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7" r:id="rId3"/>
    <p:sldId id="256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37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wang junhwa" userId="c8ba5834b6a328d7" providerId="LiveId" clId="{C014A08A-EA01-4DD2-86B7-B89B5FC7011E}"/>
    <pc:docChg chg="undo custSel addSld delSld modSld sldOrd modMainMaster">
      <pc:chgData name="hwang junhwa" userId="c8ba5834b6a328d7" providerId="LiveId" clId="{C014A08A-EA01-4DD2-86B7-B89B5FC7011E}" dt="2022-12-06T06:47:04.359" v="3509"/>
      <pc:docMkLst>
        <pc:docMk/>
      </pc:docMkLst>
      <pc:sldChg chg="addSp delSp modSp mod modTransition setBg delAnim modAnim modNotesTx">
        <pc:chgData name="hwang junhwa" userId="c8ba5834b6a328d7" providerId="LiveId" clId="{C014A08A-EA01-4DD2-86B7-B89B5FC7011E}" dt="2022-12-04T13:04:52.265" v="631" actId="20577"/>
        <pc:sldMkLst>
          <pc:docMk/>
          <pc:sldMk cId="4121656608" sldId="256"/>
        </pc:sldMkLst>
        <pc:spChg chg="add mod">
          <ac:chgData name="hwang junhwa" userId="c8ba5834b6a328d7" providerId="LiveId" clId="{C014A08A-EA01-4DD2-86B7-B89B5FC7011E}" dt="2022-12-04T12:26:52.799" v="60" actId="1076"/>
          <ac:spMkLst>
            <pc:docMk/>
            <pc:sldMk cId="4121656608" sldId="256"/>
            <ac:spMk id="4" creationId="{5C356E1B-F0EF-D798-A415-FD3B4212A422}"/>
          </ac:spMkLst>
        </pc:spChg>
        <pc:spChg chg="add mod">
          <ac:chgData name="hwang junhwa" userId="c8ba5834b6a328d7" providerId="LiveId" clId="{C014A08A-EA01-4DD2-86B7-B89B5FC7011E}" dt="2022-12-04T12:26:17.985" v="55" actId="1076"/>
          <ac:spMkLst>
            <pc:docMk/>
            <pc:sldMk cId="4121656608" sldId="256"/>
            <ac:spMk id="5" creationId="{ED01860A-70CE-8B33-98A0-25748DB04BB3}"/>
          </ac:spMkLst>
        </pc:spChg>
        <pc:spChg chg="add mod">
          <ac:chgData name="hwang junhwa" userId="c8ba5834b6a328d7" providerId="LiveId" clId="{C014A08A-EA01-4DD2-86B7-B89B5FC7011E}" dt="2022-12-04T12:27:08.505" v="62" actId="1076"/>
          <ac:spMkLst>
            <pc:docMk/>
            <pc:sldMk cId="4121656608" sldId="256"/>
            <ac:spMk id="6" creationId="{EC78DB84-0FC3-087B-134E-E9EC15512F6A}"/>
          </ac:spMkLst>
        </pc:spChg>
        <pc:spChg chg="add mod">
          <ac:chgData name="hwang junhwa" userId="c8ba5834b6a328d7" providerId="LiveId" clId="{C014A08A-EA01-4DD2-86B7-B89B5FC7011E}" dt="2022-12-04T12:38:27.706" v="218" actId="12789"/>
          <ac:spMkLst>
            <pc:docMk/>
            <pc:sldMk cId="4121656608" sldId="256"/>
            <ac:spMk id="7" creationId="{8C542134-2976-0B1E-2A7E-A2DECFDD3988}"/>
          </ac:spMkLst>
        </pc:spChg>
        <pc:spChg chg="add del mod">
          <ac:chgData name="hwang junhwa" userId="c8ba5834b6a328d7" providerId="LiveId" clId="{C014A08A-EA01-4DD2-86B7-B89B5FC7011E}" dt="2022-12-04T12:50:01.694" v="427" actId="478"/>
          <ac:spMkLst>
            <pc:docMk/>
            <pc:sldMk cId="4121656608" sldId="256"/>
            <ac:spMk id="8" creationId="{CC25E821-434A-EAB4-4C06-2F4D1D6FDBFF}"/>
          </ac:spMkLst>
        </pc:spChg>
        <pc:spChg chg="add del mod">
          <ac:chgData name="hwang junhwa" userId="c8ba5834b6a328d7" providerId="LiveId" clId="{C014A08A-EA01-4DD2-86B7-B89B5FC7011E}" dt="2022-12-04T12:49:59.155" v="425" actId="478"/>
          <ac:spMkLst>
            <pc:docMk/>
            <pc:sldMk cId="4121656608" sldId="256"/>
            <ac:spMk id="9" creationId="{989309B5-90A2-6A56-20EF-9F80D17EBB78}"/>
          </ac:spMkLst>
        </pc:spChg>
        <pc:spChg chg="add del mod">
          <ac:chgData name="hwang junhwa" userId="c8ba5834b6a328d7" providerId="LiveId" clId="{C014A08A-EA01-4DD2-86B7-B89B5FC7011E}" dt="2022-12-04T12:50:00.100" v="426" actId="478"/>
          <ac:spMkLst>
            <pc:docMk/>
            <pc:sldMk cId="4121656608" sldId="256"/>
            <ac:spMk id="10" creationId="{7FD8EEB2-BB4F-FE13-C955-1834B6726C1C}"/>
          </ac:spMkLst>
        </pc:spChg>
        <pc:spChg chg="add mod ord">
          <ac:chgData name="hwang junhwa" userId="c8ba5834b6a328d7" providerId="LiveId" clId="{C014A08A-EA01-4DD2-86B7-B89B5FC7011E}" dt="2022-12-04T12:56:01.193" v="529" actId="167"/>
          <ac:spMkLst>
            <pc:docMk/>
            <pc:sldMk cId="4121656608" sldId="256"/>
            <ac:spMk id="11" creationId="{C4CF1FD4-4E20-A908-C63F-997F49E411DF}"/>
          </ac:spMkLst>
        </pc:spChg>
        <pc:spChg chg="add mod ord">
          <ac:chgData name="hwang junhwa" userId="c8ba5834b6a328d7" providerId="LiveId" clId="{C014A08A-EA01-4DD2-86B7-B89B5FC7011E}" dt="2022-12-04T12:53:12.904" v="503" actId="167"/>
          <ac:spMkLst>
            <pc:docMk/>
            <pc:sldMk cId="4121656608" sldId="256"/>
            <ac:spMk id="12" creationId="{CBF3F949-BF2C-6A87-A577-02BB94C84273}"/>
          </ac:spMkLst>
        </pc:spChg>
      </pc:sldChg>
      <pc:sldChg chg="delSp new mod ord modNotesTx">
        <pc:chgData name="hwang junhwa" userId="c8ba5834b6a328d7" providerId="LiveId" clId="{C014A08A-EA01-4DD2-86B7-B89B5FC7011E}" dt="2022-12-05T06:44:26.501" v="2113" actId="20577"/>
        <pc:sldMkLst>
          <pc:docMk/>
          <pc:sldMk cId="1355355262" sldId="257"/>
        </pc:sldMkLst>
        <pc:spChg chg="del">
          <ac:chgData name="hwang junhwa" userId="c8ba5834b6a328d7" providerId="LiveId" clId="{C014A08A-EA01-4DD2-86B7-B89B5FC7011E}" dt="2022-12-04T13:02:42.485" v="594" actId="478"/>
          <ac:spMkLst>
            <pc:docMk/>
            <pc:sldMk cId="1355355262" sldId="257"/>
            <ac:spMk id="2" creationId="{DC14C364-0AF9-B93D-631F-BB43EDC62F2D}"/>
          </ac:spMkLst>
        </pc:spChg>
        <pc:spChg chg="del">
          <ac:chgData name="hwang junhwa" userId="c8ba5834b6a328d7" providerId="LiveId" clId="{C014A08A-EA01-4DD2-86B7-B89B5FC7011E}" dt="2022-12-04T13:02:42.485" v="594" actId="478"/>
          <ac:spMkLst>
            <pc:docMk/>
            <pc:sldMk cId="1355355262" sldId="257"/>
            <ac:spMk id="3" creationId="{7DEF8BC5-8803-4CD5-7077-F363E3EE3E93}"/>
          </ac:spMkLst>
        </pc:spChg>
      </pc:sldChg>
      <pc:sldChg chg="delSp new del mod setBg">
        <pc:chgData name="hwang junhwa" userId="c8ba5834b6a328d7" providerId="LiveId" clId="{C014A08A-EA01-4DD2-86B7-B89B5FC7011E}" dt="2022-12-04T12:28:53.171" v="71" actId="47"/>
        <pc:sldMkLst>
          <pc:docMk/>
          <pc:sldMk cId="3918128811" sldId="257"/>
        </pc:sldMkLst>
        <pc:spChg chg="del">
          <ac:chgData name="hwang junhwa" userId="c8ba5834b6a328d7" providerId="LiveId" clId="{C014A08A-EA01-4DD2-86B7-B89B5FC7011E}" dt="2022-12-04T12:28:18.591" v="68" actId="478"/>
          <ac:spMkLst>
            <pc:docMk/>
            <pc:sldMk cId="3918128811" sldId="257"/>
            <ac:spMk id="2" creationId="{E0B658FE-8ED5-BFCC-D112-BF82015AA346}"/>
          </ac:spMkLst>
        </pc:spChg>
        <pc:spChg chg="del">
          <ac:chgData name="hwang junhwa" userId="c8ba5834b6a328d7" providerId="LiveId" clId="{C014A08A-EA01-4DD2-86B7-B89B5FC7011E}" dt="2022-12-04T12:28:18.591" v="68" actId="478"/>
          <ac:spMkLst>
            <pc:docMk/>
            <pc:sldMk cId="3918128811" sldId="257"/>
            <ac:spMk id="3" creationId="{6CA84801-E72B-DC54-F0BB-FD985B494B23}"/>
          </ac:spMkLst>
        </pc:spChg>
      </pc:sldChg>
      <pc:sldChg chg="addSp delSp modSp add mod modTransition addAnim delAnim modAnim modNotesTx">
        <pc:chgData name="hwang junhwa" userId="c8ba5834b6a328d7" providerId="LiveId" clId="{C014A08A-EA01-4DD2-86B7-B89B5FC7011E}" dt="2022-12-05T10:37:11.234" v="3127" actId="12788"/>
        <pc:sldMkLst>
          <pc:docMk/>
          <pc:sldMk cId="4194221904" sldId="258"/>
        </pc:sldMkLst>
        <pc:spChg chg="add mod">
          <ac:chgData name="hwang junhwa" userId="c8ba5834b6a328d7" providerId="LiveId" clId="{C014A08A-EA01-4DD2-86B7-B89B5FC7011E}" dt="2022-12-04T13:10:56.965" v="766" actId="20577"/>
          <ac:spMkLst>
            <pc:docMk/>
            <pc:sldMk cId="4194221904" sldId="258"/>
            <ac:spMk id="2" creationId="{BEDE3770-A41B-E488-1B6C-D2F32FA710C7}"/>
          </ac:spMkLst>
        </pc:spChg>
        <pc:spChg chg="add mod">
          <ac:chgData name="hwang junhwa" userId="c8ba5834b6a328d7" providerId="LiveId" clId="{C014A08A-EA01-4DD2-86B7-B89B5FC7011E}" dt="2022-12-04T13:07:50.844" v="722" actId="1076"/>
          <ac:spMkLst>
            <pc:docMk/>
            <pc:sldMk cId="4194221904" sldId="258"/>
            <ac:spMk id="3" creationId="{148B524D-C0F9-C7C6-1CDF-19FBA98D4AB5}"/>
          </ac:spMkLst>
        </pc:spChg>
        <pc:spChg chg="del">
          <ac:chgData name="hwang junhwa" userId="c8ba5834b6a328d7" providerId="LiveId" clId="{C014A08A-EA01-4DD2-86B7-B89B5FC7011E}" dt="2022-12-04T13:03:12.146" v="599" actId="478"/>
          <ac:spMkLst>
            <pc:docMk/>
            <pc:sldMk cId="4194221904" sldId="258"/>
            <ac:spMk id="4" creationId="{5C356E1B-F0EF-D798-A415-FD3B4212A422}"/>
          </ac:spMkLst>
        </pc:spChg>
        <pc:spChg chg="add mod ord">
          <ac:chgData name="hwang junhwa" userId="c8ba5834b6a328d7" providerId="LiveId" clId="{C014A08A-EA01-4DD2-86B7-B89B5FC7011E}" dt="2022-12-05T06:56:48.948" v="2492" actId="167"/>
          <ac:spMkLst>
            <pc:docMk/>
            <pc:sldMk cId="4194221904" sldId="258"/>
            <ac:spMk id="4" creationId="{BF7692D0-185A-409B-0EE1-744F7FF2EB5E}"/>
          </ac:spMkLst>
        </pc:spChg>
        <pc:spChg chg="add del mod">
          <ac:chgData name="hwang junhwa" userId="c8ba5834b6a328d7" providerId="LiveId" clId="{C014A08A-EA01-4DD2-86B7-B89B5FC7011E}" dt="2022-12-05T06:09:42.102" v="1695" actId="478"/>
          <ac:spMkLst>
            <pc:docMk/>
            <pc:sldMk cId="4194221904" sldId="258"/>
            <ac:spMk id="5" creationId="{3846F618-8DBC-DA49-15FF-600C4177943F}"/>
          </ac:spMkLst>
        </pc:spChg>
        <pc:spChg chg="del">
          <ac:chgData name="hwang junhwa" userId="c8ba5834b6a328d7" providerId="LiveId" clId="{C014A08A-EA01-4DD2-86B7-B89B5FC7011E}" dt="2022-12-04T13:03:12.146" v="599" actId="478"/>
          <ac:spMkLst>
            <pc:docMk/>
            <pc:sldMk cId="4194221904" sldId="258"/>
            <ac:spMk id="5" creationId="{ED01860A-70CE-8B33-98A0-25748DB04BB3}"/>
          </ac:spMkLst>
        </pc:spChg>
        <pc:spChg chg="add mod ord">
          <ac:chgData name="hwang junhwa" userId="c8ba5834b6a328d7" providerId="LiveId" clId="{C014A08A-EA01-4DD2-86B7-B89B5FC7011E}" dt="2022-12-05T07:24:36.858" v="3056" actId="167"/>
          <ac:spMkLst>
            <pc:docMk/>
            <pc:sldMk cId="4194221904" sldId="258"/>
            <ac:spMk id="6" creationId="{1C1AF943-2924-1DB9-666C-290AE17554B0}"/>
          </ac:spMkLst>
        </pc:spChg>
        <pc:spChg chg="del">
          <ac:chgData name="hwang junhwa" userId="c8ba5834b6a328d7" providerId="LiveId" clId="{C014A08A-EA01-4DD2-86B7-B89B5FC7011E}" dt="2022-12-04T13:03:12.146" v="599" actId="478"/>
          <ac:spMkLst>
            <pc:docMk/>
            <pc:sldMk cId="4194221904" sldId="258"/>
            <ac:spMk id="6" creationId="{EC78DB84-0FC3-087B-134E-E9EC15512F6A}"/>
          </ac:spMkLst>
        </pc:spChg>
        <pc:spChg chg="del">
          <ac:chgData name="hwang junhwa" userId="c8ba5834b6a328d7" providerId="LiveId" clId="{C014A08A-EA01-4DD2-86B7-B89B5FC7011E}" dt="2022-12-04T13:03:14.128" v="600" actId="478"/>
          <ac:spMkLst>
            <pc:docMk/>
            <pc:sldMk cId="4194221904" sldId="258"/>
            <ac:spMk id="7" creationId="{8C542134-2976-0B1E-2A7E-A2DECFDD3988}"/>
          </ac:spMkLst>
        </pc:spChg>
        <pc:spChg chg="add mod">
          <ac:chgData name="hwang junhwa" userId="c8ba5834b6a328d7" providerId="LiveId" clId="{C014A08A-EA01-4DD2-86B7-B89B5FC7011E}" dt="2022-12-04T13:08:37.741" v="729" actId="1076"/>
          <ac:spMkLst>
            <pc:docMk/>
            <pc:sldMk cId="4194221904" sldId="258"/>
            <ac:spMk id="8" creationId="{FE5D0466-3E45-0CE6-5F39-4561700D02B8}"/>
          </ac:spMkLst>
        </pc:spChg>
        <pc:spChg chg="add mod">
          <ac:chgData name="hwang junhwa" userId="c8ba5834b6a328d7" providerId="LiveId" clId="{C014A08A-EA01-4DD2-86B7-B89B5FC7011E}" dt="2022-12-04T13:11:44.844" v="776" actId="12789"/>
          <ac:spMkLst>
            <pc:docMk/>
            <pc:sldMk cId="4194221904" sldId="258"/>
            <ac:spMk id="9" creationId="{91260A07-2555-FA1B-7C2A-4BC61E96F51A}"/>
          </ac:spMkLst>
        </pc:spChg>
        <pc:spChg chg="add mod">
          <ac:chgData name="hwang junhwa" userId="c8ba5834b6a328d7" providerId="LiveId" clId="{C014A08A-EA01-4DD2-86B7-B89B5FC7011E}" dt="2022-12-04T13:14:40.348" v="852" actId="20577"/>
          <ac:spMkLst>
            <pc:docMk/>
            <pc:sldMk cId="4194221904" sldId="258"/>
            <ac:spMk id="10" creationId="{A3AED1DC-D53E-366C-43FD-B873916767B3}"/>
          </ac:spMkLst>
        </pc:spChg>
        <pc:spChg chg="del">
          <ac:chgData name="hwang junhwa" userId="c8ba5834b6a328d7" providerId="LiveId" clId="{C014A08A-EA01-4DD2-86B7-B89B5FC7011E}" dt="2022-12-04T13:03:25.537" v="602" actId="478"/>
          <ac:spMkLst>
            <pc:docMk/>
            <pc:sldMk cId="4194221904" sldId="258"/>
            <ac:spMk id="11" creationId="{C4CF1FD4-4E20-A908-C63F-997F49E411DF}"/>
          </ac:spMkLst>
        </pc:spChg>
        <pc:spChg chg="mod ord">
          <ac:chgData name="hwang junhwa" userId="c8ba5834b6a328d7" providerId="LiveId" clId="{C014A08A-EA01-4DD2-86B7-B89B5FC7011E}" dt="2022-12-04T13:04:21.357" v="616" actId="12788"/>
          <ac:spMkLst>
            <pc:docMk/>
            <pc:sldMk cId="4194221904" sldId="258"/>
            <ac:spMk id="12" creationId="{CBF3F949-BF2C-6A87-A577-02BB94C84273}"/>
          </ac:spMkLst>
        </pc:spChg>
        <pc:spChg chg="mod">
          <ac:chgData name="hwang junhwa" userId="c8ba5834b6a328d7" providerId="LiveId" clId="{C014A08A-EA01-4DD2-86B7-B89B5FC7011E}" dt="2022-12-04T13:46:49.838" v="1289"/>
          <ac:spMkLst>
            <pc:docMk/>
            <pc:sldMk cId="4194221904" sldId="258"/>
            <ac:spMk id="14" creationId="{92AC422B-3482-0F42-E637-6994A6C9B269}"/>
          </ac:spMkLst>
        </pc:spChg>
        <pc:spChg chg="mod">
          <ac:chgData name="hwang junhwa" userId="c8ba5834b6a328d7" providerId="LiveId" clId="{C014A08A-EA01-4DD2-86B7-B89B5FC7011E}" dt="2022-12-04T13:46:49.838" v="1289"/>
          <ac:spMkLst>
            <pc:docMk/>
            <pc:sldMk cId="4194221904" sldId="258"/>
            <ac:spMk id="15" creationId="{3DA5338F-63D0-F6B7-ABB3-D83D042C481F}"/>
          </ac:spMkLst>
        </pc:spChg>
        <pc:spChg chg="mod">
          <ac:chgData name="hwang junhwa" userId="c8ba5834b6a328d7" providerId="LiveId" clId="{C014A08A-EA01-4DD2-86B7-B89B5FC7011E}" dt="2022-12-04T13:46:49.838" v="1289"/>
          <ac:spMkLst>
            <pc:docMk/>
            <pc:sldMk cId="4194221904" sldId="258"/>
            <ac:spMk id="16" creationId="{5502ECB2-9F80-FB49-FF23-5C50B90BE651}"/>
          </ac:spMkLst>
        </pc:spChg>
        <pc:spChg chg="mod">
          <ac:chgData name="hwang junhwa" userId="c8ba5834b6a328d7" providerId="LiveId" clId="{C014A08A-EA01-4DD2-86B7-B89B5FC7011E}" dt="2022-12-04T13:46:49.838" v="1289"/>
          <ac:spMkLst>
            <pc:docMk/>
            <pc:sldMk cId="4194221904" sldId="258"/>
            <ac:spMk id="17" creationId="{C78DC897-50C7-FA81-5E3D-1F98FBFE53EE}"/>
          </ac:spMkLst>
        </pc:spChg>
        <pc:spChg chg="mod">
          <ac:chgData name="hwang junhwa" userId="c8ba5834b6a328d7" providerId="LiveId" clId="{C014A08A-EA01-4DD2-86B7-B89B5FC7011E}" dt="2022-12-04T13:46:49.838" v="1289"/>
          <ac:spMkLst>
            <pc:docMk/>
            <pc:sldMk cId="4194221904" sldId="258"/>
            <ac:spMk id="19" creationId="{F473D329-23A8-7B7B-98AF-8E53F9AF8FC4}"/>
          </ac:spMkLst>
        </pc:spChg>
        <pc:spChg chg="mod">
          <ac:chgData name="hwang junhwa" userId="c8ba5834b6a328d7" providerId="LiveId" clId="{C014A08A-EA01-4DD2-86B7-B89B5FC7011E}" dt="2022-12-04T13:46:49.838" v="1289"/>
          <ac:spMkLst>
            <pc:docMk/>
            <pc:sldMk cId="4194221904" sldId="258"/>
            <ac:spMk id="20" creationId="{A546B60C-50A5-FA0F-8615-2182C727E141}"/>
          </ac:spMkLst>
        </pc:spChg>
        <pc:spChg chg="mod">
          <ac:chgData name="hwang junhwa" userId="c8ba5834b6a328d7" providerId="LiveId" clId="{C014A08A-EA01-4DD2-86B7-B89B5FC7011E}" dt="2022-12-04T13:46:49.838" v="1289"/>
          <ac:spMkLst>
            <pc:docMk/>
            <pc:sldMk cId="4194221904" sldId="258"/>
            <ac:spMk id="21" creationId="{17133FB3-1664-BF12-E21E-B5BDA5457E4B}"/>
          </ac:spMkLst>
        </pc:spChg>
        <pc:spChg chg="mod">
          <ac:chgData name="hwang junhwa" userId="c8ba5834b6a328d7" providerId="LiveId" clId="{C014A08A-EA01-4DD2-86B7-B89B5FC7011E}" dt="2022-12-04T13:46:49.838" v="1289"/>
          <ac:spMkLst>
            <pc:docMk/>
            <pc:sldMk cId="4194221904" sldId="258"/>
            <ac:spMk id="22" creationId="{FC6DD2DA-4C89-4A27-21DE-2EB3E2ED862B}"/>
          </ac:spMkLst>
        </pc:spChg>
        <pc:spChg chg="mod">
          <ac:chgData name="hwang junhwa" userId="c8ba5834b6a328d7" providerId="LiveId" clId="{C014A08A-EA01-4DD2-86B7-B89B5FC7011E}" dt="2022-12-04T13:46:49.838" v="1289"/>
          <ac:spMkLst>
            <pc:docMk/>
            <pc:sldMk cId="4194221904" sldId="258"/>
            <ac:spMk id="23" creationId="{65243AC2-EE20-A846-D82C-D6CDD945B26E}"/>
          </ac:spMkLst>
        </pc:spChg>
        <pc:spChg chg="mod">
          <ac:chgData name="hwang junhwa" userId="c8ba5834b6a328d7" providerId="LiveId" clId="{C014A08A-EA01-4DD2-86B7-B89B5FC7011E}" dt="2022-12-04T13:46:49.838" v="1289"/>
          <ac:spMkLst>
            <pc:docMk/>
            <pc:sldMk cId="4194221904" sldId="258"/>
            <ac:spMk id="24" creationId="{58CCF185-B5EB-B57F-FC93-867D219388BC}"/>
          </ac:spMkLst>
        </pc:spChg>
        <pc:spChg chg="mod">
          <ac:chgData name="hwang junhwa" userId="c8ba5834b6a328d7" providerId="LiveId" clId="{C014A08A-EA01-4DD2-86B7-B89B5FC7011E}" dt="2022-12-04T13:46:49.838" v="1289"/>
          <ac:spMkLst>
            <pc:docMk/>
            <pc:sldMk cId="4194221904" sldId="258"/>
            <ac:spMk id="25" creationId="{4BC59765-822B-C495-87AC-D6697D8BE35F}"/>
          </ac:spMkLst>
        </pc:spChg>
        <pc:spChg chg="mod">
          <ac:chgData name="hwang junhwa" userId="c8ba5834b6a328d7" providerId="LiveId" clId="{C014A08A-EA01-4DD2-86B7-B89B5FC7011E}" dt="2022-12-04T13:46:49.838" v="1289"/>
          <ac:spMkLst>
            <pc:docMk/>
            <pc:sldMk cId="4194221904" sldId="258"/>
            <ac:spMk id="26" creationId="{D7F9B688-4FFB-5D64-0B32-65E03235D958}"/>
          </ac:spMkLst>
        </pc:spChg>
        <pc:spChg chg="mod">
          <ac:chgData name="hwang junhwa" userId="c8ba5834b6a328d7" providerId="LiveId" clId="{C014A08A-EA01-4DD2-86B7-B89B5FC7011E}" dt="2022-12-04T13:46:49.838" v="1289"/>
          <ac:spMkLst>
            <pc:docMk/>
            <pc:sldMk cId="4194221904" sldId="258"/>
            <ac:spMk id="27" creationId="{809750DC-060F-C29B-098E-3D9C48AD932A}"/>
          </ac:spMkLst>
        </pc:spChg>
        <pc:spChg chg="mod">
          <ac:chgData name="hwang junhwa" userId="c8ba5834b6a328d7" providerId="LiveId" clId="{C014A08A-EA01-4DD2-86B7-B89B5FC7011E}" dt="2022-12-04T13:46:49.838" v="1289"/>
          <ac:spMkLst>
            <pc:docMk/>
            <pc:sldMk cId="4194221904" sldId="258"/>
            <ac:spMk id="28" creationId="{9F5C7F17-BD6B-6D5C-D5B1-AEA3F1AE88EE}"/>
          </ac:spMkLst>
        </pc:spChg>
        <pc:spChg chg="mod">
          <ac:chgData name="hwang junhwa" userId="c8ba5834b6a328d7" providerId="LiveId" clId="{C014A08A-EA01-4DD2-86B7-B89B5FC7011E}" dt="2022-12-04T13:46:49.838" v="1289"/>
          <ac:spMkLst>
            <pc:docMk/>
            <pc:sldMk cId="4194221904" sldId="258"/>
            <ac:spMk id="29" creationId="{F8C5A937-530B-E126-1E80-4460FC46795C}"/>
          </ac:spMkLst>
        </pc:spChg>
        <pc:spChg chg="mod">
          <ac:chgData name="hwang junhwa" userId="c8ba5834b6a328d7" providerId="LiveId" clId="{C014A08A-EA01-4DD2-86B7-B89B5FC7011E}" dt="2022-12-04T13:46:49.838" v="1289"/>
          <ac:spMkLst>
            <pc:docMk/>
            <pc:sldMk cId="4194221904" sldId="258"/>
            <ac:spMk id="30" creationId="{C58E9291-FC2C-56B7-7CEC-9E71DDADC83D}"/>
          </ac:spMkLst>
        </pc:spChg>
        <pc:spChg chg="mod">
          <ac:chgData name="hwang junhwa" userId="c8ba5834b6a328d7" providerId="LiveId" clId="{C014A08A-EA01-4DD2-86B7-B89B5FC7011E}" dt="2022-12-04T13:46:49.838" v="1289"/>
          <ac:spMkLst>
            <pc:docMk/>
            <pc:sldMk cId="4194221904" sldId="258"/>
            <ac:spMk id="31" creationId="{2BADEA94-B7E5-5EA6-0F0F-F4DE134743FA}"/>
          </ac:spMkLst>
        </pc:spChg>
        <pc:spChg chg="mod">
          <ac:chgData name="hwang junhwa" userId="c8ba5834b6a328d7" providerId="LiveId" clId="{C014A08A-EA01-4DD2-86B7-B89B5FC7011E}" dt="2022-12-04T13:46:49.838" v="1289"/>
          <ac:spMkLst>
            <pc:docMk/>
            <pc:sldMk cId="4194221904" sldId="258"/>
            <ac:spMk id="32" creationId="{5BFB2607-79AE-8AF2-2D76-2D48F6CCB620}"/>
          </ac:spMkLst>
        </pc:spChg>
        <pc:spChg chg="mod">
          <ac:chgData name="hwang junhwa" userId="c8ba5834b6a328d7" providerId="LiveId" clId="{C014A08A-EA01-4DD2-86B7-B89B5FC7011E}" dt="2022-12-04T13:46:49.838" v="1289"/>
          <ac:spMkLst>
            <pc:docMk/>
            <pc:sldMk cId="4194221904" sldId="258"/>
            <ac:spMk id="33" creationId="{9242D610-1445-43A7-26C1-FA721500E0A2}"/>
          </ac:spMkLst>
        </pc:spChg>
        <pc:spChg chg="mod">
          <ac:chgData name="hwang junhwa" userId="c8ba5834b6a328d7" providerId="LiveId" clId="{C014A08A-EA01-4DD2-86B7-B89B5FC7011E}" dt="2022-12-04T13:46:49.838" v="1289"/>
          <ac:spMkLst>
            <pc:docMk/>
            <pc:sldMk cId="4194221904" sldId="258"/>
            <ac:spMk id="34" creationId="{0B266397-3D73-C113-7AC8-35D82AD4C52F}"/>
          </ac:spMkLst>
        </pc:spChg>
        <pc:spChg chg="mod">
          <ac:chgData name="hwang junhwa" userId="c8ba5834b6a328d7" providerId="LiveId" clId="{C014A08A-EA01-4DD2-86B7-B89B5FC7011E}" dt="2022-12-04T13:46:49.838" v="1289"/>
          <ac:spMkLst>
            <pc:docMk/>
            <pc:sldMk cId="4194221904" sldId="258"/>
            <ac:spMk id="35" creationId="{483D7D04-BA61-20F2-BAF4-A6F36573E8CF}"/>
          </ac:spMkLst>
        </pc:spChg>
        <pc:spChg chg="mod">
          <ac:chgData name="hwang junhwa" userId="c8ba5834b6a328d7" providerId="LiveId" clId="{C014A08A-EA01-4DD2-86B7-B89B5FC7011E}" dt="2022-12-04T13:46:49.838" v="1289"/>
          <ac:spMkLst>
            <pc:docMk/>
            <pc:sldMk cId="4194221904" sldId="258"/>
            <ac:spMk id="36" creationId="{FF83E69A-1363-2923-4600-0EB9DBD0F8EB}"/>
          </ac:spMkLst>
        </pc:spChg>
        <pc:spChg chg="mod">
          <ac:chgData name="hwang junhwa" userId="c8ba5834b6a328d7" providerId="LiveId" clId="{C014A08A-EA01-4DD2-86B7-B89B5FC7011E}" dt="2022-12-04T13:46:49.838" v="1289"/>
          <ac:spMkLst>
            <pc:docMk/>
            <pc:sldMk cId="4194221904" sldId="258"/>
            <ac:spMk id="37" creationId="{0223343C-BA6F-04DE-6754-CEE9C2EC6A7E}"/>
          </ac:spMkLst>
        </pc:spChg>
        <pc:spChg chg="mod">
          <ac:chgData name="hwang junhwa" userId="c8ba5834b6a328d7" providerId="LiveId" clId="{C014A08A-EA01-4DD2-86B7-B89B5FC7011E}" dt="2022-12-04T13:46:49.838" v="1289"/>
          <ac:spMkLst>
            <pc:docMk/>
            <pc:sldMk cId="4194221904" sldId="258"/>
            <ac:spMk id="38" creationId="{613347B3-B45C-81EA-6B70-F2027C8CD848}"/>
          </ac:spMkLst>
        </pc:spChg>
        <pc:spChg chg="mod">
          <ac:chgData name="hwang junhwa" userId="c8ba5834b6a328d7" providerId="LiveId" clId="{C014A08A-EA01-4DD2-86B7-B89B5FC7011E}" dt="2022-12-04T13:46:49.838" v="1289"/>
          <ac:spMkLst>
            <pc:docMk/>
            <pc:sldMk cId="4194221904" sldId="258"/>
            <ac:spMk id="39" creationId="{56FB377A-93E9-4817-55D0-DEF870C554EA}"/>
          </ac:spMkLst>
        </pc:spChg>
        <pc:spChg chg="mod">
          <ac:chgData name="hwang junhwa" userId="c8ba5834b6a328d7" providerId="LiveId" clId="{C014A08A-EA01-4DD2-86B7-B89B5FC7011E}" dt="2022-12-04T13:46:49.838" v="1289"/>
          <ac:spMkLst>
            <pc:docMk/>
            <pc:sldMk cId="4194221904" sldId="258"/>
            <ac:spMk id="40" creationId="{891150C5-482E-0A2A-A379-9D909BE71FE4}"/>
          </ac:spMkLst>
        </pc:spChg>
        <pc:spChg chg="mod">
          <ac:chgData name="hwang junhwa" userId="c8ba5834b6a328d7" providerId="LiveId" clId="{C014A08A-EA01-4DD2-86B7-B89B5FC7011E}" dt="2022-12-04T13:46:49.838" v="1289"/>
          <ac:spMkLst>
            <pc:docMk/>
            <pc:sldMk cId="4194221904" sldId="258"/>
            <ac:spMk id="41" creationId="{A442B563-6290-30AE-942B-AB18B8462A2E}"/>
          </ac:spMkLst>
        </pc:spChg>
        <pc:spChg chg="mod">
          <ac:chgData name="hwang junhwa" userId="c8ba5834b6a328d7" providerId="LiveId" clId="{C014A08A-EA01-4DD2-86B7-B89B5FC7011E}" dt="2022-12-04T13:46:49.838" v="1289"/>
          <ac:spMkLst>
            <pc:docMk/>
            <pc:sldMk cId="4194221904" sldId="258"/>
            <ac:spMk id="42" creationId="{DDFF685B-E3F0-44E4-D2C7-EE8FEE0E6978}"/>
          </ac:spMkLst>
        </pc:spChg>
        <pc:spChg chg="mod">
          <ac:chgData name="hwang junhwa" userId="c8ba5834b6a328d7" providerId="LiveId" clId="{C014A08A-EA01-4DD2-86B7-B89B5FC7011E}" dt="2022-12-04T13:46:49.838" v="1289"/>
          <ac:spMkLst>
            <pc:docMk/>
            <pc:sldMk cId="4194221904" sldId="258"/>
            <ac:spMk id="43" creationId="{DF33A05D-9ED0-C1D7-7A46-C352AFD6F876}"/>
          </ac:spMkLst>
        </pc:spChg>
        <pc:spChg chg="mod">
          <ac:chgData name="hwang junhwa" userId="c8ba5834b6a328d7" providerId="LiveId" clId="{C014A08A-EA01-4DD2-86B7-B89B5FC7011E}" dt="2022-12-04T13:46:49.838" v="1289"/>
          <ac:spMkLst>
            <pc:docMk/>
            <pc:sldMk cId="4194221904" sldId="258"/>
            <ac:spMk id="44" creationId="{A0977726-6453-11A8-BAE7-048538E85E8C}"/>
          </ac:spMkLst>
        </pc:spChg>
        <pc:spChg chg="mod">
          <ac:chgData name="hwang junhwa" userId="c8ba5834b6a328d7" providerId="LiveId" clId="{C014A08A-EA01-4DD2-86B7-B89B5FC7011E}" dt="2022-12-05T06:38:30.100" v="1922" actId="1036"/>
          <ac:spMkLst>
            <pc:docMk/>
            <pc:sldMk cId="4194221904" sldId="258"/>
            <ac:spMk id="46" creationId="{C7BA1613-21FB-25AA-8C65-9F2FF0AA508D}"/>
          </ac:spMkLst>
        </pc:spChg>
        <pc:spChg chg="add mod">
          <ac:chgData name="hwang junhwa" userId="c8ba5834b6a328d7" providerId="LiveId" clId="{C014A08A-EA01-4DD2-86B7-B89B5FC7011E}" dt="2022-12-04T14:09:24.630" v="1499" actId="1076"/>
          <ac:spMkLst>
            <pc:docMk/>
            <pc:sldMk cId="4194221904" sldId="258"/>
            <ac:spMk id="47" creationId="{BD789E35-D35A-7382-5286-74C041E7D01E}"/>
          </ac:spMkLst>
        </pc:spChg>
        <pc:spChg chg="add mod ord">
          <ac:chgData name="hwang junhwa" userId="c8ba5834b6a328d7" providerId="LiveId" clId="{C014A08A-EA01-4DD2-86B7-B89B5FC7011E}" dt="2022-12-05T07:01:45.252" v="2525" actId="166"/>
          <ac:spMkLst>
            <pc:docMk/>
            <pc:sldMk cId="4194221904" sldId="258"/>
            <ac:spMk id="48" creationId="{5CC28DE6-3BA8-5B7C-65AB-94AEC5D5EADB}"/>
          </ac:spMkLst>
        </pc:spChg>
        <pc:spChg chg="add del mod">
          <ac:chgData name="hwang junhwa" userId="c8ba5834b6a328d7" providerId="LiveId" clId="{C014A08A-EA01-4DD2-86B7-B89B5FC7011E}" dt="2022-12-04T22:34:57.513" v="1530" actId="478"/>
          <ac:spMkLst>
            <pc:docMk/>
            <pc:sldMk cId="4194221904" sldId="258"/>
            <ac:spMk id="48" creationId="{9D726A3F-033F-DA1B-CC8D-3AFD26DAE01C}"/>
          </ac:spMkLst>
        </pc:spChg>
        <pc:spChg chg="add del mod">
          <ac:chgData name="hwang junhwa" userId="c8ba5834b6a328d7" providerId="LiveId" clId="{C014A08A-EA01-4DD2-86B7-B89B5FC7011E}" dt="2022-12-05T06:55:22.984" v="2486" actId="478"/>
          <ac:spMkLst>
            <pc:docMk/>
            <pc:sldMk cId="4194221904" sldId="258"/>
            <ac:spMk id="49" creationId="{D6B2C50E-6E8D-A3F8-3AFA-96EEC2C6D44F}"/>
          </ac:spMkLst>
        </pc:spChg>
        <pc:spChg chg="add del mod">
          <ac:chgData name="hwang junhwa" userId="c8ba5834b6a328d7" providerId="LiveId" clId="{C014A08A-EA01-4DD2-86B7-B89B5FC7011E}" dt="2022-12-05T06:55:20.825" v="2485" actId="478"/>
          <ac:spMkLst>
            <pc:docMk/>
            <pc:sldMk cId="4194221904" sldId="258"/>
            <ac:spMk id="50" creationId="{92E28B7E-A131-28FF-87FF-4CC0CD3029D8}"/>
          </ac:spMkLst>
        </pc:spChg>
        <pc:spChg chg="add del mod">
          <ac:chgData name="hwang junhwa" userId="c8ba5834b6a328d7" providerId="LiveId" clId="{C014A08A-EA01-4DD2-86B7-B89B5FC7011E}" dt="2022-12-05T06:55:18.375" v="2483" actId="478"/>
          <ac:spMkLst>
            <pc:docMk/>
            <pc:sldMk cId="4194221904" sldId="258"/>
            <ac:spMk id="51" creationId="{4FF090F6-0FF6-389F-CB91-201274CDF097}"/>
          </ac:spMkLst>
        </pc:spChg>
        <pc:spChg chg="add del mod">
          <ac:chgData name="hwang junhwa" userId="c8ba5834b6a328d7" providerId="LiveId" clId="{C014A08A-EA01-4DD2-86B7-B89B5FC7011E}" dt="2022-12-05T06:55:19.554" v="2484" actId="478"/>
          <ac:spMkLst>
            <pc:docMk/>
            <pc:sldMk cId="4194221904" sldId="258"/>
            <ac:spMk id="52" creationId="{78336E07-4A55-C386-DF50-89738E7E3FC2}"/>
          </ac:spMkLst>
        </pc:spChg>
        <pc:spChg chg="add del mod ord">
          <ac:chgData name="hwang junhwa" userId="c8ba5834b6a328d7" providerId="LiveId" clId="{C014A08A-EA01-4DD2-86B7-B89B5FC7011E}" dt="2022-12-05T07:02:19.998" v="2527" actId="478"/>
          <ac:spMkLst>
            <pc:docMk/>
            <pc:sldMk cId="4194221904" sldId="258"/>
            <ac:spMk id="53" creationId="{41171FDB-4AE9-DE5E-1D44-97900340FBA7}"/>
          </ac:spMkLst>
        </pc:spChg>
        <pc:spChg chg="add del mod ord">
          <ac:chgData name="hwang junhwa" userId="c8ba5834b6a328d7" providerId="LiveId" clId="{C014A08A-EA01-4DD2-86B7-B89B5FC7011E}" dt="2022-12-05T07:02:23.467" v="2529" actId="478"/>
          <ac:spMkLst>
            <pc:docMk/>
            <pc:sldMk cId="4194221904" sldId="258"/>
            <ac:spMk id="54" creationId="{67C1DB32-DA7F-FBF7-38A3-8A1CBF4CE6E1}"/>
          </ac:spMkLst>
        </pc:spChg>
        <pc:spChg chg="add del mod ord">
          <ac:chgData name="hwang junhwa" userId="c8ba5834b6a328d7" providerId="LiveId" clId="{C014A08A-EA01-4DD2-86B7-B89B5FC7011E}" dt="2022-12-05T07:02:10.946" v="2526" actId="478"/>
          <ac:spMkLst>
            <pc:docMk/>
            <pc:sldMk cId="4194221904" sldId="258"/>
            <ac:spMk id="55" creationId="{FD0C88BA-2474-2036-E05E-532F50AC0CAC}"/>
          </ac:spMkLst>
        </pc:spChg>
        <pc:spChg chg="add del mod ord">
          <ac:chgData name="hwang junhwa" userId="c8ba5834b6a328d7" providerId="LiveId" clId="{C014A08A-EA01-4DD2-86B7-B89B5FC7011E}" dt="2022-12-05T07:02:21.164" v="2528" actId="478"/>
          <ac:spMkLst>
            <pc:docMk/>
            <pc:sldMk cId="4194221904" sldId="258"/>
            <ac:spMk id="56" creationId="{9A79ABDF-4DA7-4ABC-3D30-03CC71612A55}"/>
          </ac:spMkLst>
        </pc:spChg>
        <pc:spChg chg="add mod">
          <ac:chgData name="hwang junhwa" userId="c8ba5834b6a328d7" providerId="LiveId" clId="{C014A08A-EA01-4DD2-86B7-B89B5FC7011E}" dt="2022-12-05T07:03:09.628" v="2537" actId="2085"/>
          <ac:spMkLst>
            <pc:docMk/>
            <pc:sldMk cId="4194221904" sldId="258"/>
            <ac:spMk id="57" creationId="{7C573E8E-B07B-AB73-D005-4D28A030B895}"/>
          </ac:spMkLst>
        </pc:spChg>
        <pc:spChg chg="add del mod">
          <ac:chgData name="hwang junhwa" userId="c8ba5834b6a328d7" providerId="LiveId" clId="{C014A08A-EA01-4DD2-86B7-B89B5FC7011E}" dt="2022-12-05T10:36:58.962" v="3123" actId="478"/>
          <ac:spMkLst>
            <pc:docMk/>
            <pc:sldMk cId="4194221904" sldId="258"/>
            <ac:spMk id="58" creationId="{A5A84B70-AC88-7223-3196-0ECE6130C0DE}"/>
          </ac:spMkLst>
        </pc:spChg>
        <pc:spChg chg="add del mod">
          <ac:chgData name="hwang junhwa" userId="c8ba5834b6a328d7" providerId="LiveId" clId="{C014A08A-EA01-4DD2-86B7-B89B5FC7011E}" dt="2022-12-05T10:37:02.305" v="3124" actId="478"/>
          <ac:spMkLst>
            <pc:docMk/>
            <pc:sldMk cId="4194221904" sldId="258"/>
            <ac:spMk id="59" creationId="{437D32C6-A028-FB54-001E-28E0CC8AB2C4}"/>
          </ac:spMkLst>
        </pc:spChg>
        <pc:spChg chg="add mod">
          <ac:chgData name="hwang junhwa" userId="c8ba5834b6a328d7" providerId="LiveId" clId="{C014A08A-EA01-4DD2-86B7-B89B5FC7011E}" dt="2022-12-05T07:14:07.966" v="2709" actId="207"/>
          <ac:spMkLst>
            <pc:docMk/>
            <pc:sldMk cId="4194221904" sldId="258"/>
            <ac:spMk id="60" creationId="{58535E16-95F1-2792-0F85-DCE7BB208DAA}"/>
          </ac:spMkLst>
        </pc:spChg>
        <pc:spChg chg="add del mod">
          <ac:chgData name="hwang junhwa" userId="c8ba5834b6a328d7" providerId="LiveId" clId="{C014A08A-EA01-4DD2-86B7-B89B5FC7011E}" dt="2022-12-05T10:36:24.366" v="3117" actId="478"/>
          <ac:spMkLst>
            <pc:docMk/>
            <pc:sldMk cId="4194221904" sldId="258"/>
            <ac:spMk id="61" creationId="{87C872FF-1CDF-E10B-6D74-3985E4AE122D}"/>
          </ac:spMkLst>
        </pc:spChg>
        <pc:spChg chg="add del mod">
          <ac:chgData name="hwang junhwa" userId="c8ba5834b6a328d7" providerId="LiveId" clId="{C014A08A-EA01-4DD2-86B7-B89B5FC7011E}" dt="2022-12-05T10:36:32.091" v="3119" actId="478"/>
          <ac:spMkLst>
            <pc:docMk/>
            <pc:sldMk cId="4194221904" sldId="258"/>
            <ac:spMk id="62" creationId="{DF3E99D6-A674-F537-6B49-7FB5C28C749A}"/>
          </ac:spMkLst>
        </pc:spChg>
        <pc:grpChg chg="add mod ord">
          <ac:chgData name="hwang junhwa" userId="c8ba5834b6a328d7" providerId="LiveId" clId="{C014A08A-EA01-4DD2-86B7-B89B5FC7011E}" dt="2022-12-05T07:01:38.274" v="2524" actId="166"/>
          <ac:grpSpMkLst>
            <pc:docMk/>
            <pc:sldMk cId="4194221904" sldId="258"/>
            <ac:grpSpMk id="7" creationId="{0274628D-6F0C-BD35-BFBC-EE31DF3555D1}"/>
          </ac:grpSpMkLst>
        </pc:grpChg>
        <pc:grpChg chg="add mod">
          <ac:chgData name="hwang junhwa" userId="c8ba5834b6a328d7" providerId="LiveId" clId="{C014A08A-EA01-4DD2-86B7-B89B5FC7011E}" dt="2022-12-04T13:46:59.893" v="1293" actId="12789"/>
          <ac:grpSpMkLst>
            <pc:docMk/>
            <pc:sldMk cId="4194221904" sldId="258"/>
            <ac:grpSpMk id="13" creationId="{823D0890-C8A2-B66F-74EE-624DE2C29D8B}"/>
          </ac:grpSpMkLst>
        </pc:grpChg>
        <pc:picChg chg="add mod">
          <ac:chgData name="hwang junhwa" userId="c8ba5834b6a328d7" providerId="LiveId" clId="{C014A08A-EA01-4DD2-86B7-B89B5FC7011E}" dt="2022-12-05T10:37:11.234" v="3127" actId="12788"/>
          <ac:picMkLst>
            <pc:docMk/>
            <pc:sldMk cId="4194221904" sldId="258"/>
            <ac:picMk id="5" creationId="{9BD22067-648B-FCB5-1F41-67443D33D36F}"/>
          </ac:picMkLst>
        </pc:picChg>
        <pc:picChg chg="mod">
          <ac:chgData name="hwang junhwa" userId="c8ba5834b6a328d7" providerId="LiveId" clId="{C014A08A-EA01-4DD2-86B7-B89B5FC7011E}" dt="2022-12-05T06:29:58.034" v="1806"/>
          <ac:picMkLst>
            <pc:docMk/>
            <pc:sldMk cId="4194221904" sldId="258"/>
            <ac:picMk id="11" creationId="{CBF92F11-C5C4-EFE2-FE76-545A8EB3E0E1}"/>
          </ac:picMkLst>
        </pc:picChg>
        <pc:picChg chg="add mod">
          <ac:chgData name="hwang junhwa" userId="c8ba5834b6a328d7" providerId="LiveId" clId="{C014A08A-EA01-4DD2-86B7-B89B5FC7011E}" dt="2022-12-05T05:54:35.539" v="1541" actId="1076"/>
          <ac:picMkLst>
            <pc:docMk/>
            <pc:sldMk cId="4194221904" sldId="258"/>
            <ac:picMk id="45" creationId="{35ADEB0E-A19A-1209-9F6B-52257803C583}"/>
          </ac:picMkLst>
        </pc:picChg>
        <pc:picChg chg="add del mod">
          <ac:chgData name="hwang junhwa" userId="c8ba5834b6a328d7" providerId="LiveId" clId="{C014A08A-EA01-4DD2-86B7-B89B5FC7011E}" dt="2022-12-04T14:02:22.249" v="1383" actId="478"/>
          <ac:picMkLst>
            <pc:docMk/>
            <pc:sldMk cId="4194221904" sldId="258"/>
            <ac:picMk id="46" creationId="{EDD43DBC-145E-36EC-795B-B56324BE29BC}"/>
          </ac:picMkLst>
        </pc:picChg>
        <pc:cxnChg chg="mod">
          <ac:chgData name="hwang junhwa" userId="c8ba5834b6a328d7" providerId="LiveId" clId="{C014A08A-EA01-4DD2-86B7-B89B5FC7011E}" dt="2022-12-04T13:46:49.838" v="1289"/>
          <ac:cxnSpMkLst>
            <pc:docMk/>
            <pc:sldMk cId="4194221904" sldId="258"/>
            <ac:cxnSpMk id="18" creationId="{490BDA84-C8DB-C177-E5D3-5BD32D7179A6}"/>
          </ac:cxnSpMkLst>
        </pc:cxnChg>
      </pc:sldChg>
      <pc:sldChg chg="addSp delSp modSp new mod ord modShow modNotesTx">
        <pc:chgData name="hwang junhwa" userId="c8ba5834b6a328d7" providerId="LiveId" clId="{C014A08A-EA01-4DD2-86B7-B89B5FC7011E}" dt="2022-12-06T06:20:13.823" v="3159" actId="1076"/>
        <pc:sldMkLst>
          <pc:docMk/>
          <pc:sldMk cId="2463766326" sldId="259"/>
        </pc:sldMkLst>
        <pc:spChg chg="del">
          <ac:chgData name="hwang junhwa" userId="c8ba5834b6a328d7" providerId="LiveId" clId="{C014A08A-EA01-4DD2-86B7-B89B5FC7011E}" dt="2022-12-04T13:16:28.928" v="859" actId="478"/>
          <ac:spMkLst>
            <pc:docMk/>
            <pc:sldMk cId="2463766326" sldId="259"/>
            <ac:spMk id="2" creationId="{BE154507-9597-37EF-0EA1-DD36AD72785A}"/>
          </ac:spMkLst>
        </pc:spChg>
        <pc:spChg chg="del">
          <ac:chgData name="hwang junhwa" userId="c8ba5834b6a328d7" providerId="LiveId" clId="{C014A08A-EA01-4DD2-86B7-B89B5FC7011E}" dt="2022-12-04T13:16:28.928" v="859" actId="478"/>
          <ac:spMkLst>
            <pc:docMk/>
            <pc:sldMk cId="2463766326" sldId="259"/>
            <ac:spMk id="3" creationId="{6078B2E3-0C6F-87ED-C21C-691CAEDF8618}"/>
          </ac:spMkLst>
        </pc:spChg>
        <pc:spChg chg="add mod">
          <ac:chgData name="hwang junhwa" userId="c8ba5834b6a328d7" providerId="LiveId" clId="{C014A08A-EA01-4DD2-86B7-B89B5FC7011E}" dt="2022-12-04T13:46:43.845" v="1288" actId="164"/>
          <ac:spMkLst>
            <pc:docMk/>
            <pc:sldMk cId="2463766326" sldId="259"/>
            <ac:spMk id="4" creationId="{BEDC0030-CE78-C40B-3DA7-0457AF206DA1}"/>
          </ac:spMkLst>
        </pc:spChg>
        <pc:spChg chg="mod">
          <ac:chgData name="hwang junhwa" userId="c8ba5834b6a328d7" providerId="LiveId" clId="{C014A08A-EA01-4DD2-86B7-B89B5FC7011E}" dt="2022-12-05T06:44:02.823" v="2096" actId="404"/>
          <ac:spMkLst>
            <pc:docMk/>
            <pc:sldMk cId="2463766326" sldId="259"/>
            <ac:spMk id="6" creationId="{FE7AF20F-342A-AA09-6AAB-BDEB0B1E9422}"/>
          </ac:spMkLst>
        </pc:spChg>
        <pc:spChg chg="add del mod">
          <ac:chgData name="hwang junhwa" userId="c8ba5834b6a328d7" providerId="LiveId" clId="{C014A08A-EA01-4DD2-86B7-B89B5FC7011E}" dt="2022-12-04T13:18:18.474" v="884" actId="478"/>
          <ac:spMkLst>
            <pc:docMk/>
            <pc:sldMk cId="2463766326" sldId="259"/>
            <ac:spMk id="7" creationId="{58232594-6B56-11F6-06DD-8031F7331321}"/>
          </ac:spMkLst>
        </pc:spChg>
        <pc:spChg chg="add mod">
          <ac:chgData name="hwang junhwa" userId="c8ba5834b6a328d7" providerId="LiveId" clId="{C014A08A-EA01-4DD2-86B7-B89B5FC7011E}" dt="2022-12-04T13:46:43.845" v="1288" actId="164"/>
          <ac:spMkLst>
            <pc:docMk/>
            <pc:sldMk cId="2463766326" sldId="259"/>
            <ac:spMk id="8" creationId="{F2E78378-4130-FE61-2C60-6E02FE0EB590}"/>
          </ac:spMkLst>
        </pc:spChg>
        <pc:spChg chg="add del">
          <ac:chgData name="hwang junhwa" userId="c8ba5834b6a328d7" providerId="LiveId" clId="{C014A08A-EA01-4DD2-86B7-B89B5FC7011E}" dt="2022-12-04T13:20:07.629" v="909" actId="11529"/>
          <ac:spMkLst>
            <pc:docMk/>
            <pc:sldMk cId="2463766326" sldId="259"/>
            <ac:spMk id="10" creationId="{C06B1BCA-E338-84ED-FBBC-C60F828605CB}"/>
          </ac:spMkLst>
        </pc:spChg>
        <pc:spChg chg="add mod">
          <ac:chgData name="hwang junhwa" userId="c8ba5834b6a328d7" providerId="LiveId" clId="{C014A08A-EA01-4DD2-86B7-B89B5FC7011E}" dt="2022-12-04T13:46:43.845" v="1288" actId="164"/>
          <ac:spMkLst>
            <pc:docMk/>
            <pc:sldMk cId="2463766326" sldId="259"/>
            <ac:spMk id="11" creationId="{11CCEC18-F1D6-E7AC-9A61-8C8994163167}"/>
          </ac:spMkLst>
        </pc:spChg>
        <pc:spChg chg="add mod">
          <ac:chgData name="hwang junhwa" userId="c8ba5834b6a328d7" providerId="LiveId" clId="{C014A08A-EA01-4DD2-86B7-B89B5FC7011E}" dt="2022-12-04T13:46:43.845" v="1288" actId="164"/>
          <ac:spMkLst>
            <pc:docMk/>
            <pc:sldMk cId="2463766326" sldId="259"/>
            <ac:spMk id="12" creationId="{75DE3977-226C-15B6-9629-73DB153D73AF}"/>
          </ac:spMkLst>
        </pc:spChg>
        <pc:spChg chg="add mod">
          <ac:chgData name="hwang junhwa" userId="c8ba5834b6a328d7" providerId="LiveId" clId="{C014A08A-EA01-4DD2-86B7-B89B5FC7011E}" dt="2022-12-04T13:46:43.845" v="1288" actId="164"/>
          <ac:spMkLst>
            <pc:docMk/>
            <pc:sldMk cId="2463766326" sldId="259"/>
            <ac:spMk id="16" creationId="{171DA04B-D1C4-E24B-14F8-DA844E17EE40}"/>
          </ac:spMkLst>
        </pc:spChg>
        <pc:spChg chg="add del mod">
          <ac:chgData name="hwang junhwa" userId="c8ba5834b6a328d7" providerId="LiveId" clId="{C014A08A-EA01-4DD2-86B7-B89B5FC7011E}" dt="2022-12-04T13:23:22.727" v="948"/>
          <ac:spMkLst>
            <pc:docMk/>
            <pc:sldMk cId="2463766326" sldId="259"/>
            <ac:spMk id="17" creationId="{58016EBF-2A58-5852-AF33-7CD352F31056}"/>
          </ac:spMkLst>
        </pc:spChg>
        <pc:spChg chg="add del mod">
          <ac:chgData name="hwang junhwa" userId="c8ba5834b6a328d7" providerId="LiveId" clId="{C014A08A-EA01-4DD2-86B7-B89B5FC7011E}" dt="2022-12-04T13:23:22.445" v="947"/>
          <ac:spMkLst>
            <pc:docMk/>
            <pc:sldMk cId="2463766326" sldId="259"/>
            <ac:spMk id="18" creationId="{7022B151-980D-2591-D475-2268F46CA8F9}"/>
          </ac:spMkLst>
        </pc:spChg>
        <pc:spChg chg="add del mod">
          <ac:chgData name="hwang junhwa" userId="c8ba5834b6a328d7" providerId="LiveId" clId="{C014A08A-EA01-4DD2-86B7-B89B5FC7011E}" dt="2022-12-04T13:23:22.130" v="946"/>
          <ac:spMkLst>
            <pc:docMk/>
            <pc:sldMk cId="2463766326" sldId="259"/>
            <ac:spMk id="19" creationId="{077B830E-3AC0-2FA2-B926-FE94B66F91A0}"/>
          </ac:spMkLst>
        </pc:spChg>
        <pc:spChg chg="add mod">
          <ac:chgData name="hwang junhwa" userId="c8ba5834b6a328d7" providerId="LiveId" clId="{C014A08A-EA01-4DD2-86B7-B89B5FC7011E}" dt="2022-12-04T13:46:43.845" v="1288" actId="164"/>
          <ac:spMkLst>
            <pc:docMk/>
            <pc:sldMk cId="2463766326" sldId="259"/>
            <ac:spMk id="20" creationId="{AC66B6DC-07F5-1055-C57C-4C7BCEBC90DC}"/>
          </ac:spMkLst>
        </pc:spChg>
        <pc:spChg chg="add mod">
          <ac:chgData name="hwang junhwa" userId="c8ba5834b6a328d7" providerId="LiveId" clId="{C014A08A-EA01-4DD2-86B7-B89B5FC7011E}" dt="2022-12-04T13:46:43.845" v="1288" actId="164"/>
          <ac:spMkLst>
            <pc:docMk/>
            <pc:sldMk cId="2463766326" sldId="259"/>
            <ac:spMk id="21" creationId="{949B6A53-6BCE-A4C2-92EC-8C17BD0C58B6}"/>
          </ac:spMkLst>
        </pc:spChg>
        <pc:spChg chg="add mod">
          <ac:chgData name="hwang junhwa" userId="c8ba5834b6a328d7" providerId="LiveId" clId="{C014A08A-EA01-4DD2-86B7-B89B5FC7011E}" dt="2022-12-04T13:46:43.845" v="1288" actId="164"/>
          <ac:spMkLst>
            <pc:docMk/>
            <pc:sldMk cId="2463766326" sldId="259"/>
            <ac:spMk id="22" creationId="{B30D3394-5298-BFE9-A27E-AD01CC49AEDE}"/>
          </ac:spMkLst>
        </pc:spChg>
        <pc:spChg chg="add mod">
          <ac:chgData name="hwang junhwa" userId="c8ba5834b6a328d7" providerId="LiveId" clId="{C014A08A-EA01-4DD2-86B7-B89B5FC7011E}" dt="2022-12-04T13:46:43.845" v="1288" actId="164"/>
          <ac:spMkLst>
            <pc:docMk/>
            <pc:sldMk cId="2463766326" sldId="259"/>
            <ac:spMk id="23" creationId="{49D70F39-474F-139C-BE3F-3EEB9D015D62}"/>
          </ac:spMkLst>
        </pc:spChg>
        <pc:spChg chg="add mod">
          <ac:chgData name="hwang junhwa" userId="c8ba5834b6a328d7" providerId="LiveId" clId="{C014A08A-EA01-4DD2-86B7-B89B5FC7011E}" dt="2022-12-04T13:46:43.845" v="1288" actId="164"/>
          <ac:spMkLst>
            <pc:docMk/>
            <pc:sldMk cId="2463766326" sldId="259"/>
            <ac:spMk id="24" creationId="{4AB48857-7B6C-4A60-F3AE-C3B3E5CC582D}"/>
          </ac:spMkLst>
        </pc:spChg>
        <pc:spChg chg="add mod">
          <ac:chgData name="hwang junhwa" userId="c8ba5834b6a328d7" providerId="LiveId" clId="{C014A08A-EA01-4DD2-86B7-B89B5FC7011E}" dt="2022-12-04T13:46:43.845" v="1288" actId="164"/>
          <ac:spMkLst>
            <pc:docMk/>
            <pc:sldMk cId="2463766326" sldId="259"/>
            <ac:spMk id="25" creationId="{EACCB891-3CD9-FEC3-ABC8-84A66274C7FD}"/>
          </ac:spMkLst>
        </pc:spChg>
        <pc:spChg chg="add mod">
          <ac:chgData name="hwang junhwa" userId="c8ba5834b6a328d7" providerId="LiveId" clId="{C014A08A-EA01-4DD2-86B7-B89B5FC7011E}" dt="2022-12-04T13:46:43.845" v="1288" actId="164"/>
          <ac:spMkLst>
            <pc:docMk/>
            <pc:sldMk cId="2463766326" sldId="259"/>
            <ac:spMk id="26" creationId="{08664A87-9F83-DF94-5C35-BEC7A94C632D}"/>
          </ac:spMkLst>
        </pc:spChg>
        <pc:spChg chg="add mod">
          <ac:chgData name="hwang junhwa" userId="c8ba5834b6a328d7" providerId="LiveId" clId="{C014A08A-EA01-4DD2-86B7-B89B5FC7011E}" dt="2022-12-04T13:46:43.845" v="1288" actId="164"/>
          <ac:spMkLst>
            <pc:docMk/>
            <pc:sldMk cId="2463766326" sldId="259"/>
            <ac:spMk id="27" creationId="{E131B3E6-3D89-57AA-CAEC-4843886C7475}"/>
          </ac:spMkLst>
        </pc:spChg>
        <pc:spChg chg="add mod">
          <ac:chgData name="hwang junhwa" userId="c8ba5834b6a328d7" providerId="LiveId" clId="{C014A08A-EA01-4DD2-86B7-B89B5FC7011E}" dt="2022-12-04T13:46:43.845" v="1288" actId="164"/>
          <ac:spMkLst>
            <pc:docMk/>
            <pc:sldMk cId="2463766326" sldId="259"/>
            <ac:spMk id="28" creationId="{85D98E98-D864-80F8-8D4F-BCCABC523330}"/>
          </ac:spMkLst>
        </pc:spChg>
        <pc:spChg chg="add mod">
          <ac:chgData name="hwang junhwa" userId="c8ba5834b6a328d7" providerId="LiveId" clId="{C014A08A-EA01-4DD2-86B7-B89B5FC7011E}" dt="2022-12-04T13:46:43.845" v="1288" actId="164"/>
          <ac:spMkLst>
            <pc:docMk/>
            <pc:sldMk cId="2463766326" sldId="259"/>
            <ac:spMk id="29" creationId="{276E43F3-D842-8A58-1D42-E39D2D41F434}"/>
          </ac:spMkLst>
        </pc:spChg>
        <pc:spChg chg="add mod">
          <ac:chgData name="hwang junhwa" userId="c8ba5834b6a328d7" providerId="LiveId" clId="{C014A08A-EA01-4DD2-86B7-B89B5FC7011E}" dt="2022-12-04T13:46:43.845" v="1288" actId="164"/>
          <ac:spMkLst>
            <pc:docMk/>
            <pc:sldMk cId="2463766326" sldId="259"/>
            <ac:spMk id="30" creationId="{D969CF6B-DF1A-47D7-FE36-BBEFB040474C}"/>
          </ac:spMkLst>
        </pc:spChg>
        <pc:spChg chg="add mod">
          <ac:chgData name="hwang junhwa" userId="c8ba5834b6a328d7" providerId="LiveId" clId="{C014A08A-EA01-4DD2-86B7-B89B5FC7011E}" dt="2022-12-04T13:46:43.845" v="1288" actId="164"/>
          <ac:spMkLst>
            <pc:docMk/>
            <pc:sldMk cId="2463766326" sldId="259"/>
            <ac:spMk id="31" creationId="{102DBFFF-9EA6-C810-B85C-83B1521CB405}"/>
          </ac:spMkLst>
        </pc:spChg>
        <pc:spChg chg="add mod">
          <ac:chgData name="hwang junhwa" userId="c8ba5834b6a328d7" providerId="LiveId" clId="{C014A08A-EA01-4DD2-86B7-B89B5FC7011E}" dt="2022-12-04T13:46:43.845" v="1288" actId="164"/>
          <ac:spMkLst>
            <pc:docMk/>
            <pc:sldMk cId="2463766326" sldId="259"/>
            <ac:spMk id="32" creationId="{54D40E0A-30CE-FB5B-A5C6-F132B929E6FA}"/>
          </ac:spMkLst>
        </pc:spChg>
        <pc:spChg chg="add mod">
          <ac:chgData name="hwang junhwa" userId="c8ba5834b6a328d7" providerId="LiveId" clId="{C014A08A-EA01-4DD2-86B7-B89B5FC7011E}" dt="2022-12-04T13:46:43.845" v="1288" actId="164"/>
          <ac:spMkLst>
            <pc:docMk/>
            <pc:sldMk cId="2463766326" sldId="259"/>
            <ac:spMk id="33" creationId="{1DFAF443-83A1-B9D4-036D-DE4D6A0156FD}"/>
          </ac:spMkLst>
        </pc:spChg>
        <pc:spChg chg="add del mod">
          <ac:chgData name="hwang junhwa" userId="c8ba5834b6a328d7" providerId="LiveId" clId="{C014A08A-EA01-4DD2-86B7-B89B5FC7011E}" dt="2022-12-04T13:36:54.957" v="1133" actId="478"/>
          <ac:spMkLst>
            <pc:docMk/>
            <pc:sldMk cId="2463766326" sldId="259"/>
            <ac:spMk id="34" creationId="{E8169547-2F51-C960-E56A-1D4DBC202686}"/>
          </ac:spMkLst>
        </pc:spChg>
        <pc:spChg chg="add mod">
          <ac:chgData name="hwang junhwa" userId="c8ba5834b6a328d7" providerId="LiveId" clId="{C014A08A-EA01-4DD2-86B7-B89B5FC7011E}" dt="2022-12-04T13:46:43.845" v="1288" actId="164"/>
          <ac:spMkLst>
            <pc:docMk/>
            <pc:sldMk cId="2463766326" sldId="259"/>
            <ac:spMk id="35" creationId="{3ADC4914-284B-23EE-0CD1-DB36B73BE933}"/>
          </ac:spMkLst>
        </pc:spChg>
        <pc:spChg chg="add mod">
          <ac:chgData name="hwang junhwa" userId="c8ba5834b6a328d7" providerId="LiveId" clId="{C014A08A-EA01-4DD2-86B7-B89B5FC7011E}" dt="2022-12-04T13:46:43.845" v="1288" actId="164"/>
          <ac:spMkLst>
            <pc:docMk/>
            <pc:sldMk cId="2463766326" sldId="259"/>
            <ac:spMk id="36" creationId="{827C17E2-7F56-8FF3-B6D8-D738653D89CA}"/>
          </ac:spMkLst>
        </pc:spChg>
        <pc:spChg chg="add mod">
          <ac:chgData name="hwang junhwa" userId="c8ba5834b6a328d7" providerId="LiveId" clId="{C014A08A-EA01-4DD2-86B7-B89B5FC7011E}" dt="2022-12-04T13:46:43.845" v="1288" actId="164"/>
          <ac:spMkLst>
            <pc:docMk/>
            <pc:sldMk cId="2463766326" sldId="259"/>
            <ac:spMk id="37" creationId="{7230C36A-8F4B-0606-ED3E-8A5620E60523}"/>
          </ac:spMkLst>
        </pc:spChg>
        <pc:spChg chg="add mod">
          <ac:chgData name="hwang junhwa" userId="c8ba5834b6a328d7" providerId="LiveId" clId="{C014A08A-EA01-4DD2-86B7-B89B5FC7011E}" dt="2022-12-04T13:46:43.845" v="1288" actId="164"/>
          <ac:spMkLst>
            <pc:docMk/>
            <pc:sldMk cId="2463766326" sldId="259"/>
            <ac:spMk id="38" creationId="{266A8645-F895-FA30-955B-C09036148B87}"/>
          </ac:spMkLst>
        </pc:spChg>
        <pc:spChg chg="add mod">
          <ac:chgData name="hwang junhwa" userId="c8ba5834b6a328d7" providerId="LiveId" clId="{C014A08A-EA01-4DD2-86B7-B89B5FC7011E}" dt="2022-12-04T13:46:43.845" v="1288" actId="164"/>
          <ac:spMkLst>
            <pc:docMk/>
            <pc:sldMk cId="2463766326" sldId="259"/>
            <ac:spMk id="39" creationId="{F18FAEC2-718E-094C-D47E-600E2D1C694B}"/>
          </ac:spMkLst>
        </pc:spChg>
        <pc:spChg chg="add mod">
          <ac:chgData name="hwang junhwa" userId="c8ba5834b6a328d7" providerId="LiveId" clId="{C014A08A-EA01-4DD2-86B7-B89B5FC7011E}" dt="2022-12-04T13:46:43.845" v="1288" actId="164"/>
          <ac:spMkLst>
            <pc:docMk/>
            <pc:sldMk cId="2463766326" sldId="259"/>
            <ac:spMk id="40" creationId="{F7AD7180-F83B-3325-6D29-1855CBA55838}"/>
          </ac:spMkLst>
        </pc:spChg>
        <pc:spChg chg="add mod">
          <ac:chgData name="hwang junhwa" userId="c8ba5834b6a328d7" providerId="LiveId" clId="{C014A08A-EA01-4DD2-86B7-B89B5FC7011E}" dt="2022-12-04T13:46:43.845" v="1288" actId="164"/>
          <ac:spMkLst>
            <pc:docMk/>
            <pc:sldMk cId="2463766326" sldId="259"/>
            <ac:spMk id="41" creationId="{EF9DB026-5241-87BA-15C7-254DF58B5F62}"/>
          </ac:spMkLst>
        </pc:spChg>
        <pc:spChg chg="add mod">
          <ac:chgData name="hwang junhwa" userId="c8ba5834b6a328d7" providerId="LiveId" clId="{C014A08A-EA01-4DD2-86B7-B89B5FC7011E}" dt="2022-12-04T13:46:43.845" v="1288" actId="164"/>
          <ac:spMkLst>
            <pc:docMk/>
            <pc:sldMk cId="2463766326" sldId="259"/>
            <ac:spMk id="42" creationId="{D7E31E3D-722B-43B5-BC01-1D5282A768D0}"/>
          </ac:spMkLst>
        </pc:spChg>
        <pc:spChg chg="add mod">
          <ac:chgData name="hwang junhwa" userId="c8ba5834b6a328d7" providerId="LiveId" clId="{C014A08A-EA01-4DD2-86B7-B89B5FC7011E}" dt="2022-12-04T13:46:43.845" v="1288" actId="164"/>
          <ac:spMkLst>
            <pc:docMk/>
            <pc:sldMk cId="2463766326" sldId="259"/>
            <ac:spMk id="43" creationId="{EBE2FC9E-348D-6C1C-8F58-D57F2373A7A1}"/>
          </ac:spMkLst>
        </pc:spChg>
        <pc:spChg chg="add del mod">
          <ac:chgData name="hwang junhwa" userId="c8ba5834b6a328d7" providerId="LiveId" clId="{C014A08A-EA01-4DD2-86B7-B89B5FC7011E}" dt="2022-12-04T13:46:36.686" v="1285" actId="478"/>
          <ac:spMkLst>
            <pc:docMk/>
            <pc:sldMk cId="2463766326" sldId="259"/>
            <ac:spMk id="44" creationId="{02D69BE5-5CCC-6286-BBF6-95FCBB39CD0D}"/>
          </ac:spMkLst>
        </pc:spChg>
        <pc:spChg chg="add del mod">
          <ac:chgData name="hwang junhwa" userId="c8ba5834b6a328d7" providerId="LiveId" clId="{C014A08A-EA01-4DD2-86B7-B89B5FC7011E}" dt="2022-12-04T13:46:37.867" v="1286" actId="478"/>
          <ac:spMkLst>
            <pc:docMk/>
            <pc:sldMk cId="2463766326" sldId="259"/>
            <ac:spMk id="45" creationId="{344D6306-DA45-7E93-1F9A-119A97B1EC06}"/>
          </ac:spMkLst>
        </pc:spChg>
        <pc:spChg chg="add mod">
          <ac:chgData name="hwang junhwa" userId="c8ba5834b6a328d7" providerId="LiveId" clId="{C014A08A-EA01-4DD2-86B7-B89B5FC7011E}" dt="2022-12-04T13:46:43.845" v="1288" actId="164"/>
          <ac:spMkLst>
            <pc:docMk/>
            <pc:sldMk cId="2463766326" sldId="259"/>
            <ac:spMk id="46" creationId="{B87CDAB4-F9CC-D7D8-40F9-90107971C394}"/>
          </ac:spMkLst>
        </pc:spChg>
        <pc:spChg chg="add mod">
          <ac:chgData name="hwang junhwa" userId="c8ba5834b6a328d7" providerId="LiveId" clId="{C014A08A-EA01-4DD2-86B7-B89B5FC7011E}" dt="2022-12-04T13:46:43.845" v="1288" actId="164"/>
          <ac:spMkLst>
            <pc:docMk/>
            <pc:sldMk cId="2463766326" sldId="259"/>
            <ac:spMk id="47" creationId="{E9ECF6A7-4226-1D94-514D-EEB921598C06}"/>
          </ac:spMkLst>
        </pc:spChg>
        <pc:grpChg chg="add mod">
          <ac:chgData name="hwang junhwa" userId="c8ba5834b6a328d7" providerId="LiveId" clId="{C014A08A-EA01-4DD2-86B7-B89B5FC7011E}" dt="2022-12-06T06:20:13.823" v="3159" actId="1076"/>
          <ac:grpSpMkLst>
            <pc:docMk/>
            <pc:sldMk cId="2463766326" sldId="259"/>
            <ac:grpSpMk id="3" creationId="{4FF6ED6D-1BA8-51AC-C04F-F7533B6BFE67}"/>
          </ac:grpSpMkLst>
        </pc:grpChg>
        <pc:grpChg chg="add mod">
          <ac:chgData name="hwang junhwa" userId="c8ba5834b6a328d7" providerId="LiveId" clId="{C014A08A-EA01-4DD2-86B7-B89B5FC7011E}" dt="2022-12-06T06:19:36.664" v="3152" actId="14100"/>
          <ac:grpSpMkLst>
            <pc:docMk/>
            <pc:sldMk cId="2463766326" sldId="259"/>
            <ac:grpSpMk id="48" creationId="{8CD6FC0D-5069-168B-9CD7-0AEAEF286E8C}"/>
          </ac:grpSpMkLst>
        </pc:grpChg>
        <pc:picChg chg="add mod">
          <ac:chgData name="hwang junhwa" userId="c8ba5834b6a328d7" providerId="LiveId" clId="{C014A08A-EA01-4DD2-86B7-B89B5FC7011E}" dt="2022-12-06T06:19:49.959" v="3155" actId="14100"/>
          <ac:picMkLst>
            <pc:docMk/>
            <pc:sldMk cId="2463766326" sldId="259"/>
            <ac:picMk id="2" creationId="{A011DA39-AD1B-1507-9121-8D75BA091A05}"/>
          </ac:picMkLst>
        </pc:picChg>
        <pc:picChg chg="mod">
          <ac:chgData name="hwang junhwa" userId="c8ba5834b6a328d7" providerId="LiveId" clId="{C014A08A-EA01-4DD2-86B7-B89B5FC7011E}" dt="2022-12-05T06:43:54.103" v="2089"/>
          <ac:picMkLst>
            <pc:docMk/>
            <pc:sldMk cId="2463766326" sldId="259"/>
            <ac:picMk id="5" creationId="{F6F121B8-B4DF-ACF9-DF68-6FEFE9547DA5}"/>
          </ac:picMkLst>
        </pc:picChg>
        <pc:picChg chg="add del mod">
          <ac:chgData name="hwang junhwa" userId="c8ba5834b6a328d7" providerId="LiveId" clId="{C014A08A-EA01-4DD2-86B7-B89B5FC7011E}" dt="2022-12-04T13:46:41.517" v="1287" actId="478"/>
          <ac:picMkLst>
            <pc:docMk/>
            <pc:sldMk cId="2463766326" sldId="259"/>
            <ac:picMk id="9" creationId="{41384D08-16CE-1138-AE3E-B90AC3ED7697}"/>
          </ac:picMkLst>
        </pc:picChg>
        <pc:picChg chg="add del mod">
          <ac:chgData name="hwang junhwa" userId="c8ba5834b6a328d7" providerId="LiveId" clId="{C014A08A-EA01-4DD2-86B7-B89B5FC7011E}" dt="2022-12-04T13:19:38.620" v="905" actId="21"/>
          <ac:picMkLst>
            <pc:docMk/>
            <pc:sldMk cId="2463766326" sldId="259"/>
            <ac:picMk id="1026" creationId="{81CBAA59-3E0F-A690-984E-687B774E630E}"/>
          </ac:picMkLst>
        </pc:picChg>
        <pc:cxnChg chg="add del mod">
          <ac:chgData name="hwang junhwa" userId="c8ba5834b6a328d7" providerId="LiveId" clId="{C014A08A-EA01-4DD2-86B7-B89B5FC7011E}" dt="2022-12-04T13:18:20.092" v="885" actId="478"/>
          <ac:cxnSpMkLst>
            <pc:docMk/>
            <pc:sldMk cId="2463766326" sldId="259"/>
            <ac:cxnSpMk id="6" creationId="{53588746-6ADF-CE02-52D7-857E9E20A27C}"/>
          </ac:cxnSpMkLst>
        </pc:cxnChg>
        <pc:cxnChg chg="add mod">
          <ac:chgData name="hwang junhwa" userId="c8ba5834b6a328d7" providerId="LiveId" clId="{C014A08A-EA01-4DD2-86B7-B89B5FC7011E}" dt="2022-12-04T13:46:43.845" v="1288" actId="164"/>
          <ac:cxnSpMkLst>
            <pc:docMk/>
            <pc:sldMk cId="2463766326" sldId="259"/>
            <ac:cxnSpMk id="14" creationId="{FFD989BC-7093-DAAF-8726-B311C91E406B}"/>
          </ac:cxnSpMkLst>
        </pc:cxnChg>
        <pc:cxnChg chg="add del mod">
          <ac:chgData name="hwang junhwa" userId="c8ba5834b6a328d7" providerId="LiveId" clId="{C014A08A-EA01-4DD2-86B7-B89B5FC7011E}" dt="2022-12-04T13:49:23.701" v="1327" actId="478"/>
          <ac:cxnSpMkLst>
            <pc:docMk/>
            <pc:sldMk cId="2463766326" sldId="259"/>
            <ac:cxnSpMk id="50" creationId="{F475989B-283D-38DC-A5F1-4FA20D957EDF}"/>
          </ac:cxnSpMkLst>
        </pc:cxnChg>
        <pc:cxnChg chg="add del mod">
          <ac:chgData name="hwang junhwa" userId="c8ba5834b6a328d7" providerId="LiveId" clId="{C014A08A-EA01-4DD2-86B7-B89B5FC7011E}" dt="2022-12-04T13:49:22.804" v="1326" actId="478"/>
          <ac:cxnSpMkLst>
            <pc:docMk/>
            <pc:sldMk cId="2463766326" sldId="259"/>
            <ac:cxnSpMk id="51" creationId="{2E52B25E-DD9E-B4F9-6D06-18EA68935B87}"/>
          </ac:cxnSpMkLst>
        </pc:cxnChg>
      </pc:sldChg>
      <pc:sldChg chg="addSp delSp modSp new mod modTransition modAnim">
        <pc:chgData name="hwang junhwa" userId="c8ba5834b6a328d7" providerId="LiveId" clId="{C014A08A-EA01-4DD2-86B7-B89B5FC7011E}" dt="2022-12-06T06:17:05.757" v="3150" actId="1037"/>
        <pc:sldMkLst>
          <pc:docMk/>
          <pc:sldMk cId="604490046" sldId="260"/>
        </pc:sldMkLst>
        <pc:spChg chg="del">
          <ac:chgData name="hwang junhwa" userId="c8ba5834b6a328d7" providerId="LiveId" clId="{C014A08A-EA01-4DD2-86B7-B89B5FC7011E}" dt="2022-12-05T07:15:01.632" v="2711" actId="478"/>
          <ac:spMkLst>
            <pc:docMk/>
            <pc:sldMk cId="604490046" sldId="260"/>
            <ac:spMk id="2" creationId="{A9EBD14F-F96C-EA29-E306-767B17C62931}"/>
          </ac:spMkLst>
        </pc:spChg>
        <pc:spChg chg="del">
          <ac:chgData name="hwang junhwa" userId="c8ba5834b6a328d7" providerId="LiveId" clId="{C014A08A-EA01-4DD2-86B7-B89B5FC7011E}" dt="2022-12-05T07:15:01.632" v="2711" actId="478"/>
          <ac:spMkLst>
            <pc:docMk/>
            <pc:sldMk cId="604490046" sldId="260"/>
            <ac:spMk id="3" creationId="{86560681-DB99-7BCB-4D52-642F12B02C4D}"/>
          </ac:spMkLst>
        </pc:spChg>
        <pc:spChg chg="add mod">
          <ac:chgData name="hwang junhwa" userId="c8ba5834b6a328d7" providerId="LiveId" clId="{C014A08A-EA01-4DD2-86B7-B89B5FC7011E}" dt="2022-12-06T06:17:05.757" v="3150" actId="1037"/>
          <ac:spMkLst>
            <pc:docMk/>
            <pc:sldMk cId="604490046" sldId="260"/>
            <ac:spMk id="11" creationId="{4F3F288D-9A03-CE87-5F11-4A49C75DE792}"/>
          </ac:spMkLst>
        </pc:spChg>
        <pc:spChg chg="add mod">
          <ac:chgData name="hwang junhwa" userId="c8ba5834b6a328d7" providerId="LiveId" clId="{C014A08A-EA01-4DD2-86B7-B89B5FC7011E}" dt="2022-12-06T06:17:05.757" v="3150" actId="1037"/>
          <ac:spMkLst>
            <pc:docMk/>
            <pc:sldMk cId="604490046" sldId="260"/>
            <ac:spMk id="12" creationId="{44C8BED6-6EFF-FA71-9CB2-E84AC57807BE}"/>
          </ac:spMkLst>
        </pc:spChg>
        <pc:spChg chg="add mod">
          <ac:chgData name="hwang junhwa" userId="c8ba5834b6a328d7" providerId="LiveId" clId="{C014A08A-EA01-4DD2-86B7-B89B5FC7011E}" dt="2022-12-06T06:17:05.757" v="3150" actId="1037"/>
          <ac:spMkLst>
            <pc:docMk/>
            <pc:sldMk cId="604490046" sldId="260"/>
            <ac:spMk id="13" creationId="{F8AB25D7-FC54-E8D0-6B96-B18705655BB7}"/>
          </ac:spMkLst>
        </pc:spChg>
        <pc:spChg chg="add mod">
          <ac:chgData name="hwang junhwa" userId="c8ba5834b6a328d7" providerId="LiveId" clId="{C014A08A-EA01-4DD2-86B7-B89B5FC7011E}" dt="2022-12-06T06:17:05.757" v="3150" actId="1037"/>
          <ac:spMkLst>
            <pc:docMk/>
            <pc:sldMk cId="604490046" sldId="260"/>
            <ac:spMk id="14" creationId="{00266BEF-E3CB-729C-6A7F-13775A87FD9B}"/>
          </ac:spMkLst>
        </pc:spChg>
        <pc:picChg chg="add del mod">
          <ac:chgData name="hwang junhwa" userId="c8ba5834b6a328d7" providerId="LiveId" clId="{C014A08A-EA01-4DD2-86B7-B89B5FC7011E}" dt="2022-12-05T07:15:21.234" v="2715" actId="478"/>
          <ac:picMkLst>
            <pc:docMk/>
            <pc:sldMk cId="604490046" sldId="260"/>
            <ac:picMk id="5" creationId="{3AFE3E54-8AAC-4863-FB71-ADE22007711E}"/>
          </ac:picMkLst>
        </pc:picChg>
        <pc:picChg chg="add del mod ord">
          <ac:chgData name="hwang junhwa" userId="c8ba5834b6a328d7" providerId="LiveId" clId="{C014A08A-EA01-4DD2-86B7-B89B5FC7011E}" dt="2022-12-05T07:21:18.143" v="3018" actId="478"/>
          <ac:picMkLst>
            <pc:docMk/>
            <pc:sldMk cId="604490046" sldId="260"/>
            <ac:picMk id="7" creationId="{652F3F9B-4AB4-872F-4CFB-A113B8BE2D63}"/>
          </ac:picMkLst>
        </pc:picChg>
        <pc:picChg chg="add del">
          <ac:chgData name="hwang junhwa" userId="c8ba5834b6a328d7" providerId="LiveId" clId="{C014A08A-EA01-4DD2-86B7-B89B5FC7011E}" dt="2022-12-05T07:15:33.981" v="2718" actId="478"/>
          <ac:picMkLst>
            <pc:docMk/>
            <pc:sldMk cId="604490046" sldId="260"/>
            <ac:picMk id="9" creationId="{E0BE789B-AE42-9D2E-9E26-BD97E0DE2EB7}"/>
          </ac:picMkLst>
        </pc:picChg>
        <pc:picChg chg="add del mod ord">
          <ac:chgData name="hwang junhwa" userId="c8ba5834b6a328d7" providerId="LiveId" clId="{C014A08A-EA01-4DD2-86B7-B89B5FC7011E}" dt="2022-12-05T07:21:23.252" v="3021" actId="478"/>
          <ac:picMkLst>
            <pc:docMk/>
            <pc:sldMk cId="604490046" sldId="260"/>
            <ac:picMk id="10" creationId="{41120EB3-7386-A5ED-6448-F9BDD6D4CD58}"/>
          </ac:picMkLst>
        </pc:picChg>
      </pc:sldChg>
      <pc:sldChg chg="addSp delSp modSp new del mod modAnim">
        <pc:chgData name="hwang junhwa" userId="c8ba5834b6a328d7" providerId="LiveId" clId="{C014A08A-EA01-4DD2-86B7-B89B5FC7011E}" dt="2022-12-05T07:02:50.277" v="2530" actId="47"/>
        <pc:sldMkLst>
          <pc:docMk/>
          <pc:sldMk cId="2125246443" sldId="260"/>
        </pc:sldMkLst>
        <pc:spChg chg="del">
          <ac:chgData name="hwang junhwa" userId="c8ba5834b6a328d7" providerId="LiveId" clId="{C014A08A-EA01-4DD2-86B7-B89B5FC7011E}" dt="2022-12-05T06:45:38.025" v="2115" actId="478"/>
          <ac:spMkLst>
            <pc:docMk/>
            <pc:sldMk cId="2125246443" sldId="260"/>
            <ac:spMk id="2" creationId="{FCA5FADC-5DE1-632F-D040-451421CE15AD}"/>
          </ac:spMkLst>
        </pc:spChg>
        <pc:spChg chg="del">
          <ac:chgData name="hwang junhwa" userId="c8ba5834b6a328d7" providerId="LiveId" clId="{C014A08A-EA01-4DD2-86B7-B89B5FC7011E}" dt="2022-12-05T06:45:38.025" v="2115" actId="478"/>
          <ac:spMkLst>
            <pc:docMk/>
            <pc:sldMk cId="2125246443" sldId="260"/>
            <ac:spMk id="3" creationId="{235EC35A-0354-83E2-0931-184D65BB7AA8}"/>
          </ac:spMkLst>
        </pc:spChg>
        <pc:spChg chg="add mod ord">
          <ac:chgData name="hwang junhwa" userId="c8ba5834b6a328d7" providerId="LiveId" clId="{C014A08A-EA01-4DD2-86B7-B89B5FC7011E}" dt="2022-12-05T06:50:35.116" v="2300" actId="207"/>
          <ac:spMkLst>
            <pc:docMk/>
            <pc:sldMk cId="2125246443" sldId="260"/>
            <ac:spMk id="4" creationId="{67E2C6AA-AADD-AEF2-05BA-61358B62C0A7}"/>
          </ac:spMkLst>
        </pc:spChg>
        <pc:spChg chg="add del mod">
          <ac:chgData name="hwang junhwa" userId="c8ba5834b6a328d7" providerId="LiveId" clId="{C014A08A-EA01-4DD2-86B7-B89B5FC7011E}" dt="2022-12-05T06:46:50.668" v="2150" actId="478"/>
          <ac:spMkLst>
            <pc:docMk/>
            <pc:sldMk cId="2125246443" sldId="260"/>
            <ac:spMk id="5" creationId="{B6D8000D-4BF2-1E84-5205-202642E25D02}"/>
          </ac:spMkLst>
        </pc:spChg>
        <pc:spChg chg="add mod ord">
          <ac:chgData name="hwang junhwa" userId="c8ba5834b6a328d7" providerId="LiveId" clId="{C014A08A-EA01-4DD2-86B7-B89B5FC7011E}" dt="2022-12-05T06:58:39.012" v="2500" actId="207"/>
          <ac:spMkLst>
            <pc:docMk/>
            <pc:sldMk cId="2125246443" sldId="260"/>
            <ac:spMk id="6" creationId="{49DB40C3-1676-EEF9-11CA-A216CB733BC6}"/>
          </ac:spMkLst>
        </pc:spChg>
        <pc:spChg chg="add mod">
          <ac:chgData name="hwang junhwa" userId="c8ba5834b6a328d7" providerId="LiveId" clId="{C014A08A-EA01-4DD2-86B7-B89B5FC7011E}" dt="2022-12-05T06:50:58.576" v="2448" actId="1076"/>
          <ac:spMkLst>
            <pc:docMk/>
            <pc:sldMk cId="2125246443" sldId="260"/>
            <ac:spMk id="7" creationId="{B5C23613-90B8-FF28-69B3-E7A67156CFE1}"/>
          </ac:spMkLst>
        </pc:spChg>
        <pc:spChg chg="add mod">
          <ac:chgData name="hwang junhwa" userId="c8ba5834b6a328d7" providerId="LiveId" clId="{C014A08A-EA01-4DD2-86B7-B89B5FC7011E}" dt="2022-12-05T06:50:29.251" v="2298" actId="207"/>
          <ac:spMkLst>
            <pc:docMk/>
            <pc:sldMk cId="2125246443" sldId="260"/>
            <ac:spMk id="8" creationId="{46FE884A-0FCE-6E26-9E31-D2AEFCDCCE0D}"/>
          </ac:spMkLst>
        </pc:spChg>
      </pc:sldChg>
      <pc:sldChg chg="addSp delSp modSp new del mod modShow">
        <pc:chgData name="hwang junhwa" userId="c8ba5834b6a328d7" providerId="LiveId" clId="{C014A08A-EA01-4DD2-86B7-B89B5FC7011E}" dt="2022-12-05T06:44:09.286" v="2098" actId="47"/>
        <pc:sldMkLst>
          <pc:docMk/>
          <pc:sldMk cId="3828297149" sldId="260"/>
        </pc:sldMkLst>
        <pc:spChg chg="del">
          <ac:chgData name="hwang junhwa" userId="c8ba5834b6a328d7" providerId="LiveId" clId="{C014A08A-EA01-4DD2-86B7-B89B5FC7011E}" dt="2022-12-04T13:49:53.714" v="1330" actId="478"/>
          <ac:spMkLst>
            <pc:docMk/>
            <pc:sldMk cId="3828297149" sldId="260"/>
            <ac:spMk id="2" creationId="{BEEAB840-6281-E646-1B49-0AA21EB03F8B}"/>
          </ac:spMkLst>
        </pc:spChg>
        <pc:spChg chg="del">
          <ac:chgData name="hwang junhwa" userId="c8ba5834b6a328d7" providerId="LiveId" clId="{C014A08A-EA01-4DD2-86B7-B89B5FC7011E}" dt="2022-12-04T13:49:53.714" v="1330" actId="478"/>
          <ac:spMkLst>
            <pc:docMk/>
            <pc:sldMk cId="3828297149" sldId="260"/>
            <ac:spMk id="3" creationId="{EBA4E713-0CE3-600E-C5AF-54907F5488F2}"/>
          </ac:spMkLst>
        </pc:spChg>
        <pc:spChg chg="add del mod">
          <ac:chgData name="hwang junhwa" userId="c8ba5834b6a328d7" providerId="LiveId" clId="{C014A08A-EA01-4DD2-86B7-B89B5FC7011E}" dt="2022-12-04T13:52:04.478" v="1365" actId="478"/>
          <ac:spMkLst>
            <pc:docMk/>
            <pc:sldMk cId="3828297149" sldId="260"/>
            <ac:spMk id="5" creationId="{3878B612-7D00-64F8-A1C5-C3043616B731}"/>
          </ac:spMkLst>
        </pc:spChg>
        <pc:picChg chg="add del">
          <ac:chgData name="hwang junhwa" userId="c8ba5834b6a328d7" providerId="LiveId" clId="{C014A08A-EA01-4DD2-86B7-B89B5FC7011E}" dt="2022-12-04T14:01:07.373" v="1368" actId="478"/>
          <ac:picMkLst>
            <pc:docMk/>
            <pc:sldMk cId="3828297149" sldId="260"/>
            <ac:picMk id="7" creationId="{242DC363-672E-B332-E12F-D766E4802EE4}"/>
          </ac:picMkLst>
        </pc:picChg>
        <pc:picChg chg="add">
          <ac:chgData name="hwang junhwa" userId="c8ba5834b6a328d7" providerId="LiveId" clId="{C014A08A-EA01-4DD2-86B7-B89B5FC7011E}" dt="2022-12-04T14:01:08.408" v="1369" actId="22"/>
          <ac:picMkLst>
            <pc:docMk/>
            <pc:sldMk cId="3828297149" sldId="260"/>
            <ac:picMk id="9" creationId="{8A3CFABD-CC91-6DBC-E74E-4618511E584F}"/>
          </ac:picMkLst>
        </pc:picChg>
        <pc:picChg chg="add del mod">
          <ac:chgData name="hwang junhwa" userId="c8ba5834b6a328d7" providerId="LiveId" clId="{C014A08A-EA01-4DD2-86B7-B89B5FC7011E}" dt="2022-12-04T14:00:56.344" v="1366" actId="478"/>
          <ac:picMkLst>
            <pc:docMk/>
            <pc:sldMk cId="3828297149" sldId="260"/>
            <ac:picMk id="2050" creationId="{31DAC137-F182-55EC-500C-5DB0FD5817CB}"/>
          </ac:picMkLst>
        </pc:picChg>
        <pc:cxnChg chg="add del mod">
          <ac:chgData name="hwang junhwa" userId="c8ba5834b6a328d7" providerId="LiveId" clId="{C014A08A-EA01-4DD2-86B7-B89B5FC7011E}" dt="2022-12-04T13:49:57.148" v="1332"/>
          <ac:cxnSpMkLst>
            <pc:docMk/>
            <pc:sldMk cId="3828297149" sldId="260"/>
            <ac:cxnSpMk id="4" creationId="{65991FD0-45D3-D8B3-834E-4333A5401663}"/>
          </ac:cxnSpMkLst>
        </pc:cxnChg>
      </pc:sldChg>
      <pc:sldChg chg="addSp delSp modSp new mod modTransition delAnim modAnim">
        <pc:chgData name="hwang junhwa" userId="c8ba5834b6a328d7" providerId="LiveId" clId="{C014A08A-EA01-4DD2-86B7-B89B5FC7011E}" dt="2022-12-06T06:47:04.359" v="3509"/>
        <pc:sldMkLst>
          <pc:docMk/>
          <pc:sldMk cId="3144129750" sldId="261"/>
        </pc:sldMkLst>
        <pc:spChg chg="del">
          <ac:chgData name="hwang junhwa" userId="c8ba5834b6a328d7" providerId="LiveId" clId="{C014A08A-EA01-4DD2-86B7-B89B5FC7011E}" dt="2022-12-05T07:23:30.810" v="3050" actId="478"/>
          <ac:spMkLst>
            <pc:docMk/>
            <pc:sldMk cId="3144129750" sldId="261"/>
            <ac:spMk id="2" creationId="{12283A12-C1E3-7773-A921-E74B730BD403}"/>
          </ac:spMkLst>
        </pc:spChg>
        <pc:spChg chg="del">
          <ac:chgData name="hwang junhwa" userId="c8ba5834b6a328d7" providerId="LiveId" clId="{C014A08A-EA01-4DD2-86B7-B89B5FC7011E}" dt="2022-12-05T07:23:30.810" v="3050" actId="478"/>
          <ac:spMkLst>
            <pc:docMk/>
            <pc:sldMk cId="3144129750" sldId="261"/>
            <ac:spMk id="3" creationId="{66AC3109-04B4-047E-80AA-691A3F534A02}"/>
          </ac:spMkLst>
        </pc:spChg>
        <pc:spChg chg="add del mod">
          <ac:chgData name="hwang junhwa" userId="c8ba5834b6a328d7" providerId="LiveId" clId="{C014A08A-EA01-4DD2-86B7-B89B5FC7011E}" dt="2022-12-05T07:24:47.862" v="3058" actId="478"/>
          <ac:spMkLst>
            <pc:docMk/>
            <pc:sldMk cId="3144129750" sldId="261"/>
            <ac:spMk id="4" creationId="{08075620-0B23-498D-4D45-20F4A5556BAB}"/>
          </ac:spMkLst>
        </pc:spChg>
        <pc:spChg chg="mod">
          <ac:chgData name="hwang junhwa" userId="c8ba5834b6a328d7" providerId="LiveId" clId="{C014A08A-EA01-4DD2-86B7-B89B5FC7011E}" dt="2022-12-06T06:41:34.894" v="3432"/>
          <ac:spMkLst>
            <pc:docMk/>
            <pc:sldMk cId="3144129750" sldId="261"/>
            <ac:spMk id="5" creationId="{1E8A9FCF-F696-5577-9451-581D0CD4708D}"/>
          </ac:spMkLst>
        </pc:spChg>
        <pc:spChg chg="add del mod">
          <ac:chgData name="hwang junhwa" userId="c8ba5834b6a328d7" providerId="LiveId" clId="{C014A08A-EA01-4DD2-86B7-B89B5FC7011E}" dt="2022-12-05T07:25:44.986" v="3065" actId="478"/>
          <ac:spMkLst>
            <pc:docMk/>
            <pc:sldMk cId="3144129750" sldId="261"/>
            <ac:spMk id="5" creationId="{E0CC7D07-BB27-9366-3F77-7C379AD72302}"/>
          </ac:spMkLst>
        </pc:spChg>
        <pc:spChg chg="mod">
          <ac:chgData name="hwang junhwa" userId="c8ba5834b6a328d7" providerId="LiveId" clId="{C014A08A-EA01-4DD2-86B7-B89B5FC7011E}" dt="2022-12-06T06:41:34.894" v="3432"/>
          <ac:spMkLst>
            <pc:docMk/>
            <pc:sldMk cId="3144129750" sldId="261"/>
            <ac:spMk id="6" creationId="{42E80369-FAF7-0973-9AA8-C53E178A15AA}"/>
          </ac:spMkLst>
        </pc:spChg>
        <pc:spChg chg="add mod">
          <ac:chgData name="hwang junhwa" userId="c8ba5834b6a328d7" providerId="LiveId" clId="{C014A08A-EA01-4DD2-86B7-B89B5FC7011E}" dt="2022-12-05T07:25:57.812" v="3067"/>
          <ac:spMkLst>
            <pc:docMk/>
            <pc:sldMk cId="3144129750" sldId="261"/>
            <ac:spMk id="7" creationId="{BA7BD73E-5749-F4E2-3044-0B635BECC916}"/>
          </ac:spMkLst>
        </pc:spChg>
        <pc:spChg chg="mod">
          <ac:chgData name="hwang junhwa" userId="c8ba5834b6a328d7" providerId="LiveId" clId="{C014A08A-EA01-4DD2-86B7-B89B5FC7011E}" dt="2022-12-06T06:41:34.894" v="3432"/>
          <ac:spMkLst>
            <pc:docMk/>
            <pc:sldMk cId="3144129750" sldId="261"/>
            <ac:spMk id="8" creationId="{5D26B75B-786C-EFB7-07A5-E0CE71368E04}"/>
          </ac:spMkLst>
        </pc:spChg>
        <pc:spChg chg="add del mod">
          <ac:chgData name="hwang junhwa" userId="c8ba5834b6a328d7" providerId="LiveId" clId="{C014A08A-EA01-4DD2-86B7-B89B5FC7011E}" dt="2022-12-05T10:37:36.539" v="3128" actId="478"/>
          <ac:spMkLst>
            <pc:docMk/>
            <pc:sldMk cId="3144129750" sldId="261"/>
            <ac:spMk id="8" creationId="{B58661D8-2132-DB77-698B-148765544AF3}"/>
          </ac:spMkLst>
        </pc:spChg>
        <pc:spChg chg="mod">
          <ac:chgData name="hwang junhwa" userId="c8ba5834b6a328d7" providerId="LiveId" clId="{C014A08A-EA01-4DD2-86B7-B89B5FC7011E}" dt="2022-12-06T06:41:34.894" v="3432"/>
          <ac:spMkLst>
            <pc:docMk/>
            <pc:sldMk cId="3144129750" sldId="261"/>
            <ac:spMk id="9" creationId="{24229F4D-EDDF-9B5C-41E8-44FE0F91E8E3}"/>
          </ac:spMkLst>
        </pc:spChg>
        <pc:spChg chg="add del mod">
          <ac:chgData name="hwang junhwa" userId="c8ba5834b6a328d7" providerId="LiveId" clId="{C014A08A-EA01-4DD2-86B7-B89B5FC7011E}" dt="2022-12-05T10:37:37.654" v="3129" actId="478"/>
          <ac:spMkLst>
            <pc:docMk/>
            <pc:sldMk cId="3144129750" sldId="261"/>
            <ac:spMk id="9" creationId="{C623B9E9-DB62-DB37-9843-4754DFCB622A}"/>
          </ac:spMkLst>
        </pc:spChg>
        <pc:spChg chg="mod">
          <ac:chgData name="hwang junhwa" userId="c8ba5834b6a328d7" providerId="LiveId" clId="{C014A08A-EA01-4DD2-86B7-B89B5FC7011E}" dt="2022-12-06T06:41:34.894" v="3432"/>
          <ac:spMkLst>
            <pc:docMk/>
            <pc:sldMk cId="3144129750" sldId="261"/>
            <ac:spMk id="10" creationId="{C802FFDE-B338-0898-3790-75CCE829FE69}"/>
          </ac:spMkLst>
        </pc:spChg>
        <pc:spChg chg="mod">
          <ac:chgData name="hwang junhwa" userId="c8ba5834b6a328d7" providerId="LiveId" clId="{C014A08A-EA01-4DD2-86B7-B89B5FC7011E}" dt="2022-12-06T06:41:34.894" v="3432"/>
          <ac:spMkLst>
            <pc:docMk/>
            <pc:sldMk cId="3144129750" sldId="261"/>
            <ac:spMk id="11" creationId="{9FB30C82-90B7-7384-8F6E-E56A655CC271}"/>
          </ac:spMkLst>
        </pc:spChg>
        <pc:spChg chg="mod">
          <ac:chgData name="hwang junhwa" userId="c8ba5834b6a328d7" providerId="LiveId" clId="{C014A08A-EA01-4DD2-86B7-B89B5FC7011E}" dt="2022-12-06T06:41:34.894" v="3432"/>
          <ac:spMkLst>
            <pc:docMk/>
            <pc:sldMk cId="3144129750" sldId="261"/>
            <ac:spMk id="12" creationId="{811E5D87-145C-9D2D-4DF6-9322CE0A9BC6}"/>
          </ac:spMkLst>
        </pc:spChg>
        <pc:spChg chg="mod">
          <ac:chgData name="hwang junhwa" userId="c8ba5834b6a328d7" providerId="LiveId" clId="{C014A08A-EA01-4DD2-86B7-B89B5FC7011E}" dt="2022-12-06T06:41:34.894" v="3432"/>
          <ac:spMkLst>
            <pc:docMk/>
            <pc:sldMk cId="3144129750" sldId="261"/>
            <ac:spMk id="13" creationId="{0B8B07B3-7E35-94D2-BAC1-0F37BC93CF0F}"/>
          </ac:spMkLst>
        </pc:spChg>
        <pc:spChg chg="mod">
          <ac:chgData name="hwang junhwa" userId="c8ba5834b6a328d7" providerId="LiveId" clId="{C014A08A-EA01-4DD2-86B7-B89B5FC7011E}" dt="2022-12-06T06:41:34.894" v="3432"/>
          <ac:spMkLst>
            <pc:docMk/>
            <pc:sldMk cId="3144129750" sldId="261"/>
            <ac:spMk id="14" creationId="{A8706C4A-394A-A353-E9D1-A48A1FFF2D36}"/>
          </ac:spMkLst>
        </pc:spChg>
        <pc:spChg chg="mod">
          <ac:chgData name="hwang junhwa" userId="c8ba5834b6a328d7" providerId="LiveId" clId="{C014A08A-EA01-4DD2-86B7-B89B5FC7011E}" dt="2022-12-06T06:41:34.894" v="3432"/>
          <ac:spMkLst>
            <pc:docMk/>
            <pc:sldMk cId="3144129750" sldId="261"/>
            <ac:spMk id="15" creationId="{1024F7C5-6083-034D-2095-DF7A2862C321}"/>
          </ac:spMkLst>
        </pc:spChg>
        <pc:spChg chg="mod">
          <ac:chgData name="hwang junhwa" userId="c8ba5834b6a328d7" providerId="LiveId" clId="{C014A08A-EA01-4DD2-86B7-B89B5FC7011E}" dt="2022-12-06T06:41:34.894" v="3432"/>
          <ac:spMkLst>
            <pc:docMk/>
            <pc:sldMk cId="3144129750" sldId="261"/>
            <ac:spMk id="16" creationId="{52841E25-63A2-0A2F-3B52-2AE78C8350C7}"/>
          </ac:spMkLst>
        </pc:spChg>
        <pc:spChg chg="mod">
          <ac:chgData name="hwang junhwa" userId="c8ba5834b6a328d7" providerId="LiveId" clId="{C014A08A-EA01-4DD2-86B7-B89B5FC7011E}" dt="2022-12-06T06:41:34.894" v="3432"/>
          <ac:spMkLst>
            <pc:docMk/>
            <pc:sldMk cId="3144129750" sldId="261"/>
            <ac:spMk id="17" creationId="{7142812C-9FD3-CF79-2FE9-447A3C9E459D}"/>
          </ac:spMkLst>
        </pc:spChg>
        <pc:spChg chg="add mod">
          <ac:chgData name="hwang junhwa" userId="c8ba5834b6a328d7" providerId="LiveId" clId="{C014A08A-EA01-4DD2-86B7-B89B5FC7011E}" dt="2022-12-06T06:42:57.001" v="3446" actId="1076"/>
          <ac:spMkLst>
            <pc:docMk/>
            <pc:sldMk cId="3144129750" sldId="261"/>
            <ac:spMk id="18" creationId="{9BCD6F03-EE03-0DC0-B90E-D10EE2B83C4B}"/>
          </ac:spMkLst>
        </pc:spChg>
        <pc:grpChg chg="add mod">
          <ac:chgData name="hwang junhwa" userId="c8ba5834b6a328d7" providerId="LiveId" clId="{C014A08A-EA01-4DD2-86B7-B89B5FC7011E}" dt="2022-12-06T06:41:34.894" v="3432"/>
          <ac:grpSpMkLst>
            <pc:docMk/>
            <pc:sldMk cId="3144129750" sldId="261"/>
            <ac:grpSpMk id="3" creationId="{89274994-DC98-6D97-5869-5A71198E374E}"/>
          </ac:grpSpMkLst>
        </pc:grpChg>
        <pc:grpChg chg="mod">
          <ac:chgData name="hwang junhwa" userId="c8ba5834b6a328d7" providerId="LiveId" clId="{C014A08A-EA01-4DD2-86B7-B89B5FC7011E}" dt="2022-12-06T06:41:34.894" v="3432"/>
          <ac:grpSpMkLst>
            <pc:docMk/>
            <pc:sldMk cId="3144129750" sldId="261"/>
            <ac:grpSpMk id="4" creationId="{192F04B5-9FB3-27A2-7D12-5AF19327842D}"/>
          </ac:grpSpMkLst>
        </pc:grpChg>
        <pc:picChg chg="add mod">
          <ac:chgData name="hwang junhwa" userId="c8ba5834b6a328d7" providerId="LiveId" clId="{C014A08A-EA01-4DD2-86B7-B89B5FC7011E}" dt="2022-12-05T10:37:38.625" v="3130"/>
          <ac:picMkLst>
            <pc:docMk/>
            <pc:sldMk cId="3144129750" sldId="261"/>
            <ac:picMk id="2" creationId="{4B6CD077-379D-D3E2-B3DD-923EB0487AEE}"/>
          </ac:picMkLst>
        </pc:picChg>
        <pc:picChg chg="add del mod">
          <ac:chgData name="hwang junhwa" userId="c8ba5834b6a328d7" providerId="LiveId" clId="{C014A08A-EA01-4DD2-86B7-B89B5FC7011E}" dt="2022-12-05T07:25:32.895" v="3064" actId="478"/>
          <ac:picMkLst>
            <pc:docMk/>
            <pc:sldMk cId="3144129750" sldId="261"/>
            <ac:picMk id="6" creationId="{723F881A-3928-C2DE-A8B0-97257E076952}"/>
          </ac:picMkLst>
        </pc:picChg>
      </pc:sldChg>
      <pc:sldChg chg="addSp delSp modSp new del mod modShow">
        <pc:chgData name="hwang junhwa" userId="c8ba5834b6a328d7" providerId="LiveId" clId="{C014A08A-EA01-4DD2-86B7-B89B5FC7011E}" dt="2022-12-05T06:44:09.882" v="2099" actId="47"/>
        <pc:sldMkLst>
          <pc:docMk/>
          <pc:sldMk cId="3642686562" sldId="261"/>
        </pc:sldMkLst>
        <pc:spChg chg="del">
          <ac:chgData name="hwang junhwa" userId="c8ba5834b6a328d7" providerId="LiveId" clId="{C014A08A-EA01-4DD2-86B7-B89B5FC7011E}" dt="2022-12-05T06:18:44.508" v="1730" actId="478"/>
          <ac:spMkLst>
            <pc:docMk/>
            <pc:sldMk cId="3642686562" sldId="261"/>
            <ac:spMk id="2" creationId="{3571EB00-6F7D-F890-C489-ADDF44A08432}"/>
          </ac:spMkLst>
        </pc:spChg>
        <pc:spChg chg="del">
          <ac:chgData name="hwang junhwa" userId="c8ba5834b6a328d7" providerId="LiveId" clId="{C014A08A-EA01-4DD2-86B7-B89B5FC7011E}" dt="2022-12-05T06:18:44.508" v="1730" actId="478"/>
          <ac:spMkLst>
            <pc:docMk/>
            <pc:sldMk cId="3642686562" sldId="261"/>
            <ac:spMk id="3" creationId="{3DE76F78-DEA5-3B94-7ABF-591261B27D90}"/>
          </ac:spMkLst>
        </pc:spChg>
        <pc:spChg chg="add del mod">
          <ac:chgData name="hwang junhwa" userId="c8ba5834b6a328d7" providerId="LiveId" clId="{C014A08A-EA01-4DD2-86B7-B89B5FC7011E}" dt="2022-12-05T06:28:04.655" v="1745" actId="478"/>
          <ac:spMkLst>
            <pc:docMk/>
            <pc:sldMk cId="3642686562" sldId="261"/>
            <ac:spMk id="6" creationId="{330E5AB3-5ED2-60D3-EE05-2B4D00A4A7FA}"/>
          </ac:spMkLst>
        </pc:spChg>
        <pc:spChg chg="add mod">
          <ac:chgData name="hwang junhwa" userId="c8ba5834b6a328d7" providerId="LiveId" clId="{C014A08A-EA01-4DD2-86B7-B89B5FC7011E}" dt="2022-12-05T06:29:47.863" v="1804" actId="164"/>
          <ac:spMkLst>
            <pc:docMk/>
            <pc:sldMk cId="3642686562" sldId="261"/>
            <ac:spMk id="8" creationId="{08985C3E-2D39-C706-8F38-6769378D2F06}"/>
          </ac:spMkLst>
        </pc:spChg>
        <pc:grpChg chg="add mod">
          <ac:chgData name="hwang junhwa" userId="c8ba5834b6a328d7" providerId="LiveId" clId="{C014A08A-EA01-4DD2-86B7-B89B5FC7011E}" dt="2022-12-05T06:29:52.842" v="1805" actId="1076"/>
          <ac:grpSpMkLst>
            <pc:docMk/>
            <pc:sldMk cId="3642686562" sldId="261"/>
            <ac:grpSpMk id="9" creationId="{D36BEE8F-97FB-1CDC-5EE2-E25AEF005EA9}"/>
          </ac:grpSpMkLst>
        </pc:grpChg>
        <pc:picChg chg="add del mod">
          <ac:chgData name="hwang junhwa" userId="c8ba5834b6a328d7" providerId="LiveId" clId="{C014A08A-EA01-4DD2-86B7-B89B5FC7011E}" dt="2022-12-05T06:28:22.122" v="1750" actId="478"/>
          <ac:picMkLst>
            <pc:docMk/>
            <pc:sldMk cId="3642686562" sldId="261"/>
            <ac:picMk id="5" creationId="{AC77E082-E547-D260-0C60-B7964E75D386}"/>
          </ac:picMkLst>
        </pc:picChg>
        <pc:picChg chg="add mod">
          <ac:chgData name="hwang junhwa" userId="c8ba5834b6a328d7" providerId="LiveId" clId="{C014A08A-EA01-4DD2-86B7-B89B5FC7011E}" dt="2022-12-05T06:29:47.863" v="1804" actId="164"/>
          <ac:picMkLst>
            <pc:docMk/>
            <pc:sldMk cId="3642686562" sldId="261"/>
            <ac:picMk id="7" creationId="{DCDDF29B-CE07-9575-6A0A-031FFCF8B31A}"/>
          </ac:picMkLst>
        </pc:picChg>
        <pc:picChg chg="add del mod">
          <ac:chgData name="hwang junhwa" userId="c8ba5834b6a328d7" providerId="LiveId" clId="{C014A08A-EA01-4DD2-86B7-B89B5FC7011E}" dt="2022-12-05T06:27:48.287" v="1742" actId="478"/>
          <ac:picMkLst>
            <pc:docMk/>
            <pc:sldMk cId="3642686562" sldId="261"/>
            <ac:picMk id="1026" creationId="{605702E2-0B9A-CF1E-BBF3-1B29F678BA34}"/>
          </ac:picMkLst>
        </pc:picChg>
      </pc:sldChg>
      <pc:sldChg chg="addSp delSp modSp new del mod modAnim">
        <pc:chgData name="hwang junhwa" userId="c8ba5834b6a328d7" providerId="LiveId" clId="{C014A08A-EA01-4DD2-86B7-B89B5FC7011E}" dt="2022-12-06T06:42:19.790" v="3440" actId="47"/>
        <pc:sldMkLst>
          <pc:docMk/>
          <pc:sldMk cId="875228701" sldId="262"/>
        </pc:sldMkLst>
        <pc:spChg chg="del">
          <ac:chgData name="hwang junhwa" userId="c8ba5834b6a328d7" providerId="LiveId" clId="{C014A08A-EA01-4DD2-86B7-B89B5FC7011E}" dt="2022-12-06T06:28:40.895" v="3192" actId="478"/>
          <ac:spMkLst>
            <pc:docMk/>
            <pc:sldMk cId="875228701" sldId="262"/>
            <ac:spMk id="2" creationId="{C6FAD145-7752-D3EC-3B83-1048E304F8D7}"/>
          </ac:spMkLst>
        </pc:spChg>
        <pc:spChg chg="del">
          <ac:chgData name="hwang junhwa" userId="c8ba5834b6a328d7" providerId="LiveId" clId="{C014A08A-EA01-4DD2-86B7-B89B5FC7011E}" dt="2022-12-06T06:28:40.895" v="3192" actId="478"/>
          <ac:spMkLst>
            <pc:docMk/>
            <pc:sldMk cId="875228701" sldId="262"/>
            <ac:spMk id="3" creationId="{81DE3F39-2EF4-B500-A202-8AD415701269}"/>
          </ac:spMkLst>
        </pc:spChg>
        <pc:spChg chg="add mod">
          <ac:chgData name="hwang junhwa" userId="c8ba5834b6a328d7" providerId="LiveId" clId="{C014A08A-EA01-4DD2-86B7-B89B5FC7011E}" dt="2022-12-06T06:31:04.023" v="3230" actId="164"/>
          <ac:spMkLst>
            <pc:docMk/>
            <pc:sldMk cId="875228701" sldId="262"/>
            <ac:spMk id="4" creationId="{66FF43D8-071D-0943-C121-25625C8BDF27}"/>
          </ac:spMkLst>
        </pc:spChg>
        <pc:spChg chg="add mod">
          <ac:chgData name="hwang junhwa" userId="c8ba5834b6a328d7" providerId="LiveId" clId="{C014A08A-EA01-4DD2-86B7-B89B5FC7011E}" dt="2022-12-06T06:31:04.023" v="3230" actId="164"/>
          <ac:spMkLst>
            <pc:docMk/>
            <pc:sldMk cId="875228701" sldId="262"/>
            <ac:spMk id="5" creationId="{993F8502-C75A-BC0F-B96A-26D351F86FA1}"/>
          </ac:spMkLst>
        </pc:spChg>
        <pc:spChg chg="add mod">
          <ac:chgData name="hwang junhwa" userId="c8ba5834b6a328d7" providerId="LiveId" clId="{C014A08A-EA01-4DD2-86B7-B89B5FC7011E}" dt="2022-12-06T06:31:04.023" v="3230" actId="164"/>
          <ac:spMkLst>
            <pc:docMk/>
            <pc:sldMk cId="875228701" sldId="262"/>
            <ac:spMk id="6" creationId="{B101CF1A-5901-6F92-69E1-3DF17D736351}"/>
          </ac:spMkLst>
        </pc:spChg>
        <pc:spChg chg="add mod">
          <ac:chgData name="hwang junhwa" userId="c8ba5834b6a328d7" providerId="LiveId" clId="{C014A08A-EA01-4DD2-86B7-B89B5FC7011E}" dt="2022-12-06T06:31:04.023" v="3230" actId="164"/>
          <ac:spMkLst>
            <pc:docMk/>
            <pc:sldMk cId="875228701" sldId="262"/>
            <ac:spMk id="7" creationId="{41BC9BF0-BA74-D81D-CEF1-D2F8C12C491D}"/>
          </ac:spMkLst>
        </pc:spChg>
        <pc:spChg chg="add mod">
          <ac:chgData name="hwang junhwa" userId="c8ba5834b6a328d7" providerId="LiveId" clId="{C014A08A-EA01-4DD2-86B7-B89B5FC7011E}" dt="2022-12-06T06:31:04.023" v="3230" actId="164"/>
          <ac:spMkLst>
            <pc:docMk/>
            <pc:sldMk cId="875228701" sldId="262"/>
            <ac:spMk id="8" creationId="{8159B504-9AE1-787A-38E8-FFC9F46D75E9}"/>
          </ac:spMkLst>
        </pc:spChg>
        <pc:spChg chg="add del mod">
          <ac:chgData name="hwang junhwa" userId="c8ba5834b6a328d7" providerId="LiveId" clId="{C014A08A-EA01-4DD2-86B7-B89B5FC7011E}" dt="2022-12-06T06:34:05.579" v="3317" actId="478"/>
          <ac:spMkLst>
            <pc:docMk/>
            <pc:sldMk cId="875228701" sldId="262"/>
            <ac:spMk id="9" creationId="{5B1E0CD7-FE1C-F200-F942-7A16ECA446D1}"/>
          </ac:spMkLst>
        </pc:spChg>
        <pc:spChg chg="add del mod">
          <ac:chgData name="hwang junhwa" userId="c8ba5834b6a328d7" providerId="LiveId" clId="{C014A08A-EA01-4DD2-86B7-B89B5FC7011E}" dt="2022-12-06T06:34:03.253" v="3316" actId="478"/>
          <ac:spMkLst>
            <pc:docMk/>
            <pc:sldMk cId="875228701" sldId="262"/>
            <ac:spMk id="10" creationId="{DD1E3BC7-6EE1-9B09-AED1-F6673C338B68}"/>
          </ac:spMkLst>
        </pc:spChg>
        <pc:spChg chg="add del mod">
          <ac:chgData name="hwang junhwa" userId="c8ba5834b6a328d7" providerId="LiveId" clId="{C014A08A-EA01-4DD2-86B7-B89B5FC7011E}" dt="2022-12-06T06:34:00.930" v="3315" actId="478"/>
          <ac:spMkLst>
            <pc:docMk/>
            <pc:sldMk cId="875228701" sldId="262"/>
            <ac:spMk id="11" creationId="{3C4A3BB3-EB40-A279-41A3-526DC6F5ED33}"/>
          </ac:spMkLst>
        </pc:spChg>
        <pc:spChg chg="add del mod">
          <ac:chgData name="hwang junhwa" userId="c8ba5834b6a328d7" providerId="LiveId" clId="{C014A08A-EA01-4DD2-86B7-B89B5FC7011E}" dt="2022-12-06T06:34:08.349" v="3318" actId="478"/>
          <ac:spMkLst>
            <pc:docMk/>
            <pc:sldMk cId="875228701" sldId="262"/>
            <ac:spMk id="12" creationId="{E83B68BF-3954-68C8-77D9-4D70CC51DFFF}"/>
          </ac:spMkLst>
        </pc:spChg>
        <pc:spChg chg="add del mod">
          <ac:chgData name="hwang junhwa" userId="c8ba5834b6a328d7" providerId="LiveId" clId="{C014A08A-EA01-4DD2-86B7-B89B5FC7011E}" dt="2022-12-06T06:34:15.077" v="3321" actId="478"/>
          <ac:spMkLst>
            <pc:docMk/>
            <pc:sldMk cId="875228701" sldId="262"/>
            <ac:spMk id="13" creationId="{CC4AC4DB-A3DB-4323-81DF-4B1D70BA34EB}"/>
          </ac:spMkLst>
        </pc:spChg>
        <pc:spChg chg="add del mod">
          <ac:chgData name="hwang junhwa" userId="c8ba5834b6a328d7" providerId="LiveId" clId="{C014A08A-EA01-4DD2-86B7-B89B5FC7011E}" dt="2022-12-06T06:34:12.574" v="3320" actId="478"/>
          <ac:spMkLst>
            <pc:docMk/>
            <pc:sldMk cId="875228701" sldId="262"/>
            <ac:spMk id="14" creationId="{9AB3A59C-08A2-DE17-2519-F2A4579F64EF}"/>
          </ac:spMkLst>
        </pc:spChg>
        <pc:spChg chg="add del mod">
          <ac:chgData name="hwang junhwa" userId="c8ba5834b6a328d7" providerId="LiveId" clId="{C014A08A-EA01-4DD2-86B7-B89B5FC7011E}" dt="2022-12-06T06:34:10.353" v="3319" actId="478"/>
          <ac:spMkLst>
            <pc:docMk/>
            <pc:sldMk cId="875228701" sldId="262"/>
            <ac:spMk id="15" creationId="{A2F595EF-74D2-249B-9ABB-C3E67372E2F5}"/>
          </ac:spMkLst>
        </pc:spChg>
        <pc:spChg chg="add del mod">
          <ac:chgData name="hwang junhwa" userId="c8ba5834b6a328d7" providerId="LiveId" clId="{C014A08A-EA01-4DD2-86B7-B89B5FC7011E}" dt="2022-12-06T06:36:11.046" v="3349" actId="478"/>
          <ac:spMkLst>
            <pc:docMk/>
            <pc:sldMk cId="875228701" sldId="262"/>
            <ac:spMk id="17" creationId="{23F1DF3E-9F20-8591-67C5-4E3A5C9A0CDA}"/>
          </ac:spMkLst>
        </pc:spChg>
        <pc:spChg chg="add del mod">
          <ac:chgData name="hwang junhwa" userId="c8ba5834b6a328d7" providerId="LiveId" clId="{C014A08A-EA01-4DD2-86B7-B89B5FC7011E}" dt="2022-12-06T06:36:22.563" v="3352" actId="478"/>
          <ac:spMkLst>
            <pc:docMk/>
            <pc:sldMk cId="875228701" sldId="262"/>
            <ac:spMk id="18" creationId="{0F9F5CC5-372A-5A75-A7FF-52CAB7CF3813}"/>
          </ac:spMkLst>
        </pc:spChg>
        <pc:spChg chg="add del mod">
          <ac:chgData name="hwang junhwa" userId="c8ba5834b6a328d7" providerId="LiveId" clId="{C014A08A-EA01-4DD2-86B7-B89B5FC7011E}" dt="2022-12-06T06:36:38.974" v="3355" actId="478"/>
          <ac:spMkLst>
            <pc:docMk/>
            <pc:sldMk cId="875228701" sldId="262"/>
            <ac:spMk id="19" creationId="{0DADE1CD-585B-B7C7-E05E-61DCA6D8ED79}"/>
          </ac:spMkLst>
        </pc:spChg>
        <pc:spChg chg="add del mod">
          <ac:chgData name="hwang junhwa" userId="c8ba5834b6a328d7" providerId="LiveId" clId="{C014A08A-EA01-4DD2-86B7-B89B5FC7011E}" dt="2022-12-06T06:36:47.363" v="3358" actId="478"/>
          <ac:spMkLst>
            <pc:docMk/>
            <pc:sldMk cId="875228701" sldId="262"/>
            <ac:spMk id="20" creationId="{A96C6AEE-CF79-8A61-B54F-F5B3173D3B9F}"/>
          </ac:spMkLst>
        </pc:spChg>
        <pc:spChg chg="add mod">
          <ac:chgData name="hwang junhwa" userId="c8ba5834b6a328d7" providerId="LiveId" clId="{C014A08A-EA01-4DD2-86B7-B89B5FC7011E}" dt="2022-12-06T06:38:03.869" v="3375" actId="164"/>
          <ac:spMkLst>
            <pc:docMk/>
            <pc:sldMk cId="875228701" sldId="262"/>
            <ac:spMk id="21" creationId="{EA992C1B-B80C-8A96-B05E-4D21ADAAB554}"/>
          </ac:spMkLst>
        </pc:spChg>
        <pc:spChg chg="add mod">
          <ac:chgData name="hwang junhwa" userId="c8ba5834b6a328d7" providerId="LiveId" clId="{C014A08A-EA01-4DD2-86B7-B89B5FC7011E}" dt="2022-12-06T06:38:03.869" v="3375" actId="164"/>
          <ac:spMkLst>
            <pc:docMk/>
            <pc:sldMk cId="875228701" sldId="262"/>
            <ac:spMk id="22" creationId="{0B11881B-D1DF-E374-7F61-C7D8122625F8}"/>
          </ac:spMkLst>
        </pc:spChg>
        <pc:spChg chg="add mod">
          <ac:chgData name="hwang junhwa" userId="c8ba5834b6a328d7" providerId="LiveId" clId="{C014A08A-EA01-4DD2-86B7-B89B5FC7011E}" dt="2022-12-06T06:38:03.869" v="3375" actId="164"/>
          <ac:spMkLst>
            <pc:docMk/>
            <pc:sldMk cId="875228701" sldId="262"/>
            <ac:spMk id="23" creationId="{552957D3-5FAB-F96A-9C56-D967F3528CA3}"/>
          </ac:spMkLst>
        </pc:spChg>
        <pc:spChg chg="add del mod ord">
          <ac:chgData name="hwang junhwa" userId="c8ba5834b6a328d7" providerId="LiveId" clId="{C014A08A-EA01-4DD2-86B7-B89B5FC7011E}" dt="2022-12-06T06:37:54.293" v="3374" actId="478"/>
          <ac:spMkLst>
            <pc:docMk/>
            <pc:sldMk cId="875228701" sldId="262"/>
            <ac:spMk id="24" creationId="{DC7B5E1E-4B07-4439-18AF-9C4D9197E8C5}"/>
          </ac:spMkLst>
        </pc:spChg>
        <pc:spChg chg="add mod">
          <ac:chgData name="hwang junhwa" userId="c8ba5834b6a328d7" providerId="LiveId" clId="{C014A08A-EA01-4DD2-86B7-B89B5FC7011E}" dt="2022-12-06T06:38:03.869" v="3375" actId="164"/>
          <ac:spMkLst>
            <pc:docMk/>
            <pc:sldMk cId="875228701" sldId="262"/>
            <ac:spMk id="25" creationId="{8266A764-CA2C-C507-B8E7-EFFED170D1F7}"/>
          </ac:spMkLst>
        </pc:spChg>
        <pc:spChg chg="add mod">
          <ac:chgData name="hwang junhwa" userId="c8ba5834b6a328d7" providerId="LiveId" clId="{C014A08A-EA01-4DD2-86B7-B89B5FC7011E}" dt="2022-12-06T06:38:03.869" v="3375" actId="164"/>
          <ac:spMkLst>
            <pc:docMk/>
            <pc:sldMk cId="875228701" sldId="262"/>
            <ac:spMk id="26" creationId="{5B49EA3E-98ED-F114-F6A9-FC48D4EB626D}"/>
          </ac:spMkLst>
        </pc:spChg>
        <pc:spChg chg="add mod">
          <ac:chgData name="hwang junhwa" userId="c8ba5834b6a328d7" providerId="LiveId" clId="{C014A08A-EA01-4DD2-86B7-B89B5FC7011E}" dt="2022-12-06T06:38:03.869" v="3375" actId="164"/>
          <ac:spMkLst>
            <pc:docMk/>
            <pc:sldMk cId="875228701" sldId="262"/>
            <ac:spMk id="27" creationId="{8D993699-6470-4179-DDF8-CBB46DE74D07}"/>
          </ac:spMkLst>
        </pc:spChg>
        <pc:spChg chg="add mod">
          <ac:chgData name="hwang junhwa" userId="c8ba5834b6a328d7" providerId="LiveId" clId="{C014A08A-EA01-4DD2-86B7-B89B5FC7011E}" dt="2022-12-06T06:38:03.869" v="3375" actId="164"/>
          <ac:spMkLst>
            <pc:docMk/>
            <pc:sldMk cId="875228701" sldId="262"/>
            <ac:spMk id="28" creationId="{42969986-9632-D0F1-F3AC-9AAC9C8C444F}"/>
          </ac:spMkLst>
        </pc:spChg>
        <pc:grpChg chg="add mod">
          <ac:chgData name="hwang junhwa" userId="c8ba5834b6a328d7" providerId="LiveId" clId="{C014A08A-EA01-4DD2-86B7-B89B5FC7011E}" dt="2022-12-06T06:38:03.869" v="3375" actId="164"/>
          <ac:grpSpMkLst>
            <pc:docMk/>
            <pc:sldMk cId="875228701" sldId="262"/>
            <ac:grpSpMk id="16" creationId="{8C46B4A8-AAB8-5F27-24C6-25DBFA9EFDDD}"/>
          </ac:grpSpMkLst>
        </pc:grpChg>
        <pc:grpChg chg="add mod">
          <ac:chgData name="hwang junhwa" userId="c8ba5834b6a328d7" providerId="LiveId" clId="{C014A08A-EA01-4DD2-86B7-B89B5FC7011E}" dt="2022-12-06T06:38:03.869" v="3375" actId="164"/>
          <ac:grpSpMkLst>
            <pc:docMk/>
            <pc:sldMk cId="875228701" sldId="262"/>
            <ac:grpSpMk id="29" creationId="{5FD66ADF-E7DE-63B6-0B82-B18DB2D847DB}"/>
          </ac:grpSpMkLst>
        </pc:grpChg>
      </pc:sldChg>
      <pc:sldMasterChg chg="setBg modSldLayout">
        <pc:chgData name="hwang junhwa" userId="c8ba5834b6a328d7" providerId="LiveId" clId="{C014A08A-EA01-4DD2-86B7-B89B5FC7011E}" dt="2022-12-04T12:28:24.969" v="70"/>
        <pc:sldMasterMkLst>
          <pc:docMk/>
          <pc:sldMasterMk cId="2754629310" sldId="2147483648"/>
        </pc:sldMasterMkLst>
        <pc:sldLayoutChg chg="setBg">
          <pc:chgData name="hwang junhwa" userId="c8ba5834b6a328d7" providerId="LiveId" clId="{C014A08A-EA01-4DD2-86B7-B89B5FC7011E}" dt="2022-12-04T12:28:24.969" v="70"/>
          <pc:sldLayoutMkLst>
            <pc:docMk/>
            <pc:sldMasterMk cId="2754629310" sldId="2147483648"/>
            <pc:sldLayoutMk cId="4092103802" sldId="2147483649"/>
          </pc:sldLayoutMkLst>
        </pc:sldLayoutChg>
        <pc:sldLayoutChg chg="setBg">
          <pc:chgData name="hwang junhwa" userId="c8ba5834b6a328d7" providerId="LiveId" clId="{C014A08A-EA01-4DD2-86B7-B89B5FC7011E}" dt="2022-12-04T12:28:24.969" v="70"/>
          <pc:sldLayoutMkLst>
            <pc:docMk/>
            <pc:sldMasterMk cId="2754629310" sldId="2147483648"/>
            <pc:sldLayoutMk cId="3322816726" sldId="2147483650"/>
          </pc:sldLayoutMkLst>
        </pc:sldLayoutChg>
        <pc:sldLayoutChg chg="setBg">
          <pc:chgData name="hwang junhwa" userId="c8ba5834b6a328d7" providerId="LiveId" clId="{C014A08A-EA01-4DD2-86B7-B89B5FC7011E}" dt="2022-12-04T12:28:24.969" v="70"/>
          <pc:sldLayoutMkLst>
            <pc:docMk/>
            <pc:sldMasterMk cId="2754629310" sldId="2147483648"/>
            <pc:sldLayoutMk cId="1068397128" sldId="2147483651"/>
          </pc:sldLayoutMkLst>
        </pc:sldLayoutChg>
        <pc:sldLayoutChg chg="setBg">
          <pc:chgData name="hwang junhwa" userId="c8ba5834b6a328d7" providerId="LiveId" clId="{C014A08A-EA01-4DD2-86B7-B89B5FC7011E}" dt="2022-12-04T12:28:24.969" v="70"/>
          <pc:sldLayoutMkLst>
            <pc:docMk/>
            <pc:sldMasterMk cId="2754629310" sldId="2147483648"/>
            <pc:sldLayoutMk cId="1284156673" sldId="2147483652"/>
          </pc:sldLayoutMkLst>
        </pc:sldLayoutChg>
        <pc:sldLayoutChg chg="setBg">
          <pc:chgData name="hwang junhwa" userId="c8ba5834b6a328d7" providerId="LiveId" clId="{C014A08A-EA01-4DD2-86B7-B89B5FC7011E}" dt="2022-12-04T12:28:24.969" v="70"/>
          <pc:sldLayoutMkLst>
            <pc:docMk/>
            <pc:sldMasterMk cId="2754629310" sldId="2147483648"/>
            <pc:sldLayoutMk cId="2287538185" sldId="2147483653"/>
          </pc:sldLayoutMkLst>
        </pc:sldLayoutChg>
        <pc:sldLayoutChg chg="setBg">
          <pc:chgData name="hwang junhwa" userId="c8ba5834b6a328d7" providerId="LiveId" clId="{C014A08A-EA01-4DD2-86B7-B89B5FC7011E}" dt="2022-12-04T12:28:24.969" v="70"/>
          <pc:sldLayoutMkLst>
            <pc:docMk/>
            <pc:sldMasterMk cId="2754629310" sldId="2147483648"/>
            <pc:sldLayoutMk cId="3755095665" sldId="2147483654"/>
          </pc:sldLayoutMkLst>
        </pc:sldLayoutChg>
        <pc:sldLayoutChg chg="setBg">
          <pc:chgData name="hwang junhwa" userId="c8ba5834b6a328d7" providerId="LiveId" clId="{C014A08A-EA01-4DD2-86B7-B89B5FC7011E}" dt="2022-12-04T12:28:24.969" v="70"/>
          <pc:sldLayoutMkLst>
            <pc:docMk/>
            <pc:sldMasterMk cId="2754629310" sldId="2147483648"/>
            <pc:sldLayoutMk cId="1425673428" sldId="2147483655"/>
          </pc:sldLayoutMkLst>
        </pc:sldLayoutChg>
        <pc:sldLayoutChg chg="setBg">
          <pc:chgData name="hwang junhwa" userId="c8ba5834b6a328d7" providerId="LiveId" clId="{C014A08A-EA01-4DD2-86B7-B89B5FC7011E}" dt="2022-12-04T12:28:24.969" v="70"/>
          <pc:sldLayoutMkLst>
            <pc:docMk/>
            <pc:sldMasterMk cId="2754629310" sldId="2147483648"/>
            <pc:sldLayoutMk cId="1847046598" sldId="2147483656"/>
          </pc:sldLayoutMkLst>
        </pc:sldLayoutChg>
        <pc:sldLayoutChg chg="setBg">
          <pc:chgData name="hwang junhwa" userId="c8ba5834b6a328d7" providerId="LiveId" clId="{C014A08A-EA01-4DD2-86B7-B89B5FC7011E}" dt="2022-12-04T12:28:24.969" v="70"/>
          <pc:sldLayoutMkLst>
            <pc:docMk/>
            <pc:sldMasterMk cId="2754629310" sldId="2147483648"/>
            <pc:sldLayoutMk cId="2795555142" sldId="2147483657"/>
          </pc:sldLayoutMkLst>
        </pc:sldLayoutChg>
        <pc:sldLayoutChg chg="setBg">
          <pc:chgData name="hwang junhwa" userId="c8ba5834b6a328d7" providerId="LiveId" clId="{C014A08A-EA01-4DD2-86B7-B89B5FC7011E}" dt="2022-12-04T12:28:24.969" v="70"/>
          <pc:sldLayoutMkLst>
            <pc:docMk/>
            <pc:sldMasterMk cId="2754629310" sldId="2147483648"/>
            <pc:sldLayoutMk cId="2126000315" sldId="2147483658"/>
          </pc:sldLayoutMkLst>
        </pc:sldLayoutChg>
        <pc:sldLayoutChg chg="setBg">
          <pc:chgData name="hwang junhwa" userId="c8ba5834b6a328d7" providerId="LiveId" clId="{C014A08A-EA01-4DD2-86B7-B89B5FC7011E}" dt="2022-12-04T12:28:24.969" v="70"/>
          <pc:sldLayoutMkLst>
            <pc:docMk/>
            <pc:sldMasterMk cId="2754629310" sldId="2147483648"/>
            <pc:sldLayoutMk cId="3356281479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29722-2B91-4871-91B3-4540F537DFD1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ECDA4-FA77-4581-8940-BCD597435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2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마동석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ECDA4-FA77-4581-8940-BCD597435C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117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Ready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ECDA4-FA77-4581-8940-BCD597435C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98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ECDA4-FA77-4581-8940-BCD597435C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12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ECDA4-FA77-4581-8940-BCD597435C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85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E8364-0599-46A0-7EDB-51955A73B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BC5A94-B3F9-18BF-183C-A835E48B9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23320-A0D2-BAA2-474A-29ACCE71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EBDD-BAE9-49BF-B85B-991CFEEF4AA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36B33-DADA-AA4D-4C71-3F40DFE2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F0637-CA3B-CA86-A652-A1FE3D39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B39E-C9AE-460D-B990-6E546E1B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0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2A2FF-C868-70A7-B105-C73F05A0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37AFA7-C908-7514-A4CB-C26433EE9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4448D-7334-B0E6-1D55-B8A13325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EBDD-BAE9-49BF-B85B-991CFEEF4AA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84270-5FE8-CDC7-4E12-91E0A805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84506-8AD1-F09A-FE4E-31E0C371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B39E-C9AE-460D-B990-6E546E1B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00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8FD9D0-8CE4-500E-8116-1E7F9BE1B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A8A406-BC3C-195E-B9C2-F62D33EA4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BDA14A-354F-BAD9-F03B-0D46A770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EBDD-BAE9-49BF-B85B-991CFEEF4AA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999C1-093B-8D94-A918-C8993308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350E0-413C-05E9-A104-B00F3552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B39E-C9AE-460D-B990-6E546E1B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28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D4E6A-9883-07BC-ACE4-6FC39B45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F58A-431E-3721-F20C-5454A1C05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AAF4F7-C239-A532-A1E8-06AE48C6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EBDD-BAE9-49BF-B85B-991CFEEF4AA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CD9AD8-4700-A114-FAE9-9284F4D5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6BA07-C9F2-B542-47E3-F57325D1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B39E-C9AE-460D-B990-6E546E1B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1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E8E6B-339D-58C2-93BA-4ED76D97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B9520-4A05-D072-7AA3-CB495FD7B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B5BF8-4563-7CC2-ED63-C3A92A891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EBDD-BAE9-49BF-B85B-991CFEEF4AA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9A667-267D-D96C-31B8-666ED71B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446EA-CC08-BA6C-3E80-6078BD0F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B39E-C9AE-460D-B990-6E546E1B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9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E1AF2-A8B2-8E48-D72B-EFCF089E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497DDE-0760-2C7A-6AB6-A07042180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E63C02-B2CD-FE5F-0FDB-0AEB0F93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79A73-F558-1B4F-20C9-AA6FA458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EBDD-BAE9-49BF-B85B-991CFEEF4AA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4097F0-8C37-20A4-D75E-C1EDBECE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42D788-7815-17F4-A7EA-9DD384C4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B39E-C9AE-460D-B990-6E546E1B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15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65894-114C-4772-1FE8-699F8C02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7C37CE-B864-FBF4-B3E3-A5F3DE577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A4F0F-7963-5C71-D9AA-50B6E6575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BE10A9-C41C-7451-4AEA-44F3D8E7E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1463EA-000F-8A5C-D424-2020B78FA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35BA74-8016-7643-C50A-DB5EE337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EBDD-BAE9-49BF-B85B-991CFEEF4AA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1819AB-B8AE-5F47-5D20-0F382699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D6E5A2-48F9-3B2C-6AE2-DDD7F70A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B39E-C9AE-460D-B990-6E546E1B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3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129D7-7367-6CE4-8B09-595CFDF1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EE57D0-9292-EDCD-ABBF-9EDC0EAC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EBDD-BAE9-49BF-B85B-991CFEEF4AA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5FD6DF-C52E-FC4E-77F4-2F18809F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924F63-5F41-D994-191B-8E4B09CF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B39E-C9AE-460D-B990-6E546E1B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09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1191B4-DADC-A7EB-8147-D760122F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EBDD-BAE9-49BF-B85B-991CFEEF4AA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069086-DE9A-26B8-117E-1222BD3C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17128C-AC99-4111-EA53-AAE8DD4E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B39E-C9AE-460D-B990-6E546E1B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67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6EC5-428C-2074-1703-838A26A2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56BD4-E8E8-C3C0-4731-6E467A8A6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199F2D-1364-3FAB-5BEF-43E867806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CC7278-CF51-67A9-1894-B8212C7C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EBDD-BAE9-49BF-B85B-991CFEEF4AA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3DD9ED-D72D-6C6C-4B3C-9A2A8495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415BC-4029-D687-0B07-4D81E9EE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B39E-C9AE-460D-B990-6E546E1B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04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58D4F-D508-E854-B736-278E2D9B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765F7A-6065-7CE7-5143-D69015DE5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93CEC7-4481-826D-333B-2234DD0A0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44C42B-8308-998A-DB9B-024E7812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EBDD-BAE9-49BF-B85B-991CFEEF4AA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6CA4D1-BD5E-0596-0E77-A3514A38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ED7961-329A-488D-9AB1-8CE78218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B39E-C9AE-460D-B990-6E546E1B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55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D1F4E0-E581-1DC4-4511-D711CDD5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CBDB81-A12D-6D02-5C87-C0BC06B28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209AC-199C-3557-B024-630BE99CD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2EBDD-BAE9-49BF-B85B-991CFEEF4AA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EFCC6-2EAD-893F-3A81-49751F6FE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FE193E-B456-5C1C-87E8-4E9609CC1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2B39E-C9AE-460D-B990-6E546E1B94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62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8CD6FC0D-5069-168B-9CD7-0AEAEF286E8C}"/>
              </a:ext>
            </a:extLst>
          </p:cNvPr>
          <p:cNvGrpSpPr/>
          <p:nvPr/>
        </p:nvGrpSpPr>
        <p:grpSpPr>
          <a:xfrm>
            <a:off x="-1" y="0"/>
            <a:ext cx="6915527" cy="6858000"/>
            <a:chOff x="2845901" y="-330"/>
            <a:chExt cx="6948338" cy="689053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EDC0030-CE78-C40B-3DA7-0457AF206DA1}"/>
                </a:ext>
              </a:extLst>
            </p:cNvPr>
            <p:cNvSpPr/>
            <p:nvPr/>
          </p:nvSpPr>
          <p:spPr>
            <a:xfrm>
              <a:off x="5362349" y="630761"/>
              <a:ext cx="1895266" cy="2545045"/>
            </a:xfrm>
            <a:custGeom>
              <a:avLst/>
              <a:gdLst>
                <a:gd name="connsiteX0" fmla="*/ 0 w 1971040"/>
                <a:gd name="connsiteY0" fmla="*/ 1143000 h 2286000"/>
                <a:gd name="connsiteX1" fmla="*/ 985520 w 1971040"/>
                <a:gd name="connsiteY1" fmla="*/ 0 h 2286000"/>
                <a:gd name="connsiteX2" fmla="*/ 1971040 w 1971040"/>
                <a:gd name="connsiteY2" fmla="*/ 1143000 h 2286000"/>
                <a:gd name="connsiteX3" fmla="*/ 985520 w 1971040"/>
                <a:gd name="connsiteY3" fmla="*/ 2286000 h 2286000"/>
                <a:gd name="connsiteX4" fmla="*/ 0 w 1971040"/>
                <a:gd name="connsiteY4" fmla="*/ 1143000 h 2286000"/>
                <a:gd name="connsiteX0" fmla="*/ 0 w 1879600"/>
                <a:gd name="connsiteY0" fmla="*/ 1132844 h 2286008"/>
                <a:gd name="connsiteX1" fmla="*/ 894080 w 1879600"/>
                <a:gd name="connsiteY1" fmla="*/ 4 h 2286008"/>
                <a:gd name="connsiteX2" fmla="*/ 1879600 w 1879600"/>
                <a:gd name="connsiteY2" fmla="*/ 1143004 h 2286008"/>
                <a:gd name="connsiteX3" fmla="*/ 894080 w 1879600"/>
                <a:gd name="connsiteY3" fmla="*/ 2286004 h 2286008"/>
                <a:gd name="connsiteX4" fmla="*/ 0 w 1879600"/>
                <a:gd name="connsiteY4" fmla="*/ 1132844 h 2286008"/>
                <a:gd name="connsiteX0" fmla="*/ 0 w 1808480"/>
                <a:gd name="connsiteY0" fmla="*/ 1132844 h 2286008"/>
                <a:gd name="connsiteX1" fmla="*/ 894080 w 1808480"/>
                <a:gd name="connsiteY1" fmla="*/ 4 h 2286008"/>
                <a:gd name="connsiteX2" fmla="*/ 1808480 w 1808480"/>
                <a:gd name="connsiteY2" fmla="*/ 1122684 h 2286008"/>
                <a:gd name="connsiteX3" fmla="*/ 894080 w 1808480"/>
                <a:gd name="connsiteY3" fmla="*/ 2286004 h 2286008"/>
                <a:gd name="connsiteX4" fmla="*/ 0 w 1808480"/>
                <a:gd name="connsiteY4" fmla="*/ 1132844 h 2286008"/>
                <a:gd name="connsiteX0" fmla="*/ 1448 w 1809928"/>
                <a:gd name="connsiteY0" fmla="*/ 1315723 h 2468885"/>
                <a:gd name="connsiteX1" fmla="*/ 1108888 w 1809928"/>
                <a:gd name="connsiteY1" fmla="*/ 3 h 2468885"/>
                <a:gd name="connsiteX2" fmla="*/ 1809928 w 1809928"/>
                <a:gd name="connsiteY2" fmla="*/ 1305563 h 2468885"/>
                <a:gd name="connsiteX3" fmla="*/ 895528 w 1809928"/>
                <a:gd name="connsiteY3" fmla="*/ 2468883 h 2468885"/>
                <a:gd name="connsiteX4" fmla="*/ 1448 w 1809928"/>
                <a:gd name="connsiteY4" fmla="*/ 1315723 h 2468885"/>
                <a:gd name="connsiteX0" fmla="*/ 1448 w 1824983"/>
                <a:gd name="connsiteY0" fmla="*/ 1325461 h 2478623"/>
                <a:gd name="connsiteX1" fmla="*/ 1108888 w 1824983"/>
                <a:gd name="connsiteY1" fmla="*/ 9741 h 2478623"/>
                <a:gd name="connsiteX2" fmla="*/ 1809928 w 1824983"/>
                <a:gd name="connsiteY2" fmla="*/ 1315301 h 2478623"/>
                <a:gd name="connsiteX3" fmla="*/ 895528 w 1824983"/>
                <a:gd name="connsiteY3" fmla="*/ 2478621 h 2478623"/>
                <a:gd name="connsiteX4" fmla="*/ 1448 w 1824983"/>
                <a:gd name="connsiteY4" fmla="*/ 1325461 h 2478623"/>
                <a:gd name="connsiteX0" fmla="*/ 1582 w 1827253"/>
                <a:gd name="connsiteY0" fmla="*/ 1385998 h 2539160"/>
                <a:gd name="connsiteX1" fmla="*/ 1119182 w 1827253"/>
                <a:gd name="connsiteY1" fmla="*/ 9318 h 2539160"/>
                <a:gd name="connsiteX2" fmla="*/ 1810062 w 1827253"/>
                <a:gd name="connsiteY2" fmla="*/ 1375838 h 2539160"/>
                <a:gd name="connsiteX3" fmla="*/ 895662 w 1827253"/>
                <a:gd name="connsiteY3" fmla="*/ 2539158 h 2539160"/>
                <a:gd name="connsiteX4" fmla="*/ 1582 w 1827253"/>
                <a:gd name="connsiteY4" fmla="*/ 1385998 h 2539160"/>
                <a:gd name="connsiteX0" fmla="*/ 4537 w 1830208"/>
                <a:gd name="connsiteY0" fmla="*/ 1385998 h 2541041"/>
                <a:gd name="connsiteX1" fmla="*/ 1122137 w 1830208"/>
                <a:gd name="connsiteY1" fmla="*/ 9318 h 2541041"/>
                <a:gd name="connsiteX2" fmla="*/ 1813017 w 1830208"/>
                <a:gd name="connsiteY2" fmla="*/ 1375838 h 2541041"/>
                <a:gd name="connsiteX3" fmla="*/ 898617 w 1830208"/>
                <a:gd name="connsiteY3" fmla="*/ 2539158 h 2541041"/>
                <a:gd name="connsiteX4" fmla="*/ 4537 w 1830208"/>
                <a:gd name="connsiteY4" fmla="*/ 1385998 h 2541041"/>
                <a:gd name="connsiteX0" fmla="*/ 2132 w 1827803"/>
                <a:gd name="connsiteY0" fmla="*/ 1385998 h 2545045"/>
                <a:gd name="connsiteX1" fmla="*/ 1119732 w 1827803"/>
                <a:gd name="connsiteY1" fmla="*/ 9318 h 2545045"/>
                <a:gd name="connsiteX2" fmla="*/ 1810612 w 1827803"/>
                <a:gd name="connsiteY2" fmla="*/ 1375838 h 2545045"/>
                <a:gd name="connsiteX3" fmla="*/ 896212 w 1827803"/>
                <a:gd name="connsiteY3" fmla="*/ 2539158 h 2545045"/>
                <a:gd name="connsiteX4" fmla="*/ 2132 w 1827803"/>
                <a:gd name="connsiteY4" fmla="*/ 1385998 h 2545045"/>
                <a:gd name="connsiteX0" fmla="*/ 2132 w 1895266"/>
                <a:gd name="connsiteY0" fmla="*/ 1385998 h 2545045"/>
                <a:gd name="connsiteX1" fmla="*/ 1119732 w 1895266"/>
                <a:gd name="connsiteY1" fmla="*/ 9318 h 2545045"/>
                <a:gd name="connsiteX2" fmla="*/ 1810612 w 1895266"/>
                <a:gd name="connsiteY2" fmla="*/ 1375838 h 2545045"/>
                <a:gd name="connsiteX3" fmla="*/ 896212 w 1895266"/>
                <a:gd name="connsiteY3" fmla="*/ 2539158 h 2545045"/>
                <a:gd name="connsiteX4" fmla="*/ 2132 w 1895266"/>
                <a:gd name="connsiteY4" fmla="*/ 1385998 h 2545045"/>
                <a:gd name="connsiteX0" fmla="*/ 2132 w 1895266"/>
                <a:gd name="connsiteY0" fmla="*/ 1385998 h 2545045"/>
                <a:gd name="connsiteX1" fmla="*/ 1119732 w 1895266"/>
                <a:gd name="connsiteY1" fmla="*/ 9318 h 2545045"/>
                <a:gd name="connsiteX2" fmla="*/ 1810612 w 1895266"/>
                <a:gd name="connsiteY2" fmla="*/ 1375838 h 2545045"/>
                <a:gd name="connsiteX3" fmla="*/ 896212 w 1895266"/>
                <a:gd name="connsiteY3" fmla="*/ 2539158 h 2545045"/>
                <a:gd name="connsiteX4" fmla="*/ 2132 w 1895266"/>
                <a:gd name="connsiteY4" fmla="*/ 1385998 h 2545045"/>
                <a:gd name="connsiteX0" fmla="*/ 2132 w 1895266"/>
                <a:gd name="connsiteY0" fmla="*/ 1385998 h 2545045"/>
                <a:gd name="connsiteX1" fmla="*/ 1119732 w 1895266"/>
                <a:gd name="connsiteY1" fmla="*/ 9318 h 2545045"/>
                <a:gd name="connsiteX2" fmla="*/ 1810612 w 1895266"/>
                <a:gd name="connsiteY2" fmla="*/ 1375838 h 2545045"/>
                <a:gd name="connsiteX3" fmla="*/ 896212 w 1895266"/>
                <a:gd name="connsiteY3" fmla="*/ 2539158 h 2545045"/>
                <a:gd name="connsiteX4" fmla="*/ 2132 w 1895266"/>
                <a:gd name="connsiteY4" fmla="*/ 1385998 h 25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266" h="2545045">
                  <a:moveTo>
                    <a:pt x="2132" y="1385998"/>
                  </a:moveTo>
                  <a:cubicBezTo>
                    <a:pt x="39385" y="964358"/>
                    <a:pt x="239199" y="-110909"/>
                    <a:pt x="1119732" y="9318"/>
                  </a:cubicBezTo>
                  <a:cubicBezTo>
                    <a:pt x="2000265" y="129545"/>
                    <a:pt x="1963012" y="1120497"/>
                    <a:pt x="1810612" y="1375838"/>
                  </a:cubicBezTo>
                  <a:cubicBezTo>
                    <a:pt x="1749652" y="2007099"/>
                    <a:pt x="1370345" y="2456185"/>
                    <a:pt x="896212" y="2539158"/>
                  </a:cubicBezTo>
                  <a:cubicBezTo>
                    <a:pt x="422079" y="2622131"/>
                    <a:pt x="-35121" y="1807638"/>
                    <a:pt x="2132" y="1385998"/>
                  </a:cubicBez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원호 7">
              <a:extLst>
                <a:ext uri="{FF2B5EF4-FFF2-40B4-BE49-F238E27FC236}">
                  <a16:creationId xmlns:a16="http://schemas.microsoft.com/office/drawing/2014/main" id="{F2E78378-4130-FE61-2C60-6E02FE0EB590}"/>
                </a:ext>
              </a:extLst>
            </p:cNvPr>
            <p:cNvSpPr/>
            <p:nvPr/>
          </p:nvSpPr>
          <p:spPr>
            <a:xfrm>
              <a:off x="5262822" y="-330"/>
              <a:ext cx="2209436" cy="2491259"/>
            </a:xfrm>
            <a:custGeom>
              <a:avLst/>
              <a:gdLst>
                <a:gd name="connsiteX0" fmla="*/ 69581 w 2133600"/>
                <a:gd name="connsiteY0" fmla="*/ 1997108 h 2947241"/>
                <a:gd name="connsiteX1" fmla="*/ 387701 w 2133600"/>
                <a:gd name="connsiteY1" fmla="*/ 337143 h 2947241"/>
                <a:gd name="connsiteX2" fmla="*/ 2025256 w 2133600"/>
                <a:gd name="connsiteY2" fmla="*/ 826561 h 2947241"/>
                <a:gd name="connsiteX3" fmla="*/ 1838607 w 2133600"/>
                <a:gd name="connsiteY3" fmla="*/ 2490929 h 2947241"/>
                <a:gd name="connsiteX4" fmla="*/ 1066800 w 2133600"/>
                <a:gd name="connsiteY4" fmla="*/ 1473621 h 2947241"/>
                <a:gd name="connsiteX5" fmla="*/ 69581 w 2133600"/>
                <a:gd name="connsiteY5" fmla="*/ 1997108 h 2947241"/>
                <a:gd name="connsiteX0" fmla="*/ 69581 w 2133600"/>
                <a:gd name="connsiteY0" fmla="*/ 1997108 h 2947241"/>
                <a:gd name="connsiteX1" fmla="*/ 387701 w 2133600"/>
                <a:gd name="connsiteY1" fmla="*/ 337143 h 2947241"/>
                <a:gd name="connsiteX2" fmla="*/ 2025256 w 2133600"/>
                <a:gd name="connsiteY2" fmla="*/ 826561 h 2947241"/>
                <a:gd name="connsiteX3" fmla="*/ 1838607 w 2133600"/>
                <a:gd name="connsiteY3" fmla="*/ 2490929 h 2947241"/>
                <a:gd name="connsiteX0" fmla="*/ 69639 w 2209436"/>
                <a:gd name="connsiteY0" fmla="*/ 1997438 h 2491259"/>
                <a:gd name="connsiteX1" fmla="*/ 387759 w 2209436"/>
                <a:gd name="connsiteY1" fmla="*/ 337473 h 2491259"/>
                <a:gd name="connsiteX2" fmla="*/ 2025314 w 2209436"/>
                <a:gd name="connsiteY2" fmla="*/ 826891 h 2491259"/>
                <a:gd name="connsiteX3" fmla="*/ 1838665 w 2209436"/>
                <a:gd name="connsiteY3" fmla="*/ 2491259 h 2491259"/>
                <a:gd name="connsiteX4" fmla="*/ 1066858 w 2209436"/>
                <a:gd name="connsiteY4" fmla="*/ 1473951 h 2491259"/>
                <a:gd name="connsiteX5" fmla="*/ 69639 w 2209436"/>
                <a:gd name="connsiteY5" fmla="*/ 1997438 h 2491259"/>
                <a:gd name="connsiteX0" fmla="*/ 69639 w 2209436"/>
                <a:gd name="connsiteY0" fmla="*/ 1997438 h 2491259"/>
                <a:gd name="connsiteX1" fmla="*/ 387759 w 2209436"/>
                <a:gd name="connsiteY1" fmla="*/ 337473 h 2491259"/>
                <a:gd name="connsiteX2" fmla="*/ 2126914 w 2209436"/>
                <a:gd name="connsiteY2" fmla="*/ 694811 h 2491259"/>
                <a:gd name="connsiteX3" fmla="*/ 1838665 w 2209436"/>
                <a:gd name="connsiteY3" fmla="*/ 2491259 h 2491259"/>
                <a:gd name="connsiteX0" fmla="*/ 69639 w 2209436"/>
                <a:gd name="connsiteY0" fmla="*/ 1997438 h 2491259"/>
                <a:gd name="connsiteX1" fmla="*/ 387759 w 2209436"/>
                <a:gd name="connsiteY1" fmla="*/ 337473 h 2491259"/>
                <a:gd name="connsiteX2" fmla="*/ 2025314 w 2209436"/>
                <a:gd name="connsiteY2" fmla="*/ 826891 h 2491259"/>
                <a:gd name="connsiteX3" fmla="*/ 1838665 w 2209436"/>
                <a:gd name="connsiteY3" fmla="*/ 2491259 h 2491259"/>
                <a:gd name="connsiteX4" fmla="*/ 1066858 w 2209436"/>
                <a:gd name="connsiteY4" fmla="*/ 1473951 h 2491259"/>
                <a:gd name="connsiteX5" fmla="*/ 69639 w 2209436"/>
                <a:gd name="connsiteY5" fmla="*/ 1997438 h 2491259"/>
                <a:gd name="connsiteX0" fmla="*/ 69639 w 2209436"/>
                <a:gd name="connsiteY0" fmla="*/ 1997438 h 2491259"/>
                <a:gd name="connsiteX1" fmla="*/ 519839 w 2209436"/>
                <a:gd name="connsiteY1" fmla="*/ 256193 h 2491259"/>
                <a:gd name="connsiteX2" fmla="*/ 2126914 w 2209436"/>
                <a:gd name="connsiteY2" fmla="*/ 694811 h 2491259"/>
                <a:gd name="connsiteX3" fmla="*/ 1838665 w 2209436"/>
                <a:gd name="connsiteY3" fmla="*/ 2491259 h 249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9436" h="2491259" stroke="0" extrusionOk="0">
                  <a:moveTo>
                    <a:pt x="69639" y="1997438"/>
                  </a:moveTo>
                  <a:cubicBezTo>
                    <a:pt x="-92765" y="1407118"/>
                    <a:pt x="35183" y="739477"/>
                    <a:pt x="387759" y="337473"/>
                  </a:cubicBezTo>
                  <a:cubicBezTo>
                    <a:pt x="919776" y="-269128"/>
                    <a:pt x="1722408" y="-29244"/>
                    <a:pt x="2025314" y="826891"/>
                  </a:cubicBezTo>
                  <a:cubicBezTo>
                    <a:pt x="2221352" y="1380974"/>
                    <a:pt x="2146877" y="2045078"/>
                    <a:pt x="1838665" y="2491259"/>
                  </a:cubicBezTo>
                  <a:lnTo>
                    <a:pt x="1066858" y="1473951"/>
                  </a:lnTo>
                  <a:lnTo>
                    <a:pt x="69639" y="1997438"/>
                  </a:lnTo>
                  <a:close/>
                </a:path>
                <a:path w="2209436" h="2491259" fill="none">
                  <a:moveTo>
                    <a:pt x="69639" y="1997438"/>
                  </a:moveTo>
                  <a:cubicBezTo>
                    <a:pt x="-92765" y="1407118"/>
                    <a:pt x="176960" y="473297"/>
                    <a:pt x="519839" y="256193"/>
                  </a:cubicBezTo>
                  <a:cubicBezTo>
                    <a:pt x="862718" y="39089"/>
                    <a:pt x="1824008" y="-161324"/>
                    <a:pt x="2126914" y="694811"/>
                  </a:cubicBezTo>
                  <a:cubicBezTo>
                    <a:pt x="2322952" y="1248894"/>
                    <a:pt x="2146877" y="2045078"/>
                    <a:pt x="1838665" y="2491259"/>
                  </a:cubicBezTo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11CCEC18-F1D6-E7AC-9A61-8C8994163167}"/>
                </a:ext>
              </a:extLst>
            </p:cNvPr>
            <p:cNvSpPr/>
            <p:nvPr/>
          </p:nvSpPr>
          <p:spPr>
            <a:xfrm>
              <a:off x="6949439" y="2763520"/>
              <a:ext cx="2844800" cy="4053840"/>
            </a:xfrm>
            <a:custGeom>
              <a:avLst/>
              <a:gdLst>
                <a:gd name="connsiteX0" fmla="*/ 0 w 2940350"/>
                <a:gd name="connsiteY0" fmla="*/ 0 h 4053840"/>
                <a:gd name="connsiteX1" fmla="*/ 2590800 w 2940350"/>
                <a:gd name="connsiteY1" fmla="*/ 944880 h 4053840"/>
                <a:gd name="connsiteX2" fmla="*/ 2844800 w 2940350"/>
                <a:gd name="connsiteY2" fmla="*/ 4053840 h 4053840"/>
                <a:gd name="connsiteX0" fmla="*/ 0 w 2859017"/>
                <a:gd name="connsiteY0" fmla="*/ 0 h 4053840"/>
                <a:gd name="connsiteX1" fmla="*/ 1930400 w 2859017"/>
                <a:gd name="connsiteY1" fmla="*/ 1432560 h 4053840"/>
                <a:gd name="connsiteX2" fmla="*/ 2844800 w 2859017"/>
                <a:gd name="connsiteY2" fmla="*/ 4053840 h 4053840"/>
                <a:gd name="connsiteX0" fmla="*/ 0 w 2859017"/>
                <a:gd name="connsiteY0" fmla="*/ 0 h 4053840"/>
                <a:gd name="connsiteX1" fmla="*/ 1930400 w 2859017"/>
                <a:gd name="connsiteY1" fmla="*/ 1432560 h 4053840"/>
                <a:gd name="connsiteX2" fmla="*/ 2844800 w 2859017"/>
                <a:gd name="connsiteY2" fmla="*/ 4053840 h 4053840"/>
                <a:gd name="connsiteX0" fmla="*/ 0 w 2867222"/>
                <a:gd name="connsiteY0" fmla="*/ 0 h 4053840"/>
                <a:gd name="connsiteX1" fmla="*/ 2174240 w 2867222"/>
                <a:gd name="connsiteY1" fmla="*/ 1849120 h 4053840"/>
                <a:gd name="connsiteX2" fmla="*/ 2844800 w 2867222"/>
                <a:gd name="connsiteY2" fmla="*/ 4053840 h 4053840"/>
                <a:gd name="connsiteX0" fmla="*/ 0 w 2867222"/>
                <a:gd name="connsiteY0" fmla="*/ 0 h 4053840"/>
                <a:gd name="connsiteX1" fmla="*/ 2174240 w 2867222"/>
                <a:gd name="connsiteY1" fmla="*/ 1849120 h 4053840"/>
                <a:gd name="connsiteX2" fmla="*/ 2844800 w 2867222"/>
                <a:gd name="connsiteY2" fmla="*/ 4053840 h 4053840"/>
                <a:gd name="connsiteX0" fmla="*/ 0 w 2867222"/>
                <a:gd name="connsiteY0" fmla="*/ 0 h 4053840"/>
                <a:gd name="connsiteX1" fmla="*/ 2174240 w 2867222"/>
                <a:gd name="connsiteY1" fmla="*/ 1849120 h 4053840"/>
                <a:gd name="connsiteX2" fmla="*/ 2844800 w 2867222"/>
                <a:gd name="connsiteY2" fmla="*/ 4053840 h 4053840"/>
                <a:gd name="connsiteX0" fmla="*/ 0 w 2867222"/>
                <a:gd name="connsiteY0" fmla="*/ 0 h 4053840"/>
                <a:gd name="connsiteX1" fmla="*/ 2174240 w 2867222"/>
                <a:gd name="connsiteY1" fmla="*/ 1849120 h 4053840"/>
                <a:gd name="connsiteX2" fmla="*/ 2844800 w 2867222"/>
                <a:gd name="connsiteY2" fmla="*/ 4053840 h 4053840"/>
                <a:gd name="connsiteX0" fmla="*/ 0 w 2860639"/>
                <a:gd name="connsiteY0" fmla="*/ 0 h 4053840"/>
                <a:gd name="connsiteX1" fmla="*/ 2174240 w 2860639"/>
                <a:gd name="connsiteY1" fmla="*/ 1849120 h 4053840"/>
                <a:gd name="connsiteX2" fmla="*/ 2844800 w 2860639"/>
                <a:gd name="connsiteY2" fmla="*/ 4053840 h 4053840"/>
                <a:gd name="connsiteX0" fmla="*/ 0 w 2844800"/>
                <a:gd name="connsiteY0" fmla="*/ 0 h 4053840"/>
                <a:gd name="connsiteX1" fmla="*/ 2174240 w 2844800"/>
                <a:gd name="connsiteY1" fmla="*/ 1849120 h 4053840"/>
                <a:gd name="connsiteX2" fmla="*/ 2844800 w 2844800"/>
                <a:gd name="connsiteY2" fmla="*/ 4053840 h 405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4800" h="4053840">
                  <a:moveTo>
                    <a:pt x="0" y="0"/>
                  </a:moveTo>
                  <a:cubicBezTo>
                    <a:pt x="1007533" y="510540"/>
                    <a:pt x="1872827" y="1102360"/>
                    <a:pt x="2174240" y="1849120"/>
                  </a:cubicBezTo>
                  <a:cubicBezTo>
                    <a:pt x="2465493" y="2849880"/>
                    <a:pt x="2761826" y="3182620"/>
                    <a:pt x="2844800" y="405384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75DE3977-226C-15B6-9629-73DB153D73AF}"/>
                </a:ext>
              </a:extLst>
            </p:cNvPr>
            <p:cNvSpPr/>
            <p:nvPr/>
          </p:nvSpPr>
          <p:spPr>
            <a:xfrm>
              <a:off x="2845901" y="3312160"/>
              <a:ext cx="1370499" cy="2813243"/>
            </a:xfrm>
            <a:custGeom>
              <a:avLst/>
              <a:gdLst>
                <a:gd name="connsiteX0" fmla="*/ 1468986 w 1611226"/>
                <a:gd name="connsiteY0" fmla="*/ 0 h 2479040"/>
                <a:gd name="connsiteX1" fmla="*/ 198986 w 1611226"/>
                <a:gd name="connsiteY1" fmla="*/ 538480 h 2479040"/>
                <a:gd name="connsiteX2" fmla="*/ 148186 w 1611226"/>
                <a:gd name="connsiteY2" fmla="*/ 2225040 h 2479040"/>
                <a:gd name="connsiteX3" fmla="*/ 1611226 w 1611226"/>
                <a:gd name="connsiteY3" fmla="*/ 2479040 h 2479040"/>
                <a:gd name="connsiteX0" fmla="*/ 1405029 w 1547269"/>
                <a:gd name="connsiteY0" fmla="*/ 0 h 2479040"/>
                <a:gd name="connsiteX1" fmla="*/ 378869 w 1547269"/>
                <a:gd name="connsiteY1" fmla="*/ 1168400 h 2479040"/>
                <a:gd name="connsiteX2" fmla="*/ 84229 w 1547269"/>
                <a:gd name="connsiteY2" fmla="*/ 2225040 h 2479040"/>
                <a:gd name="connsiteX3" fmla="*/ 1547269 w 1547269"/>
                <a:gd name="connsiteY3" fmla="*/ 2479040 h 2479040"/>
                <a:gd name="connsiteX0" fmla="*/ 1408026 w 1550266"/>
                <a:gd name="connsiteY0" fmla="*/ 0 h 2479040"/>
                <a:gd name="connsiteX1" fmla="*/ 381866 w 1550266"/>
                <a:gd name="connsiteY1" fmla="*/ 1168400 h 2479040"/>
                <a:gd name="connsiteX2" fmla="*/ 87226 w 1550266"/>
                <a:gd name="connsiteY2" fmla="*/ 2225040 h 2479040"/>
                <a:gd name="connsiteX3" fmla="*/ 1550266 w 1550266"/>
                <a:gd name="connsiteY3" fmla="*/ 2479040 h 2479040"/>
                <a:gd name="connsiteX0" fmla="*/ 1198911 w 1341151"/>
                <a:gd name="connsiteY0" fmla="*/ 0 h 2732532"/>
                <a:gd name="connsiteX1" fmla="*/ 172751 w 1341151"/>
                <a:gd name="connsiteY1" fmla="*/ 1168400 h 2732532"/>
                <a:gd name="connsiteX2" fmla="*/ 142271 w 1341151"/>
                <a:gd name="connsiteY2" fmla="*/ 2631440 h 2732532"/>
                <a:gd name="connsiteX3" fmla="*/ 1341151 w 1341151"/>
                <a:gd name="connsiteY3" fmla="*/ 2479040 h 2732532"/>
                <a:gd name="connsiteX0" fmla="*/ 1180798 w 1323038"/>
                <a:gd name="connsiteY0" fmla="*/ 0 h 2732532"/>
                <a:gd name="connsiteX1" fmla="*/ 205438 w 1323038"/>
                <a:gd name="connsiteY1" fmla="*/ 1219200 h 2732532"/>
                <a:gd name="connsiteX2" fmla="*/ 124158 w 1323038"/>
                <a:gd name="connsiteY2" fmla="*/ 2631440 h 2732532"/>
                <a:gd name="connsiteX3" fmla="*/ 1323038 w 1323038"/>
                <a:gd name="connsiteY3" fmla="*/ 2479040 h 2732532"/>
                <a:gd name="connsiteX0" fmla="*/ 1228259 w 1370499"/>
                <a:gd name="connsiteY0" fmla="*/ 0 h 2732532"/>
                <a:gd name="connsiteX1" fmla="*/ 252899 w 1370499"/>
                <a:gd name="connsiteY1" fmla="*/ 1219200 h 2732532"/>
                <a:gd name="connsiteX2" fmla="*/ 171619 w 1370499"/>
                <a:gd name="connsiteY2" fmla="*/ 2631440 h 2732532"/>
                <a:gd name="connsiteX3" fmla="*/ 1370499 w 1370499"/>
                <a:gd name="connsiteY3" fmla="*/ 2479040 h 2732532"/>
                <a:gd name="connsiteX0" fmla="*/ 1228259 w 1370499"/>
                <a:gd name="connsiteY0" fmla="*/ 0 h 2766075"/>
                <a:gd name="connsiteX1" fmla="*/ 252899 w 1370499"/>
                <a:gd name="connsiteY1" fmla="*/ 1219200 h 2766075"/>
                <a:gd name="connsiteX2" fmla="*/ 171619 w 1370499"/>
                <a:gd name="connsiteY2" fmla="*/ 2631440 h 2766075"/>
                <a:gd name="connsiteX3" fmla="*/ 1370499 w 1370499"/>
                <a:gd name="connsiteY3" fmla="*/ 2479040 h 2766075"/>
                <a:gd name="connsiteX0" fmla="*/ 1228259 w 1370499"/>
                <a:gd name="connsiteY0" fmla="*/ 0 h 2813243"/>
                <a:gd name="connsiteX1" fmla="*/ 252899 w 1370499"/>
                <a:gd name="connsiteY1" fmla="*/ 1219200 h 2813243"/>
                <a:gd name="connsiteX2" fmla="*/ 171619 w 1370499"/>
                <a:gd name="connsiteY2" fmla="*/ 2631440 h 2813243"/>
                <a:gd name="connsiteX3" fmla="*/ 1370499 w 1370499"/>
                <a:gd name="connsiteY3" fmla="*/ 2479040 h 2813243"/>
                <a:gd name="connsiteX0" fmla="*/ 1228259 w 1370499"/>
                <a:gd name="connsiteY0" fmla="*/ 0 h 2813243"/>
                <a:gd name="connsiteX1" fmla="*/ 252899 w 1370499"/>
                <a:gd name="connsiteY1" fmla="*/ 1219200 h 2813243"/>
                <a:gd name="connsiteX2" fmla="*/ 171619 w 1370499"/>
                <a:gd name="connsiteY2" fmla="*/ 2631440 h 2813243"/>
                <a:gd name="connsiteX3" fmla="*/ 1370499 w 1370499"/>
                <a:gd name="connsiteY3" fmla="*/ 2479040 h 281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0499" h="2813243">
                  <a:moveTo>
                    <a:pt x="1228259" y="0"/>
                  </a:moveTo>
                  <a:cubicBezTo>
                    <a:pt x="642365" y="378460"/>
                    <a:pt x="581406" y="404707"/>
                    <a:pt x="252899" y="1219200"/>
                  </a:cubicBezTo>
                  <a:cubicBezTo>
                    <a:pt x="-75608" y="2033693"/>
                    <a:pt x="-63754" y="2308013"/>
                    <a:pt x="171619" y="2631440"/>
                  </a:cubicBezTo>
                  <a:cubicBezTo>
                    <a:pt x="518752" y="3036147"/>
                    <a:pt x="964099" y="2665307"/>
                    <a:pt x="1370499" y="247904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FD989BC-7093-DAAF-8726-B311C91E406B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4216400" y="5791200"/>
              <a:ext cx="132080" cy="10668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171DA04B-D1C4-E24B-14F8-DA844E17EE40}"/>
                </a:ext>
              </a:extLst>
            </p:cNvPr>
            <p:cNvSpPr/>
            <p:nvPr/>
          </p:nvSpPr>
          <p:spPr>
            <a:xfrm>
              <a:off x="4228996" y="4277360"/>
              <a:ext cx="447040" cy="1524000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518160"/>
                <a:gd name="connsiteY0" fmla="*/ 1605280 h 1605280"/>
                <a:gd name="connsiteX1" fmla="*/ 203200 w 518160"/>
                <a:gd name="connsiteY1" fmla="*/ 995680 h 1605280"/>
                <a:gd name="connsiteX2" fmla="*/ 518160 w 518160"/>
                <a:gd name="connsiteY2" fmla="*/ 0 h 1605280"/>
                <a:gd name="connsiteX0" fmla="*/ 0 w 518160"/>
                <a:gd name="connsiteY0" fmla="*/ 1605280 h 1605280"/>
                <a:gd name="connsiteX1" fmla="*/ 203200 w 518160"/>
                <a:gd name="connsiteY1" fmla="*/ 995680 h 1605280"/>
                <a:gd name="connsiteX2" fmla="*/ 518160 w 518160"/>
                <a:gd name="connsiteY2" fmla="*/ 0 h 1605280"/>
                <a:gd name="connsiteX0" fmla="*/ 0 w 518160"/>
                <a:gd name="connsiteY0" fmla="*/ 1605280 h 1605280"/>
                <a:gd name="connsiteX1" fmla="*/ 203200 w 518160"/>
                <a:gd name="connsiteY1" fmla="*/ 995680 h 1605280"/>
                <a:gd name="connsiteX2" fmla="*/ 518160 w 518160"/>
                <a:gd name="connsiteY2" fmla="*/ 0 h 1605280"/>
                <a:gd name="connsiteX0" fmla="*/ 0 w 518160"/>
                <a:gd name="connsiteY0" fmla="*/ 1605280 h 1605280"/>
                <a:gd name="connsiteX1" fmla="*/ 203200 w 518160"/>
                <a:gd name="connsiteY1" fmla="*/ 995680 h 1605280"/>
                <a:gd name="connsiteX2" fmla="*/ 518160 w 518160"/>
                <a:gd name="connsiteY2" fmla="*/ 0 h 1605280"/>
                <a:gd name="connsiteX0" fmla="*/ 0 w 518160"/>
                <a:gd name="connsiteY0" fmla="*/ 1605280 h 1605280"/>
                <a:gd name="connsiteX1" fmla="*/ 203200 w 518160"/>
                <a:gd name="connsiteY1" fmla="*/ 995680 h 1605280"/>
                <a:gd name="connsiteX2" fmla="*/ 518160 w 518160"/>
                <a:gd name="connsiteY2" fmla="*/ 0 h 1605280"/>
                <a:gd name="connsiteX0" fmla="*/ 0 w 467360"/>
                <a:gd name="connsiteY0" fmla="*/ 1615440 h 1615440"/>
                <a:gd name="connsiteX1" fmla="*/ 152400 w 467360"/>
                <a:gd name="connsiteY1" fmla="*/ 995680 h 1615440"/>
                <a:gd name="connsiteX2" fmla="*/ 467360 w 467360"/>
                <a:gd name="connsiteY2" fmla="*/ 0 h 1615440"/>
                <a:gd name="connsiteX0" fmla="*/ 0 w 426720"/>
                <a:gd name="connsiteY0" fmla="*/ 1452880 h 1452880"/>
                <a:gd name="connsiteX1" fmla="*/ 152400 w 426720"/>
                <a:gd name="connsiteY1" fmla="*/ 833120 h 1452880"/>
                <a:gd name="connsiteX2" fmla="*/ 426720 w 426720"/>
                <a:gd name="connsiteY2" fmla="*/ 0 h 1452880"/>
                <a:gd name="connsiteX0" fmla="*/ 0 w 447040"/>
                <a:gd name="connsiteY0" fmla="*/ 1524000 h 1524000"/>
                <a:gd name="connsiteX1" fmla="*/ 152400 w 447040"/>
                <a:gd name="connsiteY1" fmla="*/ 904240 h 1524000"/>
                <a:gd name="connsiteX2" fmla="*/ 447040 w 447040"/>
                <a:gd name="connsiteY2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040" h="1524000">
                  <a:moveTo>
                    <a:pt x="0" y="1524000"/>
                  </a:moveTo>
                  <a:cubicBezTo>
                    <a:pt x="36406" y="1207346"/>
                    <a:pt x="-18627" y="1225973"/>
                    <a:pt x="152400" y="904240"/>
                  </a:cubicBezTo>
                  <a:cubicBezTo>
                    <a:pt x="404707" y="409787"/>
                    <a:pt x="384387" y="147320"/>
                    <a:pt x="447040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AC66B6DC-07F5-1055-C57C-4C7BCEBC90DC}"/>
                </a:ext>
              </a:extLst>
            </p:cNvPr>
            <p:cNvSpPr/>
            <p:nvPr/>
          </p:nvSpPr>
          <p:spPr>
            <a:xfrm>
              <a:off x="3874748" y="3631662"/>
              <a:ext cx="755375" cy="838883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2052320"/>
                <a:gd name="connsiteY0" fmla="*/ 558800 h 558800"/>
                <a:gd name="connsiteX1" fmla="*/ 1198880 w 2052320"/>
                <a:gd name="connsiteY1" fmla="*/ 233680 h 558800"/>
                <a:gd name="connsiteX2" fmla="*/ 2052320 w 2052320"/>
                <a:gd name="connsiteY2" fmla="*/ 0 h 558800"/>
                <a:gd name="connsiteX0" fmla="*/ 1392756 w 1462572"/>
                <a:gd name="connsiteY0" fmla="*/ 680720 h 680720"/>
                <a:gd name="connsiteX1" fmla="*/ 21156 w 1462572"/>
                <a:gd name="connsiteY1" fmla="*/ 233680 h 680720"/>
                <a:gd name="connsiteX2" fmla="*/ 874596 w 1462572"/>
                <a:gd name="connsiteY2" fmla="*/ 0 h 680720"/>
                <a:gd name="connsiteX0" fmla="*/ 641643 w 744040"/>
                <a:gd name="connsiteY0" fmla="*/ 680720 h 792380"/>
                <a:gd name="connsiteX1" fmla="*/ 32043 w 744040"/>
                <a:gd name="connsiteY1" fmla="*/ 711200 h 792380"/>
                <a:gd name="connsiteX2" fmla="*/ 123483 w 744040"/>
                <a:gd name="connsiteY2" fmla="*/ 0 h 792380"/>
                <a:gd name="connsiteX0" fmla="*/ 754855 w 857252"/>
                <a:gd name="connsiteY0" fmla="*/ 680720 h 792380"/>
                <a:gd name="connsiteX1" fmla="*/ 145255 w 857252"/>
                <a:gd name="connsiteY1" fmla="*/ 711200 h 792380"/>
                <a:gd name="connsiteX2" fmla="*/ 236695 w 857252"/>
                <a:gd name="connsiteY2" fmla="*/ 0 h 792380"/>
                <a:gd name="connsiteX0" fmla="*/ 754855 w 878853"/>
                <a:gd name="connsiteY0" fmla="*/ 680720 h 850075"/>
                <a:gd name="connsiteX1" fmla="*/ 145255 w 878853"/>
                <a:gd name="connsiteY1" fmla="*/ 711200 h 850075"/>
                <a:gd name="connsiteX2" fmla="*/ 236695 w 878853"/>
                <a:gd name="connsiteY2" fmla="*/ 0 h 850075"/>
                <a:gd name="connsiteX0" fmla="*/ 754855 w 755187"/>
                <a:gd name="connsiteY0" fmla="*/ 680720 h 893437"/>
                <a:gd name="connsiteX1" fmla="*/ 145255 w 755187"/>
                <a:gd name="connsiteY1" fmla="*/ 711200 h 893437"/>
                <a:gd name="connsiteX2" fmla="*/ 236695 w 755187"/>
                <a:gd name="connsiteY2" fmla="*/ 0 h 893437"/>
                <a:gd name="connsiteX0" fmla="*/ 754855 w 755187"/>
                <a:gd name="connsiteY0" fmla="*/ 680720 h 928928"/>
                <a:gd name="connsiteX1" fmla="*/ 145255 w 755187"/>
                <a:gd name="connsiteY1" fmla="*/ 762000 h 928928"/>
                <a:gd name="connsiteX2" fmla="*/ 236695 w 755187"/>
                <a:gd name="connsiteY2" fmla="*/ 0 h 928928"/>
                <a:gd name="connsiteX0" fmla="*/ 754855 w 755375"/>
                <a:gd name="connsiteY0" fmla="*/ 680720 h 838883"/>
                <a:gd name="connsiteX1" fmla="*/ 145255 w 755375"/>
                <a:gd name="connsiteY1" fmla="*/ 762000 h 838883"/>
                <a:gd name="connsiteX2" fmla="*/ 236695 w 755375"/>
                <a:gd name="connsiteY2" fmla="*/ 0 h 83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5375" h="838883">
                  <a:moveTo>
                    <a:pt x="754855" y="680720"/>
                  </a:moveTo>
                  <a:cubicBezTo>
                    <a:pt x="770941" y="821266"/>
                    <a:pt x="411108" y="911013"/>
                    <a:pt x="145255" y="762000"/>
                  </a:cubicBezTo>
                  <a:cubicBezTo>
                    <a:pt x="-201878" y="521547"/>
                    <a:pt x="174042" y="147320"/>
                    <a:pt x="236695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949B6A53-6BCE-A4C2-92EC-8C17BD0C58B6}"/>
                </a:ext>
              </a:extLst>
            </p:cNvPr>
            <p:cNvSpPr/>
            <p:nvPr/>
          </p:nvSpPr>
          <p:spPr>
            <a:xfrm>
              <a:off x="4071514" y="2289465"/>
              <a:ext cx="130964" cy="1391920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955040"/>
                <a:gd name="connsiteY0" fmla="*/ 1442720 h 1442720"/>
                <a:gd name="connsiteX1" fmla="*/ 640080 w 955040"/>
                <a:gd name="connsiteY1" fmla="*/ 995680 h 1442720"/>
                <a:gd name="connsiteX2" fmla="*/ 955040 w 955040"/>
                <a:gd name="connsiteY2" fmla="*/ 0 h 1442720"/>
                <a:gd name="connsiteX0" fmla="*/ 0 w 689837"/>
                <a:gd name="connsiteY0" fmla="*/ 1391920 h 1391920"/>
                <a:gd name="connsiteX1" fmla="*/ 640080 w 689837"/>
                <a:gd name="connsiteY1" fmla="*/ 944880 h 1391920"/>
                <a:gd name="connsiteX2" fmla="*/ 162560 w 689837"/>
                <a:gd name="connsiteY2" fmla="*/ 0 h 1391920"/>
                <a:gd name="connsiteX0" fmla="*/ 7703 w 188845"/>
                <a:gd name="connsiteY0" fmla="*/ 1391920 h 1391920"/>
                <a:gd name="connsiteX1" fmla="*/ 58503 w 188845"/>
                <a:gd name="connsiteY1" fmla="*/ 772160 h 1391920"/>
                <a:gd name="connsiteX2" fmla="*/ 170263 w 188845"/>
                <a:gd name="connsiteY2" fmla="*/ 0 h 1391920"/>
                <a:gd name="connsiteX0" fmla="*/ 32752 w 213894"/>
                <a:gd name="connsiteY0" fmla="*/ 1391920 h 1391920"/>
                <a:gd name="connsiteX1" fmla="*/ 83552 w 213894"/>
                <a:gd name="connsiteY1" fmla="*/ 772160 h 1391920"/>
                <a:gd name="connsiteX2" fmla="*/ 195312 w 213894"/>
                <a:gd name="connsiteY2" fmla="*/ 0 h 1391920"/>
                <a:gd name="connsiteX0" fmla="*/ 0 w 181142"/>
                <a:gd name="connsiteY0" fmla="*/ 1391920 h 1391920"/>
                <a:gd name="connsiteX1" fmla="*/ 50800 w 181142"/>
                <a:gd name="connsiteY1" fmla="*/ 772160 h 1391920"/>
                <a:gd name="connsiteX2" fmla="*/ 162560 w 181142"/>
                <a:gd name="connsiteY2" fmla="*/ 0 h 1391920"/>
                <a:gd name="connsiteX0" fmla="*/ 0 w 162560"/>
                <a:gd name="connsiteY0" fmla="*/ 1391920 h 1391920"/>
                <a:gd name="connsiteX1" fmla="*/ 50800 w 162560"/>
                <a:gd name="connsiteY1" fmla="*/ 772160 h 1391920"/>
                <a:gd name="connsiteX2" fmla="*/ 162560 w 162560"/>
                <a:gd name="connsiteY2" fmla="*/ 0 h 1391920"/>
                <a:gd name="connsiteX0" fmla="*/ 0 w 171604"/>
                <a:gd name="connsiteY0" fmla="*/ 1391920 h 1391920"/>
                <a:gd name="connsiteX1" fmla="*/ 50800 w 171604"/>
                <a:gd name="connsiteY1" fmla="*/ 772160 h 1391920"/>
                <a:gd name="connsiteX2" fmla="*/ 162560 w 171604"/>
                <a:gd name="connsiteY2" fmla="*/ 0 h 1391920"/>
                <a:gd name="connsiteX0" fmla="*/ 6138 w 126942"/>
                <a:gd name="connsiteY0" fmla="*/ 1391920 h 1391920"/>
                <a:gd name="connsiteX1" fmla="*/ 6138 w 126942"/>
                <a:gd name="connsiteY1" fmla="*/ 772160 h 1391920"/>
                <a:gd name="connsiteX2" fmla="*/ 117898 w 126942"/>
                <a:gd name="connsiteY2" fmla="*/ 0 h 1391920"/>
                <a:gd name="connsiteX0" fmla="*/ 0 w 130964"/>
                <a:gd name="connsiteY0" fmla="*/ 1391920 h 1391920"/>
                <a:gd name="connsiteX1" fmla="*/ 10160 w 130964"/>
                <a:gd name="connsiteY1" fmla="*/ 772160 h 1391920"/>
                <a:gd name="connsiteX2" fmla="*/ 121920 w 130964"/>
                <a:gd name="connsiteY2" fmla="*/ 0 h 139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4" h="1391920">
                  <a:moveTo>
                    <a:pt x="0" y="1391920"/>
                  </a:moveTo>
                  <a:cubicBezTo>
                    <a:pt x="219286" y="1044786"/>
                    <a:pt x="-38947" y="1154853"/>
                    <a:pt x="10160" y="772160"/>
                  </a:cubicBezTo>
                  <a:cubicBezTo>
                    <a:pt x="110067" y="470747"/>
                    <a:pt x="150707" y="177800"/>
                    <a:pt x="121920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30D3394-5298-BFE9-A27E-AD01CC49AEDE}"/>
                </a:ext>
              </a:extLst>
            </p:cNvPr>
            <p:cNvSpPr/>
            <p:nvPr/>
          </p:nvSpPr>
          <p:spPr>
            <a:xfrm>
              <a:off x="4664592" y="3314700"/>
              <a:ext cx="639995" cy="962660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1243440"/>
                <a:gd name="connsiteY0" fmla="*/ 772160 h 772160"/>
                <a:gd name="connsiteX1" fmla="*/ 1198880 w 1243440"/>
                <a:gd name="connsiteY1" fmla="*/ 447040 h 772160"/>
                <a:gd name="connsiteX2" fmla="*/ 609600 w 1243440"/>
                <a:gd name="connsiteY2" fmla="*/ 0 h 772160"/>
                <a:gd name="connsiteX0" fmla="*/ 0 w 609600"/>
                <a:gd name="connsiteY0" fmla="*/ 772160 h 772160"/>
                <a:gd name="connsiteX1" fmla="*/ 375920 w 609600"/>
                <a:gd name="connsiteY1" fmla="*/ 284480 h 772160"/>
                <a:gd name="connsiteX2" fmla="*/ 609600 w 609600"/>
                <a:gd name="connsiteY2" fmla="*/ 0 h 772160"/>
                <a:gd name="connsiteX0" fmla="*/ 0 w 609600"/>
                <a:gd name="connsiteY0" fmla="*/ 772160 h 772160"/>
                <a:gd name="connsiteX1" fmla="*/ 375920 w 609600"/>
                <a:gd name="connsiteY1" fmla="*/ 284480 h 772160"/>
                <a:gd name="connsiteX2" fmla="*/ 609600 w 609600"/>
                <a:gd name="connsiteY2" fmla="*/ 0 h 772160"/>
                <a:gd name="connsiteX0" fmla="*/ 0 w 609600"/>
                <a:gd name="connsiteY0" fmla="*/ 772160 h 772160"/>
                <a:gd name="connsiteX1" fmla="*/ 375920 w 609600"/>
                <a:gd name="connsiteY1" fmla="*/ 284480 h 772160"/>
                <a:gd name="connsiteX2" fmla="*/ 609600 w 609600"/>
                <a:gd name="connsiteY2" fmla="*/ 0 h 772160"/>
                <a:gd name="connsiteX0" fmla="*/ 0 w 560070"/>
                <a:gd name="connsiteY0" fmla="*/ 947420 h 947420"/>
                <a:gd name="connsiteX1" fmla="*/ 375920 w 560070"/>
                <a:gd name="connsiteY1" fmla="*/ 459740 h 947420"/>
                <a:gd name="connsiteX2" fmla="*/ 560070 w 560070"/>
                <a:gd name="connsiteY2" fmla="*/ 0 h 947420"/>
                <a:gd name="connsiteX0" fmla="*/ 0 w 645552"/>
                <a:gd name="connsiteY0" fmla="*/ 947420 h 947420"/>
                <a:gd name="connsiteX1" fmla="*/ 375920 w 645552"/>
                <a:gd name="connsiteY1" fmla="*/ 459740 h 947420"/>
                <a:gd name="connsiteX2" fmla="*/ 560070 w 645552"/>
                <a:gd name="connsiteY2" fmla="*/ 0 h 947420"/>
                <a:gd name="connsiteX0" fmla="*/ 0 w 639995"/>
                <a:gd name="connsiteY0" fmla="*/ 962660 h 962660"/>
                <a:gd name="connsiteX1" fmla="*/ 375920 w 639995"/>
                <a:gd name="connsiteY1" fmla="*/ 474980 h 962660"/>
                <a:gd name="connsiteX2" fmla="*/ 552450 w 639995"/>
                <a:gd name="connsiteY2" fmla="*/ 0 h 962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995" h="962660">
                  <a:moveTo>
                    <a:pt x="0" y="962660"/>
                  </a:moveTo>
                  <a:cubicBezTo>
                    <a:pt x="392006" y="757766"/>
                    <a:pt x="123613" y="695113"/>
                    <a:pt x="375920" y="474980"/>
                  </a:cubicBezTo>
                  <a:cubicBezTo>
                    <a:pt x="628227" y="254847"/>
                    <a:pt x="726017" y="43180"/>
                    <a:pt x="552450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9D70F39-474F-139C-BE3F-3EEB9D015D62}"/>
                </a:ext>
              </a:extLst>
            </p:cNvPr>
            <p:cNvSpPr/>
            <p:nvPr/>
          </p:nvSpPr>
          <p:spPr>
            <a:xfrm>
              <a:off x="3082341" y="3611880"/>
              <a:ext cx="1005840" cy="1036320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1269678"/>
                <a:gd name="connsiteY0" fmla="*/ 1036320 h 1036320"/>
                <a:gd name="connsiteX1" fmla="*/ 1198880 w 1269678"/>
                <a:gd name="connsiteY1" fmla="*/ 711200 h 1036320"/>
                <a:gd name="connsiteX2" fmla="*/ 1005840 w 1269678"/>
                <a:gd name="connsiteY2" fmla="*/ 0 h 1036320"/>
                <a:gd name="connsiteX0" fmla="*/ 0 w 1005840"/>
                <a:gd name="connsiteY0" fmla="*/ 1036320 h 1036320"/>
                <a:gd name="connsiteX1" fmla="*/ 599440 w 1005840"/>
                <a:gd name="connsiteY1" fmla="*/ 548640 h 1036320"/>
                <a:gd name="connsiteX2" fmla="*/ 1005840 w 1005840"/>
                <a:gd name="connsiteY2" fmla="*/ 0 h 1036320"/>
                <a:gd name="connsiteX0" fmla="*/ 0 w 1005840"/>
                <a:gd name="connsiteY0" fmla="*/ 1036320 h 1036320"/>
                <a:gd name="connsiteX1" fmla="*/ 599440 w 1005840"/>
                <a:gd name="connsiteY1" fmla="*/ 548640 h 1036320"/>
                <a:gd name="connsiteX2" fmla="*/ 1005840 w 1005840"/>
                <a:gd name="connsiteY2" fmla="*/ 0 h 1036320"/>
                <a:gd name="connsiteX0" fmla="*/ 0 w 1005840"/>
                <a:gd name="connsiteY0" fmla="*/ 1036320 h 1036320"/>
                <a:gd name="connsiteX1" fmla="*/ 599440 w 1005840"/>
                <a:gd name="connsiteY1" fmla="*/ 548640 h 1036320"/>
                <a:gd name="connsiteX2" fmla="*/ 1005840 w 1005840"/>
                <a:gd name="connsiteY2" fmla="*/ 0 h 10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5840" h="1036320">
                  <a:moveTo>
                    <a:pt x="0" y="1036320"/>
                  </a:moveTo>
                  <a:cubicBezTo>
                    <a:pt x="361526" y="760306"/>
                    <a:pt x="519853" y="616373"/>
                    <a:pt x="599440" y="548640"/>
                  </a:cubicBezTo>
                  <a:cubicBezTo>
                    <a:pt x="851747" y="328507"/>
                    <a:pt x="943187" y="147320"/>
                    <a:pt x="1005840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4AB48857-7B6C-4A60-F3AE-C3B3E5CC582D}"/>
                </a:ext>
              </a:extLst>
            </p:cNvPr>
            <p:cNvSpPr/>
            <p:nvPr/>
          </p:nvSpPr>
          <p:spPr>
            <a:xfrm>
              <a:off x="4176395" y="2281013"/>
              <a:ext cx="267335" cy="540438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542416 w 651631"/>
                <a:gd name="connsiteY0" fmla="*/ 477520 h 1034477"/>
                <a:gd name="connsiteX1" fmla="*/ 34416 w 651631"/>
                <a:gd name="connsiteY1" fmla="*/ 995680 h 1034477"/>
                <a:gd name="connsiteX2" fmla="*/ 349376 w 651631"/>
                <a:gd name="connsiteY2" fmla="*/ 0 h 1034477"/>
                <a:gd name="connsiteX0" fmla="*/ 199133 w 353976"/>
                <a:gd name="connsiteY0" fmla="*/ 499144 h 499144"/>
                <a:gd name="connsiteX1" fmla="*/ 138173 w 353976"/>
                <a:gd name="connsiteY1" fmla="*/ 82584 h 499144"/>
                <a:gd name="connsiteX2" fmla="*/ 6093 w 353976"/>
                <a:gd name="connsiteY2" fmla="*/ 21624 h 499144"/>
                <a:gd name="connsiteX0" fmla="*/ 193040 w 347883"/>
                <a:gd name="connsiteY0" fmla="*/ 554686 h 554686"/>
                <a:gd name="connsiteX1" fmla="*/ 132080 w 347883"/>
                <a:gd name="connsiteY1" fmla="*/ 138126 h 554686"/>
                <a:gd name="connsiteX2" fmla="*/ 0 w 347883"/>
                <a:gd name="connsiteY2" fmla="*/ 77166 h 554686"/>
                <a:gd name="connsiteX0" fmla="*/ 193040 w 347883"/>
                <a:gd name="connsiteY0" fmla="*/ 531846 h 531846"/>
                <a:gd name="connsiteX1" fmla="*/ 132080 w 347883"/>
                <a:gd name="connsiteY1" fmla="*/ 115286 h 531846"/>
                <a:gd name="connsiteX2" fmla="*/ 0 w 347883"/>
                <a:gd name="connsiteY2" fmla="*/ 54326 h 531846"/>
                <a:gd name="connsiteX0" fmla="*/ 193040 w 433089"/>
                <a:gd name="connsiteY0" fmla="*/ 531846 h 531846"/>
                <a:gd name="connsiteX1" fmla="*/ 132080 w 433089"/>
                <a:gd name="connsiteY1" fmla="*/ 115286 h 531846"/>
                <a:gd name="connsiteX2" fmla="*/ 0 w 433089"/>
                <a:gd name="connsiteY2" fmla="*/ 54326 h 531846"/>
                <a:gd name="connsiteX0" fmla="*/ 193040 w 260679"/>
                <a:gd name="connsiteY0" fmla="*/ 531846 h 531846"/>
                <a:gd name="connsiteX1" fmla="*/ 132080 w 260679"/>
                <a:gd name="connsiteY1" fmla="*/ 115286 h 531846"/>
                <a:gd name="connsiteX2" fmla="*/ 0 w 260679"/>
                <a:gd name="connsiteY2" fmla="*/ 54326 h 531846"/>
                <a:gd name="connsiteX0" fmla="*/ 242570 w 310209"/>
                <a:gd name="connsiteY0" fmla="*/ 516677 h 516677"/>
                <a:gd name="connsiteX1" fmla="*/ 181610 w 310209"/>
                <a:gd name="connsiteY1" fmla="*/ 100117 h 516677"/>
                <a:gd name="connsiteX2" fmla="*/ 0 w 310209"/>
                <a:gd name="connsiteY2" fmla="*/ 69637 h 516677"/>
                <a:gd name="connsiteX0" fmla="*/ 242570 w 379263"/>
                <a:gd name="connsiteY0" fmla="*/ 504902 h 504902"/>
                <a:gd name="connsiteX1" fmla="*/ 290195 w 379263"/>
                <a:gd name="connsiteY1" fmla="*/ 111202 h 504902"/>
                <a:gd name="connsiteX2" fmla="*/ 0 w 379263"/>
                <a:gd name="connsiteY2" fmla="*/ 57862 h 504902"/>
                <a:gd name="connsiteX0" fmla="*/ 242570 w 369564"/>
                <a:gd name="connsiteY0" fmla="*/ 484339 h 484339"/>
                <a:gd name="connsiteX1" fmla="*/ 276860 w 369564"/>
                <a:gd name="connsiteY1" fmla="*/ 143979 h 484339"/>
                <a:gd name="connsiteX2" fmla="*/ 0 w 369564"/>
                <a:gd name="connsiteY2" fmla="*/ 37299 h 484339"/>
                <a:gd name="connsiteX0" fmla="*/ 242570 w 369564"/>
                <a:gd name="connsiteY0" fmla="*/ 482939 h 482939"/>
                <a:gd name="connsiteX1" fmla="*/ 276860 w 369564"/>
                <a:gd name="connsiteY1" fmla="*/ 142579 h 482939"/>
                <a:gd name="connsiteX2" fmla="*/ 0 w 369564"/>
                <a:gd name="connsiteY2" fmla="*/ 35899 h 482939"/>
                <a:gd name="connsiteX0" fmla="*/ 240665 w 369029"/>
                <a:gd name="connsiteY0" fmla="*/ 545804 h 545804"/>
                <a:gd name="connsiteX1" fmla="*/ 276860 w 369029"/>
                <a:gd name="connsiteY1" fmla="*/ 142579 h 545804"/>
                <a:gd name="connsiteX2" fmla="*/ 0 w 369029"/>
                <a:gd name="connsiteY2" fmla="*/ 35899 h 545804"/>
                <a:gd name="connsiteX0" fmla="*/ 240665 w 358635"/>
                <a:gd name="connsiteY0" fmla="*/ 545804 h 545804"/>
                <a:gd name="connsiteX1" fmla="*/ 276860 w 358635"/>
                <a:gd name="connsiteY1" fmla="*/ 142579 h 545804"/>
                <a:gd name="connsiteX2" fmla="*/ 0 w 358635"/>
                <a:gd name="connsiteY2" fmla="*/ 35899 h 545804"/>
                <a:gd name="connsiteX0" fmla="*/ 240665 w 276860"/>
                <a:gd name="connsiteY0" fmla="*/ 545804 h 545804"/>
                <a:gd name="connsiteX1" fmla="*/ 276860 w 276860"/>
                <a:gd name="connsiteY1" fmla="*/ 142579 h 545804"/>
                <a:gd name="connsiteX2" fmla="*/ 0 w 276860"/>
                <a:gd name="connsiteY2" fmla="*/ 35899 h 545804"/>
                <a:gd name="connsiteX0" fmla="*/ 231140 w 267335"/>
                <a:gd name="connsiteY0" fmla="*/ 540438 h 540438"/>
                <a:gd name="connsiteX1" fmla="*/ 267335 w 267335"/>
                <a:gd name="connsiteY1" fmla="*/ 137213 h 540438"/>
                <a:gd name="connsiteX2" fmla="*/ 0 w 267335"/>
                <a:gd name="connsiteY2" fmla="*/ 38153 h 54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335" h="540438">
                  <a:moveTo>
                    <a:pt x="231140" y="540438"/>
                  </a:moveTo>
                  <a:cubicBezTo>
                    <a:pt x="250401" y="392059"/>
                    <a:pt x="244898" y="472281"/>
                    <a:pt x="267335" y="137213"/>
                  </a:cubicBezTo>
                  <a:cubicBezTo>
                    <a:pt x="134832" y="-16245"/>
                    <a:pt x="231987" y="-27887"/>
                    <a:pt x="0" y="38153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EACCB891-3CD9-FEC3-ABC8-84A66274C7FD}"/>
                </a:ext>
              </a:extLst>
            </p:cNvPr>
            <p:cNvSpPr/>
            <p:nvPr/>
          </p:nvSpPr>
          <p:spPr>
            <a:xfrm>
              <a:off x="4104027" y="2373982"/>
              <a:ext cx="1078521" cy="800775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1271462"/>
                <a:gd name="connsiteY0" fmla="*/ 673100 h 673100"/>
                <a:gd name="connsiteX1" fmla="*/ 1198880 w 1271462"/>
                <a:gd name="connsiteY1" fmla="*/ 347980 h 673100"/>
                <a:gd name="connsiteX2" fmla="*/ 1022350 w 1271462"/>
                <a:gd name="connsiteY2" fmla="*/ 0 h 673100"/>
                <a:gd name="connsiteX0" fmla="*/ 0 w 1022350"/>
                <a:gd name="connsiteY0" fmla="*/ 731326 h 731326"/>
                <a:gd name="connsiteX1" fmla="*/ 795020 w 1022350"/>
                <a:gd name="connsiteY1" fmla="*/ 74736 h 731326"/>
                <a:gd name="connsiteX2" fmla="*/ 1022350 w 1022350"/>
                <a:gd name="connsiteY2" fmla="*/ 58226 h 731326"/>
                <a:gd name="connsiteX0" fmla="*/ 0 w 843807"/>
                <a:gd name="connsiteY0" fmla="*/ 685612 h 784231"/>
                <a:gd name="connsiteX1" fmla="*/ 795020 w 843807"/>
                <a:gd name="connsiteY1" fmla="*/ 29022 h 784231"/>
                <a:gd name="connsiteX2" fmla="*/ 298450 w 843807"/>
                <a:gd name="connsiteY2" fmla="*/ 770702 h 784231"/>
                <a:gd name="connsiteX0" fmla="*/ 0 w 1066846"/>
                <a:gd name="connsiteY0" fmla="*/ 674451 h 773201"/>
                <a:gd name="connsiteX1" fmla="*/ 1027430 w 1066846"/>
                <a:gd name="connsiteY1" fmla="*/ 29291 h 773201"/>
                <a:gd name="connsiteX2" fmla="*/ 298450 w 1066846"/>
                <a:gd name="connsiteY2" fmla="*/ 759541 h 773201"/>
                <a:gd name="connsiteX0" fmla="*/ 0 w 1066846"/>
                <a:gd name="connsiteY0" fmla="*/ 645160 h 749068"/>
                <a:gd name="connsiteX1" fmla="*/ 1027430 w 1066846"/>
                <a:gd name="connsiteY1" fmla="*/ 0 h 749068"/>
                <a:gd name="connsiteX2" fmla="*/ 298450 w 1066846"/>
                <a:gd name="connsiteY2" fmla="*/ 730250 h 749068"/>
                <a:gd name="connsiteX0" fmla="*/ 0 w 1066846"/>
                <a:gd name="connsiteY0" fmla="*/ 685490 h 789398"/>
                <a:gd name="connsiteX1" fmla="*/ 1027430 w 1066846"/>
                <a:gd name="connsiteY1" fmla="*/ 40330 h 789398"/>
                <a:gd name="connsiteX2" fmla="*/ 298450 w 1066846"/>
                <a:gd name="connsiteY2" fmla="*/ 770580 h 789398"/>
                <a:gd name="connsiteX0" fmla="*/ 0 w 1066846"/>
                <a:gd name="connsiteY0" fmla="*/ 692825 h 796733"/>
                <a:gd name="connsiteX1" fmla="*/ 1027430 w 1066846"/>
                <a:gd name="connsiteY1" fmla="*/ 47665 h 796733"/>
                <a:gd name="connsiteX2" fmla="*/ 298450 w 1066846"/>
                <a:gd name="connsiteY2" fmla="*/ 777915 h 796733"/>
                <a:gd name="connsiteX0" fmla="*/ 0 w 1076546"/>
                <a:gd name="connsiteY0" fmla="*/ 692825 h 777915"/>
                <a:gd name="connsiteX1" fmla="*/ 1027430 w 1076546"/>
                <a:gd name="connsiteY1" fmla="*/ 47665 h 777915"/>
                <a:gd name="connsiteX2" fmla="*/ 298450 w 1076546"/>
                <a:gd name="connsiteY2" fmla="*/ 777915 h 777915"/>
                <a:gd name="connsiteX0" fmla="*/ 0 w 1078521"/>
                <a:gd name="connsiteY0" fmla="*/ 692825 h 800775"/>
                <a:gd name="connsiteX1" fmla="*/ 1027430 w 1078521"/>
                <a:gd name="connsiteY1" fmla="*/ 47665 h 800775"/>
                <a:gd name="connsiteX2" fmla="*/ 336550 w 1078521"/>
                <a:gd name="connsiteY2" fmla="*/ 800775 h 80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8521" h="800775">
                  <a:moveTo>
                    <a:pt x="0" y="692825"/>
                  </a:moveTo>
                  <a:cubicBezTo>
                    <a:pt x="343746" y="480311"/>
                    <a:pt x="908473" y="-181782"/>
                    <a:pt x="1027430" y="47665"/>
                  </a:cubicBezTo>
                  <a:cubicBezTo>
                    <a:pt x="1279737" y="162812"/>
                    <a:pt x="525357" y="559475"/>
                    <a:pt x="336550" y="800775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08664A87-9F83-DF94-5C35-BEC7A94C632D}"/>
                </a:ext>
              </a:extLst>
            </p:cNvPr>
            <p:cNvSpPr/>
            <p:nvPr/>
          </p:nvSpPr>
          <p:spPr>
            <a:xfrm>
              <a:off x="4452515" y="2687230"/>
              <a:ext cx="1079385" cy="690891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1513840"/>
                <a:gd name="connsiteY0" fmla="*/ 1320800 h 1320800"/>
                <a:gd name="connsiteX1" fmla="*/ 1035050 w 1513840"/>
                <a:gd name="connsiteY1" fmla="*/ 904240 h 1320800"/>
                <a:gd name="connsiteX2" fmla="*/ 1513840 w 1513840"/>
                <a:gd name="connsiteY2" fmla="*/ 0 h 1320800"/>
                <a:gd name="connsiteX0" fmla="*/ 0 w 1070454"/>
                <a:gd name="connsiteY0" fmla="*/ 447877 h 696204"/>
                <a:gd name="connsiteX1" fmla="*/ 1035050 w 1070454"/>
                <a:gd name="connsiteY1" fmla="*/ 31317 h 696204"/>
                <a:gd name="connsiteX2" fmla="*/ 168910 w 1070454"/>
                <a:gd name="connsiteY2" fmla="*/ 681557 h 696204"/>
                <a:gd name="connsiteX0" fmla="*/ 0 w 1145108"/>
                <a:gd name="connsiteY0" fmla="*/ 416560 h 669608"/>
                <a:gd name="connsiteX1" fmla="*/ 1035050 w 1145108"/>
                <a:gd name="connsiteY1" fmla="*/ 0 h 669608"/>
                <a:gd name="connsiteX2" fmla="*/ 168910 w 1145108"/>
                <a:gd name="connsiteY2" fmla="*/ 650240 h 669608"/>
                <a:gd name="connsiteX0" fmla="*/ 0 w 1145108"/>
                <a:gd name="connsiteY0" fmla="*/ 476963 h 730011"/>
                <a:gd name="connsiteX1" fmla="*/ 1035050 w 1145108"/>
                <a:gd name="connsiteY1" fmla="*/ 60403 h 730011"/>
                <a:gd name="connsiteX2" fmla="*/ 168910 w 1145108"/>
                <a:gd name="connsiteY2" fmla="*/ 710643 h 730011"/>
                <a:gd name="connsiteX0" fmla="*/ 0 w 1145108"/>
                <a:gd name="connsiteY0" fmla="*/ 491773 h 744821"/>
                <a:gd name="connsiteX1" fmla="*/ 1035050 w 1145108"/>
                <a:gd name="connsiteY1" fmla="*/ 75213 h 744821"/>
                <a:gd name="connsiteX2" fmla="*/ 168910 w 1145108"/>
                <a:gd name="connsiteY2" fmla="*/ 725453 h 744821"/>
                <a:gd name="connsiteX0" fmla="*/ 0 w 1145108"/>
                <a:gd name="connsiteY0" fmla="*/ 457211 h 710259"/>
                <a:gd name="connsiteX1" fmla="*/ 1035050 w 1145108"/>
                <a:gd name="connsiteY1" fmla="*/ 40651 h 710259"/>
                <a:gd name="connsiteX2" fmla="*/ 168910 w 1145108"/>
                <a:gd name="connsiteY2" fmla="*/ 690891 h 710259"/>
                <a:gd name="connsiteX0" fmla="*/ 0 w 1057843"/>
                <a:gd name="connsiteY0" fmla="*/ 457211 h 712108"/>
                <a:gd name="connsiteX1" fmla="*/ 1035050 w 1057843"/>
                <a:gd name="connsiteY1" fmla="*/ 40651 h 712108"/>
                <a:gd name="connsiteX2" fmla="*/ 168910 w 1057843"/>
                <a:gd name="connsiteY2" fmla="*/ 690891 h 712108"/>
                <a:gd name="connsiteX0" fmla="*/ 0 w 1080695"/>
                <a:gd name="connsiteY0" fmla="*/ 457211 h 690891"/>
                <a:gd name="connsiteX1" fmla="*/ 1035050 w 1080695"/>
                <a:gd name="connsiteY1" fmla="*/ 40651 h 690891"/>
                <a:gd name="connsiteX2" fmla="*/ 168910 w 1080695"/>
                <a:gd name="connsiteY2" fmla="*/ 690891 h 690891"/>
                <a:gd name="connsiteX0" fmla="*/ 0 w 1079385"/>
                <a:gd name="connsiteY0" fmla="*/ 457211 h 690891"/>
                <a:gd name="connsiteX1" fmla="*/ 1035050 w 1079385"/>
                <a:gd name="connsiteY1" fmla="*/ 40651 h 690891"/>
                <a:gd name="connsiteX2" fmla="*/ 168910 w 1079385"/>
                <a:gd name="connsiteY2" fmla="*/ 690891 h 690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385" h="690891">
                  <a:moveTo>
                    <a:pt x="0" y="457211"/>
                  </a:moveTo>
                  <a:cubicBezTo>
                    <a:pt x="400896" y="233267"/>
                    <a:pt x="828463" y="-120216"/>
                    <a:pt x="1035050" y="40651"/>
                  </a:cubicBezTo>
                  <a:cubicBezTo>
                    <a:pt x="1230207" y="174848"/>
                    <a:pt x="752052" y="171461"/>
                    <a:pt x="168910" y="690891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E131B3E6-3D89-57AA-CAEC-4843886C7475}"/>
                </a:ext>
              </a:extLst>
            </p:cNvPr>
            <p:cNvSpPr/>
            <p:nvPr/>
          </p:nvSpPr>
          <p:spPr>
            <a:xfrm>
              <a:off x="4645297" y="3048754"/>
              <a:ext cx="817668" cy="560507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1281430"/>
                <a:gd name="connsiteY0" fmla="*/ 1217930 h 1217930"/>
                <a:gd name="connsiteX1" fmla="*/ 966470 w 1281430"/>
                <a:gd name="connsiteY1" fmla="*/ 995680 h 1217930"/>
                <a:gd name="connsiteX2" fmla="*/ 1281430 w 1281430"/>
                <a:gd name="connsiteY2" fmla="*/ 0 h 1217930"/>
                <a:gd name="connsiteX0" fmla="*/ 0 w 1281430"/>
                <a:gd name="connsiteY0" fmla="*/ 1217930 h 1217930"/>
                <a:gd name="connsiteX1" fmla="*/ 804545 w 1281430"/>
                <a:gd name="connsiteY1" fmla="*/ 940435 h 1217930"/>
                <a:gd name="connsiteX2" fmla="*/ 1281430 w 1281430"/>
                <a:gd name="connsiteY2" fmla="*/ 0 h 1217930"/>
                <a:gd name="connsiteX0" fmla="*/ 0 w 846822"/>
                <a:gd name="connsiteY0" fmla="*/ 312832 h 570756"/>
                <a:gd name="connsiteX1" fmla="*/ 804545 w 846822"/>
                <a:gd name="connsiteY1" fmla="*/ 35337 h 570756"/>
                <a:gd name="connsiteX2" fmla="*/ 157480 w 846822"/>
                <a:gd name="connsiteY2" fmla="*/ 554132 h 570756"/>
                <a:gd name="connsiteX0" fmla="*/ 0 w 844761"/>
                <a:gd name="connsiteY0" fmla="*/ 277495 h 540090"/>
                <a:gd name="connsiteX1" fmla="*/ 804545 w 844761"/>
                <a:gd name="connsiteY1" fmla="*/ 0 h 540090"/>
                <a:gd name="connsiteX2" fmla="*/ 157480 w 844761"/>
                <a:gd name="connsiteY2" fmla="*/ 518795 h 540090"/>
                <a:gd name="connsiteX0" fmla="*/ 0 w 844761"/>
                <a:gd name="connsiteY0" fmla="*/ 319159 h 581754"/>
                <a:gd name="connsiteX1" fmla="*/ 804545 w 844761"/>
                <a:gd name="connsiteY1" fmla="*/ 41664 h 581754"/>
                <a:gd name="connsiteX2" fmla="*/ 157480 w 844761"/>
                <a:gd name="connsiteY2" fmla="*/ 560459 h 581754"/>
                <a:gd name="connsiteX0" fmla="*/ 0 w 844761"/>
                <a:gd name="connsiteY0" fmla="*/ 338319 h 600914"/>
                <a:gd name="connsiteX1" fmla="*/ 804545 w 844761"/>
                <a:gd name="connsiteY1" fmla="*/ 60824 h 600914"/>
                <a:gd name="connsiteX2" fmla="*/ 157480 w 844761"/>
                <a:gd name="connsiteY2" fmla="*/ 579619 h 600914"/>
                <a:gd name="connsiteX0" fmla="*/ 0 w 844761"/>
                <a:gd name="connsiteY0" fmla="*/ 278364 h 540959"/>
                <a:gd name="connsiteX1" fmla="*/ 804545 w 844761"/>
                <a:gd name="connsiteY1" fmla="*/ 869 h 540959"/>
                <a:gd name="connsiteX2" fmla="*/ 157480 w 844761"/>
                <a:gd name="connsiteY2" fmla="*/ 519664 h 540959"/>
                <a:gd name="connsiteX0" fmla="*/ 0 w 804545"/>
                <a:gd name="connsiteY0" fmla="*/ 278364 h 545807"/>
                <a:gd name="connsiteX1" fmla="*/ 804545 w 804545"/>
                <a:gd name="connsiteY1" fmla="*/ 869 h 545807"/>
                <a:gd name="connsiteX2" fmla="*/ 157480 w 804545"/>
                <a:gd name="connsiteY2" fmla="*/ 519664 h 545807"/>
                <a:gd name="connsiteX0" fmla="*/ 0 w 804545"/>
                <a:gd name="connsiteY0" fmla="*/ 278364 h 519664"/>
                <a:gd name="connsiteX1" fmla="*/ 804545 w 804545"/>
                <a:gd name="connsiteY1" fmla="*/ 869 h 519664"/>
                <a:gd name="connsiteX2" fmla="*/ 157480 w 804545"/>
                <a:gd name="connsiteY2" fmla="*/ 519664 h 519664"/>
                <a:gd name="connsiteX0" fmla="*/ 0 w 817668"/>
                <a:gd name="connsiteY0" fmla="*/ 278364 h 519664"/>
                <a:gd name="connsiteX1" fmla="*/ 804545 w 817668"/>
                <a:gd name="connsiteY1" fmla="*/ 869 h 519664"/>
                <a:gd name="connsiteX2" fmla="*/ 157480 w 817668"/>
                <a:gd name="connsiteY2" fmla="*/ 519664 h 519664"/>
                <a:gd name="connsiteX0" fmla="*/ 0 w 817668"/>
                <a:gd name="connsiteY0" fmla="*/ 319207 h 560507"/>
                <a:gd name="connsiteX1" fmla="*/ 804545 w 817668"/>
                <a:gd name="connsiteY1" fmla="*/ 41712 h 560507"/>
                <a:gd name="connsiteX2" fmla="*/ 157480 w 817668"/>
                <a:gd name="connsiteY2" fmla="*/ 560507 h 56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7668" h="560507">
                  <a:moveTo>
                    <a:pt x="0" y="319207"/>
                  </a:moveTo>
                  <a:cubicBezTo>
                    <a:pt x="412326" y="83833"/>
                    <a:pt x="784648" y="-81055"/>
                    <a:pt x="804545" y="41712"/>
                  </a:cubicBezTo>
                  <a:cubicBezTo>
                    <a:pt x="896832" y="111139"/>
                    <a:pt x="483447" y="262057"/>
                    <a:pt x="157480" y="560507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85D98E98-D864-80F8-8D4F-BCCABC523330}"/>
                </a:ext>
              </a:extLst>
            </p:cNvPr>
            <p:cNvSpPr/>
            <p:nvPr/>
          </p:nvSpPr>
          <p:spPr>
            <a:xfrm>
              <a:off x="5158352" y="1482824"/>
              <a:ext cx="179130" cy="706009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1513840"/>
                <a:gd name="connsiteY0" fmla="*/ 1320800 h 1320800"/>
                <a:gd name="connsiteX1" fmla="*/ 1202690 w 1513840"/>
                <a:gd name="connsiteY1" fmla="*/ 340360 h 1320800"/>
                <a:gd name="connsiteX2" fmla="*/ 1513840 w 1513840"/>
                <a:gd name="connsiteY2" fmla="*/ 0 h 1320800"/>
                <a:gd name="connsiteX0" fmla="*/ 398016 w 519039"/>
                <a:gd name="connsiteY0" fmla="*/ 688340 h 688340"/>
                <a:gd name="connsiteX1" fmla="*/ 38606 w 519039"/>
                <a:gd name="connsiteY1" fmla="*/ 340360 h 688340"/>
                <a:gd name="connsiteX2" fmla="*/ 349756 w 519039"/>
                <a:gd name="connsiteY2" fmla="*/ 0 h 688340"/>
                <a:gd name="connsiteX0" fmla="*/ 427052 w 427052"/>
                <a:gd name="connsiteY0" fmla="*/ 688340 h 697985"/>
                <a:gd name="connsiteX1" fmla="*/ 67642 w 427052"/>
                <a:gd name="connsiteY1" fmla="*/ 340360 h 697985"/>
                <a:gd name="connsiteX2" fmla="*/ 378792 w 427052"/>
                <a:gd name="connsiteY2" fmla="*/ 0 h 697985"/>
                <a:gd name="connsiteX0" fmla="*/ 359410 w 359410"/>
                <a:gd name="connsiteY0" fmla="*/ 688340 h 699877"/>
                <a:gd name="connsiteX1" fmla="*/ 0 w 359410"/>
                <a:gd name="connsiteY1" fmla="*/ 340360 h 699877"/>
                <a:gd name="connsiteX2" fmla="*/ 311150 w 359410"/>
                <a:gd name="connsiteY2" fmla="*/ 0 h 699877"/>
                <a:gd name="connsiteX0" fmla="*/ 176530 w 176530"/>
                <a:gd name="connsiteY0" fmla="*/ 688340 h 699877"/>
                <a:gd name="connsiteX1" fmla="*/ 0 w 176530"/>
                <a:gd name="connsiteY1" fmla="*/ 340360 h 699877"/>
                <a:gd name="connsiteX2" fmla="*/ 128270 w 176530"/>
                <a:gd name="connsiteY2" fmla="*/ 0 h 699877"/>
                <a:gd name="connsiteX0" fmla="*/ 178229 w 178229"/>
                <a:gd name="connsiteY0" fmla="*/ 688340 h 699877"/>
                <a:gd name="connsiteX1" fmla="*/ 1699 w 178229"/>
                <a:gd name="connsiteY1" fmla="*/ 340360 h 699877"/>
                <a:gd name="connsiteX2" fmla="*/ 129969 w 178229"/>
                <a:gd name="connsiteY2" fmla="*/ 0 h 699877"/>
                <a:gd name="connsiteX0" fmla="*/ 179130 w 179130"/>
                <a:gd name="connsiteY0" fmla="*/ 690646 h 702183"/>
                <a:gd name="connsiteX1" fmla="*/ 2600 w 179130"/>
                <a:gd name="connsiteY1" fmla="*/ 342666 h 702183"/>
                <a:gd name="connsiteX2" fmla="*/ 130870 w 179130"/>
                <a:gd name="connsiteY2" fmla="*/ 2306 h 702183"/>
                <a:gd name="connsiteX0" fmla="*/ 179130 w 179130"/>
                <a:gd name="connsiteY0" fmla="*/ 690646 h 706009"/>
                <a:gd name="connsiteX1" fmla="*/ 2600 w 179130"/>
                <a:gd name="connsiteY1" fmla="*/ 342666 h 706009"/>
                <a:gd name="connsiteX2" fmla="*/ 130870 w 179130"/>
                <a:gd name="connsiteY2" fmla="*/ 2306 h 706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130" h="706009">
                  <a:moveTo>
                    <a:pt x="179130" y="690646"/>
                  </a:moveTo>
                  <a:cubicBezTo>
                    <a:pt x="96156" y="744832"/>
                    <a:pt x="43663" y="661859"/>
                    <a:pt x="2600" y="342666"/>
                  </a:cubicBezTo>
                  <a:cubicBezTo>
                    <a:pt x="-11793" y="19663"/>
                    <a:pt x="33927" y="-10394"/>
                    <a:pt x="130870" y="2306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276E43F3-D842-8A58-1D42-E39D2D41F434}"/>
                </a:ext>
              </a:extLst>
            </p:cNvPr>
            <p:cNvSpPr/>
            <p:nvPr/>
          </p:nvSpPr>
          <p:spPr>
            <a:xfrm>
              <a:off x="6167669" y="2742495"/>
              <a:ext cx="776994" cy="4112768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794512"/>
                <a:gd name="connsiteY0" fmla="*/ 2497328 h 2497328"/>
                <a:gd name="connsiteX1" fmla="*/ 479552 w 794512"/>
                <a:gd name="connsiteY1" fmla="*/ 995680 h 2497328"/>
                <a:gd name="connsiteX2" fmla="*/ 794512 w 794512"/>
                <a:gd name="connsiteY2" fmla="*/ 0 h 2497328"/>
                <a:gd name="connsiteX0" fmla="*/ 0 w 469392"/>
                <a:gd name="connsiteY0" fmla="*/ 4112768 h 4112768"/>
                <a:gd name="connsiteX1" fmla="*/ 154432 w 469392"/>
                <a:gd name="connsiteY1" fmla="*/ 995680 h 4112768"/>
                <a:gd name="connsiteX2" fmla="*/ 469392 w 469392"/>
                <a:gd name="connsiteY2" fmla="*/ 0 h 4112768"/>
                <a:gd name="connsiteX0" fmla="*/ 244010 w 713402"/>
                <a:gd name="connsiteY0" fmla="*/ 4112768 h 4112768"/>
                <a:gd name="connsiteX1" fmla="*/ 398442 w 713402"/>
                <a:gd name="connsiteY1" fmla="*/ 995680 h 4112768"/>
                <a:gd name="connsiteX2" fmla="*/ 713402 w 713402"/>
                <a:gd name="connsiteY2" fmla="*/ 0 h 4112768"/>
                <a:gd name="connsiteX0" fmla="*/ 343233 w 812625"/>
                <a:gd name="connsiteY0" fmla="*/ 4112768 h 4112768"/>
                <a:gd name="connsiteX1" fmla="*/ 497665 w 812625"/>
                <a:gd name="connsiteY1" fmla="*/ 995680 h 4112768"/>
                <a:gd name="connsiteX2" fmla="*/ 812625 w 812625"/>
                <a:gd name="connsiteY2" fmla="*/ 0 h 4112768"/>
                <a:gd name="connsiteX0" fmla="*/ 171549 w 640941"/>
                <a:gd name="connsiteY0" fmla="*/ 4112768 h 4112768"/>
                <a:gd name="connsiteX1" fmla="*/ 325981 w 640941"/>
                <a:gd name="connsiteY1" fmla="*/ 995680 h 4112768"/>
                <a:gd name="connsiteX2" fmla="*/ 640941 w 640941"/>
                <a:gd name="connsiteY2" fmla="*/ 0 h 4112768"/>
                <a:gd name="connsiteX0" fmla="*/ 307602 w 776994"/>
                <a:gd name="connsiteY0" fmla="*/ 4112768 h 4112768"/>
                <a:gd name="connsiteX1" fmla="*/ 462034 w 776994"/>
                <a:gd name="connsiteY1" fmla="*/ 995680 h 4112768"/>
                <a:gd name="connsiteX2" fmla="*/ 776994 w 776994"/>
                <a:gd name="connsiteY2" fmla="*/ 0 h 411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994" h="4112768">
                  <a:moveTo>
                    <a:pt x="307602" y="4112768"/>
                  </a:moveTo>
                  <a:cubicBezTo>
                    <a:pt x="262728" y="3785954"/>
                    <a:pt x="-450673" y="1977813"/>
                    <a:pt x="462034" y="995680"/>
                  </a:cubicBezTo>
                  <a:cubicBezTo>
                    <a:pt x="714341" y="775547"/>
                    <a:pt x="714341" y="147320"/>
                    <a:pt x="7769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D969CF6B-DF1A-47D7-FE36-BBEFB040474C}"/>
                </a:ext>
              </a:extLst>
            </p:cNvPr>
            <p:cNvSpPr/>
            <p:nvPr/>
          </p:nvSpPr>
          <p:spPr>
            <a:xfrm>
              <a:off x="5401949" y="3160449"/>
              <a:ext cx="924097" cy="934720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915592 w 2132862"/>
                <a:gd name="connsiteY0" fmla="*/ 934720 h 934720"/>
                <a:gd name="connsiteX1" fmla="*/ 2114472 w 2132862"/>
                <a:gd name="connsiteY1" fmla="*/ 609600 h 934720"/>
                <a:gd name="connsiteX2" fmla="*/ 1192 w 2132862"/>
                <a:gd name="connsiteY2" fmla="*/ 0 h 934720"/>
                <a:gd name="connsiteX0" fmla="*/ 918382 w 1026161"/>
                <a:gd name="connsiteY0" fmla="*/ 934720 h 934720"/>
                <a:gd name="connsiteX1" fmla="*/ 390062 w 1026161"/>
                <a:gd name="connsiteY1" fmla="*/ 508000 h 934720"/>
                <a:gd name="connsiteX2" fmla="*/ 3982 w 1026161"/>
                <a:gd name="connsiteY2" fmla="*/ 0 h 934720"/>
                <a:gd name="connsiteX0" fmla="*/ 918382 w 1082902"/>
                <a:gd name="connsiteY0" fmla="*/ 934720 h 934720"/>
                <a:gd name="connsiteX1" fmla="*/ 390062 w 1082902"/>
                <a:gd name="connsiteY1" fmla="*/ 508000 h 934720"/>
                <a:gd name="connsiteX2" fmla="*/ 3982 w 1082902"/>
                <a:gd name="connsiteY2" fmla="*/ 0 h 934720"/>
                <a:gd name="connsiteX0" fmla="*/ 918382 w 918382"/>
                <a:gd name="connsiteY0" fmla="*/ 934720 h 934720"/>
                <a:gd name="connsiteX1" fmla="*/ 390062 w 918382"/>
                <a:gd name="connsiteY1" fmla="*/ 508000 h 934720"/>
                <a:gd name="connsiteX2" fmla="*/ 3982 w 918382"/>
                <a:gd name="connsiteY2" fmla="*/ 0 h 934720"/>
                <a:gd name="connsiteX0" fmla="*/ 918382 w 918382"/>
                <a:gd name="connsiteY0" fmla="*/ 934720 h 934720"/>
                <a:gd name="connsiteX1" fmla="*/ 390062 w 918382"/>
                <a:gd name="connsiteY1" fmla="*/ 508000 h 934720"/>
                <a:gd name="connsiteX2" fmla="*/ 3982 w 918382"/>
                <a:gd name="connsiteY2" fmla="*/ 0 h 934720"/>
                <a:gd name="connsiteX0" fmla="*/ 918382 w 918382"/>
                <a:gd name="connsiteY0" fmla="*/ 934720 h 934720"/>
                <a:gd name="connsiteX1" fmla="*/ 390062 w 918382"/>
                <a:gd name="connsiteY1" fmla="*/ 508000 h 934720"/>
                <a:gd name="connsiteX2" fmla="*/ 3982 w 918382"/>
                <a:gd name="connsiteY2" fmla="*/ 0 h 934720"/>
                <a:gd name="connsiteX0" fmla="*/ 924097 w 924097"/>
                <a:gd name="connsiteY0" fmla="*/ 934720 h 934720"/>
                <a:gd name="connsiteX1" fmla="*/ 395777 w 924097"/>
                <a:gd name="connsiteY1" fmla="*/ 508000 h 934720"/>
                <a:gd name="connsiteX2" fmla="*/ 9697 w 924097"/>
                <a:gd name="connsiteY2" fmla="*/ 0 h 93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4097" h="934720">
                  <a:moveTo>
                    <a:pt x="924097" y="934720"/>
                  </a:moveTo>
                  <a:cubicBezTo>
                    <a:pt x="767463" y="628226"/>
                    <a:pt x="732750" y="748453"/>
                    <a:pt x="395777" y="508000"/>
                  </a:cubicBezTo>
                  <a:cubicBezTo>
                    <a:pt x="201044" y="216747"/>
                    <a:pt x="-52956" y="147320"/>
                    <a:pt x="9697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102DBFFF-9EA6-C810-B85C-83B1521CB405}"/>
                </a:ext>
              </a:extLst>
            </p:cNvPr>
            <p:cNvSpPr/>
            <p:nvPr/>
          </p:nvSpPr>
          <p:spPr>
            <a:xfrm>
              <a:off x="5251294" y="2273744"/>
              <a:ext cx="124622" cy="415287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59698 w 1573538"/>
                <a:gd name="connsiteY0" fmla="*/ 1320800 h 1320800"/>
                <a:gd name="connsiteX1" fmla="*/ 54618 w 1573538"/>
                <a:gd name="connsiteY1" fmla="*/ 1121410 h 1320800"/>
                <a:gd name="connsiteX2" fmla="*/ 1573538 w 1573538"/>
                <a:gd name="connsiteY2" fmla="*/ 0 h 1320800"/>
                <a:gd name="connsiteX0" fmla="*/ 59698 w 223164"/>
                <a:gd name="connsiteY0" fmla="*/ 364490 h 364490"/>
                <a:gd name="connsiteX1" fmla="*/ 54618 w 223164"/>
                <a:gd name="connsiteY1" fmla="*/ 165100 h 364490"/>
                <a:gd name="connsiteX2" fmla="*/ 118118 w 223164"/>
                <a:gd name="connsiteY2" fmla="*/ 0 h 364490"/>
                <a:gd name="connsiteX0" fmla="*/ 59698 w 223164"/>
                <a:gd name="connsiteY0" fmla="*/ 364490 h 364490"/>
                <a:gd name="connsiteX1" fmla="*/ 54618 w 223164"/>
                <a:gd name="connsiteY1" fmla="*/ 165100 h 364490"/>
                <a:gd name="connsiteX2" fmla="*/ 118118 w 223164"/>
                <a:gd name="connsiteY2" fmla="*/ 0 h 364490"/>
                <a:gd name="connsiteX0" fmla="*/ 5080 w 230761"/>
                <a:gd name="connsiteY0" fmla="*/ 364490 h 364490"/>
                <a:gd name="connsiteX1" fmla="*/ 0 w 230761"/>
                <a:gd name="connsiteY1" fmla="*/ 165100 h 364490"/>
                <a:gd name="connsiteX2" fmla="*/ 63500 w 230761"/>
                <a:gd name="connsiteY2" fmla="*/ 0 h 364490"/>
                <a:gd name="connsiteX0" fmla="*/ 16510 w 238910"/>
                <a:gd name="connsiteY0" fmla="*/ 364490 h 364490"/>
                <a:gd name="connsiteX1" fmla="*/ 0 w 238910"/>
                <a:gd name="connsiteY1" fmla="*/ 161290 h 364490"/>
                <a:gd name="connsiteX2" fmla="*/ 74930 w 238910"/>
                <a:gd name="connsiteY2" fmla="*/ 0 h 364490"/>
                <a:gd name="connsiteX0" fmla="*/ 17081 w 219029"/>
                <a:gd name="connsiteY0" fmla="*/ 364490 h 364490"/>
                <a:gd name="connsiteX1" fmla="*/ 571 w 219029"/>
                <a:gd name="connsiteY1" fmla="*/ 161290 h 364490"/>
                <a:gd name="connsiteX2" fmla="*/ 75501 w 219029"/>
                <a:gd name="connsiteY2" fmla="*/ 0 h 364490"/>
                <a:gd name="connsiteX0" fmla="*/ 25964 w 84384"/>
                <a:gd name="connsiteY0" fmla="*/ 364490 h 364490"/>
                <a:gd name="connsiteX1" fmla="*/ 9454 w 84384"/>
                <a:gd name="connsiteY1" fmla="*/ 161290 h 364490"/>
                <a:gd name="connsiteX2" fmla="*/ 84384 w 84384"/>
                <a:gd name="connsiteY2" fmla="*/ 0 h 364490"/>
                <a:gd name="connsiteX0" fmla="*/ 25964 w 114864"/>
                <a:gd name="connsiteY0" fmla="*/ 398780 h 398780"/>
                <a:gd name="connsiteX1" fmla="*/ 9454 w 114864"/>
                <a:gd name="connsiteY1" fmla="*/ 195580 h 398780"/>
                <a:gd name="connsiteX2" fmla="*/ 114864 w 114864"/>
                <a:gd name="connsiteY2" fmla="*/ 0 h 398780"/>
                <a:gd name="connsiteX0" fmla="*/ 29351 w 118251"/>
                <a:gd name="connsiteY0" fmla="*/ 398780 h 398780"/>
                <a:gd name="connsiteX1" fmla="*/ 12841 w 118251"/>
                <a:gd name="connsiteY1" fmla="*/ 195580 h 398780"/>
                <a:gd name="connsiteX2" fmla="*/ 118251 w 118251"/>
                <a:gd name="connsiteY2" fmla="*/ 0 h 398780"/>
                <a:gd name="connsiteX0" fmla="*/ 29351 w 118251"/>
                <a:gd name="connsiteY0" fmla="*/ 398780 h 398780"/>
                <a:gd name="connsiteX1" fmla="*/ 12841 w 118251"/>
                <a:gd name="connsiteY1" fmla="*/ 195580 h 398780"/>
                <a:gd name="connsiteX2" fmla="*/ 118251 w 118251"/>
                <a:gd name="connsiteY2" fmla="*/ 0 h 398780"/>
                <a:gd name="connsiteX0" fmla="*/ 35722 w 124622"/>
                <a:gd name="connsiteY0" fmla="*/ 398780 h 415287"/>
                <a:gd name="connsiteX1" fmla="*/ 19212 w 124622"/>
                <a:gd name="connsiteY1" fmla="*/ 195580 h 415287"/>
                <a:gd name="connsiteX2" fmla="*/ 124622 w 124622"/>
                <a:gd name="connsiteY2" fmla="*/ 0 h 41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622" h="415287">
                  <a:moveTo>
                    <a:pt x="35722" y="398780"/>
                  </a:moveTo>
                  <a:cubicBezTo>
                    <a:pt x="-9152" y="392006"/>
                    <a:pt x="-8305" y="510963"/>
                    <a:pt x="19212" y="195580"/>
                  </a:cubicBezTo>
                  <a:cubicBezTo>
                    <a:pt x="58159" y="47837"/>
                    <a:pt x="61969" y="147320"/>
                    <a:pt x="124622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54D40E0A-30CE-FB5B-A5C6-F132B929E6FA}"/>
                </a:ext>
              </a:extLst>
            </p:cNvPr>
            <p:cNvSpPr/>
            <p:nvPr/>
          </p:nvSpPr>
          <p:spPr>
            <a:xfrm>
              <a:off x="5912087" y="2489821"/>
              <a:ext cx="553720" cy="227955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1241229"/>
                <a:gd name="connsiteY0" fmla="*/ 362921 h 507768"/>
                <a:gd name="connsiteX1" fmla="*/ 1198880 w 1241229"/>
                <a:gd name="connsiteY1" fmla="*/ 37801 h 507768"/>
                <a:gd name="connsiteX2" fmla="*/ 553720 w 1241229"/>
                <a:gd name="connsiteY2" fmla="*/ 489921 h 507768"/>
                <a:gd name="connsiteX0" fmla="*/ 0 w 553720"/>
                <a:gd name="connsiteY0" fmla="*/ 4036 h 270340"/>
                <a:gd name="connsiteX1" fmla="*/ 288290 w 553720"/>
                <a:gd name="connsiteY1" fmla="*/ 212316 h 270340"/>
                <a:gd name="connsiteX2" fmla="*/ 553720 w 553720"/>
                <a:gd name="connsiteY2" fmla="*/ 131036 h 270340"/>
                <a:gd name="connsiteX0" fmla="*/ 0 w 553720"/>
                <a:gd name="connsiteY0" fmla="*/ 4036 h 270340"/>
                <a:gd name="connsiteX1" fmla="*/ 288290 w 553720"/>
                <a:gd name="connsiteY1" fmla="*/ 212316 h 270340"/>
                <a:gd name="connsiteX2" fmla="*/ 553720 w 553720"/>
                <a:gd name="connsiteY2" fmla="*/ 131036 h 270340"/>
                <a:gd name="connsiteX0" fmla="*/ 0 w 553720"/>
                <a:gd name="connsiteY0" fmla="*/ 8724 h 236679"/>
                <a:gd name="connsiteX1" fmla="*/ 288290 w 553720"/>
                <a:gd name="connsiteY1" fmla="*/ 217004 h 236679"/>
                <a:gd name="connsiteX2" fmla="*/ 553720 w 553720"/>
                <a:gd name="connsiteY2" fmla="*/ 135724 h 236679"/>
                <a:gd name="connsiteX0" fmla="*/ 0 w 553720"/>
                <a:gd name="connsiteY0" fmla="*/ 0 h 227955"/>
                <a:gd name="connsiteX1" fmla="*/ 288290 w 553720"/>
                <a:gd name="connsiteY1" fmla="*/ 208280 h 227955"/>
                <a:gd name="connsiteX2" fmla="*/ 553720 w 553720"/>
                <a:gd name="connsiteY2" fmla="*/ 127000 h 227955"/>
                <a:gd name="connsiteX0" fmla="*/ 0 w 553720"/>
                <a:gd name="connsiteY0" fmla="*/ 0 h 227955"/>
                <a:gd name="connsiteX1" fmla="*/ 288290 w 553720"/>
                <a:gd name="connsiteY1" fmla="*/ 208280 h 227955"/>
                <a:gd name="connsiteX2" fmla="*/ 553720 w 553720"/>
                <a:gd name="connsiteY2" fmla="*/ 127000 h 227955"/>
                <a:gd name="connsiteX0" fmla="*/ 0 w 553720"/>
                <a:gd name="connsiteY0" fmla="*/ 0 h 227955"/>
                <a:gd name="connsiteX1" fmla="*/ 288290 w 553720"/>
                <a:gd name="connsiteY1" fmla="*/ 208280 h 227955"/>
                <a:gd name="connsiteX2" fmla="*/ 553720 w 553720"/>
                <a:gd name="connsiteY2" fmla="*/ 127000 h 227955"/>
                <a:gd name="connsiteX0" fmla="*/ 0 w 553720"/>
                <a:gd name="connsiteY0" fmla="*/ 0 h 227955"/>
                <a:gd name="connsiteX1" fmla="*/ 288290 w 553720"/>
                <a:gd name="connsiteY1" fmla="*/ 208280 h 227955"/>
                <a:gd name="connsiteX2" fmla="*/ 553720 w 553720"/>
                <a:gd name="connsiteY2" fmla="*/ 127000 h 22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720" h="227955">
                  <a:moveTo>
                    <a:pt x="0" y="0"/>
                  </a:moveTo>
                  <a:cubicBezTo>
                    <a:pt x="69426" y="103716"/>
                    <a:pt x="74083" y="119803"/>
                    <a:pt x="288290" y="208280"/>
                  </a:cubicBezTo>
                  <a:cubicBezTo>
                    <a:pt x="388197" y="220557"/>
                    <a:pt x="491067" y="274320"/>
                    <a:pt x="553720" y="12700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1DFAF443-83A1-B9D4-036D-DE4D6A0156FD}"/>
                </a:ext>
              </a:extLst>
            </p:cNvPr>
            <p:cNvSpPr/>
            <p:nvPr/>
          </p:nvSpPr>
          <p:spPr>
            <a:xfrm>
              <a:off x="8159113" y="5254449"/>
              <a:ext cx="344386" cy="1635760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621771 w 725462"/>
                <a:gd name="connsiteY0" fmla="*/ 1635760 h 1635760"/>
                <a:gd name="connsiteX1" fmla="*/ 32491 w 725462"/>
                <a:gd name="connsiteY1" fmla="*/ 995680 h 1635760"/>
                <a:gd name="connsiteX2" fmla="*/ 347451 w 725462"/>
                <a:gd name="connsiteY2" fmla="*/ 0 h 1635760"/>
                <a:gd name="connsiteX0" fmla="*/ 640571 w 640571"/>
                <a:gd name="connsiteY0" fmla="*/ 1635760 h 1635760"/>
                <a:gd name="connsiteX1" fmla="*/ 51291 w 640571"/>
                <a:gd name="connsiteY1" fmla="*/ 995680 h 1635760"/>
                <a:gd name="connsiteX2" fmla="*/ 366251 w 640571"/>
                <a:gd name="connsiteY2" fmla="*/ 0 h 1635760"/>
                <a:gd name="connsiteX0" fmla="*/ 307238 w 307238"/>
                <a:gd name="connsiteY0" fmla="*/ 1635760 h 1635760"/>
                <a:gd name="connsiteX1" fmla="*/ 83718 w 307238"/>
                <a:gd name="connsiteY1" fmla="*/ 914400 h 1635760"/>
                <a:gd name="connsiteX2" fmla="*/ 32918 w 307238"/>
                <a:gd name="connsiteY2" fmla="*/ 0 h 1635760"/>
                <a:gd name="connsiteX0" fmla="*/ 341784 w 341784"/>
                <a:gd name="connsiteY0" fmla="*/ 1635760 h 1635760"/>
                <a:gd name="connsiteX1" fmla="*/ 118264 w 341784"/>
                <a:gd name="connsiteY1" fmla="*/ 914400 h 1635760"/>
                <a:gd name="connsiteX2" fmla="*/ 67464 w 341784"/>
                <a:gd name="connsiteY2" fmla="*/ 0 h 1635760"/>
                <a:gd name="connsiteX0" fmla="*/ 341784 w 341784"/>
                <a:gd name="connsiteY0" fmla="*/ 1635760 h 1635760"/>
                <a:gd name="connsiteX1" fmla="*/ 118264 w 341784"/>
                <a:gd name="connsiteY1" fmla="*/ 914400 h 1635760"/>
                <a:gd name="connsiteX2" fmla="*/ 67464 w 341784"/>
                <a:gd name="connsiteY2" fmla="*/ 0 h 1635760"/>
                <a:gd name="connsiteX0" fmla="*/ 369633 w 369633"/>
                <a:gd name="connsiteY0" fmla="*/ 1635760 h 1635760"/>
                <a:gd name="connsiteX1" fmla="*/ 146113 w 369633"/>
                <a:gd name="connsiteY1" fmla="*/ 914400 h 1635760"/>
                <a:gd name="connsiteX2" fmla="*/ 44513 w 369633"/>
                <a:gd name="connsiteY2" fmla="*/ 0 h 1635760"/>
                <a:gd name="connsiteX0" fmla="*/ 344386 w 344386"/>
                <a:gd name="connsiteY0" fmla="*/ 1635760 h 1635760"/>
                <a:gd name="connsiteX1" fmla="*/ 120866 w 344386"/>
                <a:gd name="connsiteY1" fmla="*/ 914400 h 1635760"/>
                <a:gd name="connsiteX2" fmla="*/ 19266 w 344386"/>
                <a:gd name="connsiteY2" fmla="*/ 0 h 163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386" h="1635760">
                  <a:moveTo>
                    <a:pt x="344386" y="1635760"/>
                  </a:moveTo>
                  <a:cubicBezTo>
                    <a:pt x="258872" y="1258146"/>
                    <a:pt x="264799" y="1398693"/>
                    <a:pt x="120866" y="914400"/>
                  </a:cubicBezTo>
                  <a:cubicBezTo>
                    <a:pt x="-63707" y="552027"/>
                    <a:pt x="17573" y="167640"/>
                    <a:pt x="19266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ADC4914-284B-23EE-0CD1-DB36B73BE933}"/>
                </a:ext>
              </a:extLst>
            </p:cNvPr>
            <p:cNvSpPr/>
            <p:nvPr/>
          </p:nvSpPr>
          <p:spPr>
            <a:xfrm>
              <a:off x="8152983" y="4689373"/>
              <a:ext cx="213360" cy="2143760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483058 w 596823"/>
                <a:gd name="connsiteY0" fmla="*/ 2143760 h 2143760"/>
                <a:gd name="connsiteX1" fmla="*/ 36018 w 596823"/>
                <a:gd name="connsiteY1" fmla="*/ 995680 h 2143760"/>
                <a:gd name="connsiteX2" fmla="*/ 350978 w 596823"/>
                <a:gd name="connsiteY2" fmla="*/ 0 h 2143760"/>
                <a:gd name="connsiteX0" fmla="*/ 512091 w 512091"/>
                <a:gd name="connsiteY0" fmla="*/ 2143760 h 2143760"/>
                <a:gd name="connsiteX1" fmla="*/ 65051 w 512091"/>
                <a:gd name="connsiteY1" fmla="*/ 995680 h 2143760"/>
                <a:gd name="connsiteX2" fmla="*/ 380011 w 512091"/>
                <a:gd name="connsiteY2" fmla="*/ 0 h 2143760"/>
                <a:gd name="connsiteX0" fmla="*/ 447040 w 447040"/>
                <a:gd name="connsiteY0" fmla="*/ 2143760 h 2143760"/>
                <a:gd name="connsiteX1" fmla="*/ 0 w 447040"/>
                <a:gd name="connsiteY1" fmla="*/ 995680 h 2143760"/>
                <a:gd name="connsiteX2" fmla="*/ 314960 w 447040"/>
                <a:gd name="connsiteY2" fmla="*/ 0 h 2143760"/>
                <a:gd name="connsiteX0" fmla="*/ 213360 w 213360"/>
                <a:gd name="connsiteY0" fmla="*/ 2143760 h 2143760"/>
                <a:gd name="connsiteX1" fmla="*/ 0 w 213360"/>
                <a:gd name="connsiteY1" fmla="*/ 1046480 h 2143760"/>
                <a:gd name="connsiteX2" fmla="*/ 81280 w 213360"/>
                <a:gd name="connsiteY2" fmla="*/ 0 h 2143760"/>
                <a:gd name="connsiteX0" fmla="*/ 213360 w 213360"/>
                <a:gd name="connsiteY0" fmla="*/ 2143760 h 2143760"/>
                <a:gd name="connsiteX1" fmla="*/ 0 w 213360"/>
                <a:gd name="connsiteY1" fmla="*/ 1046480 h 2143760"/>
                <a:gd name="connsiteX2" fmla="*/ 81280 w 213360"/>
                <a:gd name="connsiteY2" fmla="*/ 0 h 2143760"/>
                <a:gd name="connsiteX0" fmla="*/ 213360 w 213360"/>
                <a:gd name="connsiteY0" fmla="*/ 2143760 h 2143760"/>
                <a:gd name="connsiteX1" fmla="*/ 0 w 213360"/>
                <a:gd name="connsiteY1" fmla="*/ 1046480 h 2143760"/>
                <a:gd name="connsiteX2" fmla="*/ 81280 w 213360"/>
                <a:gd name="connsiteY2" fmla="*/ 0 h 214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" h="2143760">
                  <a:moveTo>
                    <a:pt x="213360" y="2143760"/>
                  </a:moveTo>
                  <a:cubicBezTo>
                    <a:pt x="66886" y="1806786"/>
                    <a:pt x="11853" y="1601893"/>
                    <a:pt x="0" y="1046480"/>
                  </a:cubicBezTo>
                  <a:cubicBezTo>
                    <a:pt x="8467" y="592667"/>
                    <a:pt x="18627" y="147320"/>
                    <a:pt x="81280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27C17E2-7F56-8FF3-B6D8-D738653D89CA}"/>
                </a:ext>
              </a:extLst>
            </p:cNvPr>
            <p:cNvSpPr/>
            <p:nvPr/>
          </p:nvSpPr>
          <p:spPr>
            <a:xfrm>
              <a:off x="5923576" y="2511954"/>
              <a:ext cx="538480" cy="100330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1240664"/>
                <a:gd name="connsiteY0" fmla="*/ 364006 h 482725"/>
                <a:gd name="connsiteX1" fmla="*/ 1198880 w 1240664"/>
                <a:gd name="connsiteY1" fmla="*/ 38886 h 482725"/>
                <a:gd name="connsiteX2" fmla="*/ 538480 w 1240664"/>
                <a:gd name="connsiteY2" fmla="*/ 464336 h 482725"/>
                <a:gd name="connsiteX0" fmla="*/ 0 w 538480"/>
                <a:gd name="connsiteY0" fmla="*/ 5594 h 147873"/>
                <a:gd name="connsiteX1" fmla="*/ 295910 w 538480"/>
                <a:gd name="connsiteY1" fmla="*/ 72904 h 147873"/>
                <a:gd name="connsiteX2" fmla="*/ 538480 w 538480"/>
                <a:gd name="connsiteY2" fmla="*/ 105924 h 147873"/>
                <a:gd name="connsiteX0" fmla="*/ 0 w 538480"/>
                <a:gd name="connsiteY0" fmla="*/ 5594 h 160696"/>
                <a:gd name="connsiteX1" fmla="*/ 295910 w 538480"/>
                <a:gd name="connsiteY1" fmla="*/ 72904 h 160696"/>
                <a:gd name="connsiteX2" fmla="*/ 538480 w 538480"/>
                <a:gd name="connsiteY2" fmla="*/ 105924 h 160696"/>
                <a:gd name="connsiteX0" fmla="*/ 0 w 538480"/>
                <a:gd name="connsiteY0" fmla="*/ 5594 h 147873"/>
                <a:gd name="connsiteX1" fmla="*/ 295910 w 538480"/>
                <a:gd name="connsiteY1" fmla="*/ 72904 h 147873"/>
                <a:gd name="connsiteX2" fmla="*/ 538480 w 538480"/>
                <a:gd name="connsiteY2" fmla="*/ 105924 h 147873"/>
                <a:gd name="connsiteX0" fmla="*/ 0 w 538480"/>
                <a:gd name="connsiteY0" fmla="*/ 5594 h 147873"/>
                <a:gd name="connsiteX1" fmla="*/ 295910 w 538480"/>
                <a:gd name="connsiteY1" fmla="*/ 72904 h 147873"/>
                <a:gd name="connsiteX2" fmla="*/ 538480 w 538480"/>
                <a:gd name="connsiteY2" fmla="*/ 105924 h 147873"/>
                <a:gd name="connsiteX0" fmla="*/ 0 w 538480"/>
                <a:gd name="connsiteY0" fmla="*/ 5594 h 147873"/>
                <a:gd name="connsiteX1" fmla="*/ 295910 w 538480"/>
                <a:gd name="connsiteY1" fmla="*/ 72904 h 147873"/>
                <a:gd name="connsiteX2" fmla="*/ 538480 w 538480"/>
                <a:gd name="connsiteY2" fmla="*/ 105924 h 147873"/>
                <a:gd name="connsiteX0" fmla="*/ 0 w 538480"/>
                <a:gd name="connsiteY0" fmla="*/ 14702 h 115032"/>
                <a:gd name="connsiteX1" fmla="*/ 295910 w 538480"/>
                <a:gd name="connsiteY1" fmla="*/ 82012 h 115032"/>
                <a:gd name="connsiteX2" fmla="*/ 538480 w 538480"/>
                <a:gd name="connsiteY2" fmla="*/ 115032 h 115032"/>
                <a:gd name="connsiteX0" fmla="*/ 0 w 538480"/>
                <a:gd name="connsiteY0" fmla="*/ 0 h 100330"/>
                <a:gd name="connsiteX1" fmla="*/ 295910 w 538480"/>
                <a:gd name="connsiteY1" fmla="*/ 67310 h 100330"/>
                <a:gd name="connsiteX2" fmla="*/ 538480 w 538480"/>
                <a:gd name="connsiteY2" fmla="*/ 100330 h 10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8480" h="100330">
                  <a:moveTo>
                    <a:pt x="0" y="0"/>
                  </a:moveTo>
                  <a:cubicBezTo>
                    <a:pt x="107526" y="19896"/>
                    <a:pt x="253153" y="51223"/>
                    <a:pt x="295910" y="67310"/>
                  </a:cubicBezTo>
                  <a:cubicBezTo>
                    <a:pt x="567267" y="94827"/>
                    <a:pt x="452967" y="95250"/>
                    <a:pt x="538480" y="10033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7230C36A-8F4B-0606-ED3E-8A5620E60523}"/>
                </a:ext>
              </a:extLst>
            </p:cNvPr>
            <p:cNvSpPr/>
            <p:nvPr/>
          </p:nvSpPr>
          <p:spPr>
            <a:xfrm>
              <a:off x="5788687" y="1554423"/>
              <a:ext cx="403935" cy="141951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743672 w 839917"/>
                <a:gd name="connsiteY0" fmla="*/ 67310 h 1022656"/>
                <a:gd name="connsiteX1" fmla="*/ 29932 w 839917"/>
                <a:gd name="connsiteY1" fmla="*/ 995680 h 1022656"/>
                <a:gd name="connsiteX2" fmla="*/ 344892 w 839917"/>
                <a:gd name="connsiteY2" fmla="*/ 0 h 1022656"/>
                <a:gd name="connsiteX0" fmla="*/ 403646 w 547020"/>
                <a:gd name="connsiteY0" fmla="*/ 184653 h 188409"/>
                <a:gd name="connsiteX1" fmla="*/ 257596 w 547020"/>
                <a:gd name="connsiteY1" fmla="*/ 65273 h 188409"/>
                <a:gd name="connsiteX2" fmla="*/ 4866 w 547020"/>
                <a:gd name="connsiteY2" fmla="*/ 117343 h 188409"/>
                <a:gd name="connsiteX0" fmla="*/ 403646 w 547020"/>
                <a:gd name="connsiteY0" fmla="*/ 184653 h 188409"/>
                <a:gd name="connsiteX1" fmla="*/ 257596 w 547020"/>
                <a:gd name="connsiteY1" fmla="*/ 65273 h 188409"/>
                <a:gd name="connsiteX2" fmla="*/ 4866 w 547020"/>
                <a:gd name="connsiteY2" fmla="*/ 117343 h 188409"/>
                <a:gd name="connsiteX0" fmla="*/ 403646 w 592965"/>
                <a:gd name="connsiteY0" fmla="*/ 184653 h 184653"/>
                <a:gd name="connsiteX1" fmla="*/ 257596 w 592965"/>
                <a:gd name="connsiteY1" fmla="*/ 65273 h 184653"/>
                <a:gd name="connsiteX2" fmla="*/ 4866 w 592965"/>
                <a:gd name="connsiteY2" fmla="*/ 117343 h 184653"/>
                <a:gd name="connsiteX0" fmla="*/ 413420 w 602739"/>
                <a:gd name="connsiteY0" fmla="*/ 130604 h 130604"/>
                <a:gd name="connsiteX1" fmla="*/ 267370 w 602739"/>
                <a:gd name="connsiteY1" fmla="*/ 11224 h 130604"/>
                <a:gd name="connsiteX2" fmla="*/ 14640 w 602739"/>
                <a:gd name="connsiteY2" fmla="*/ 63294 h 130604"/>
                <a:gd name="connsiteX0" fmla="*/ 398780 w 588099"/>
                <a:gd name="connsiteY0" fmla="*/ 146231 h 146231"/>
                <a:gd name="connsiteX1" fmla="*/ 252730 w 588099"/>
                <a:gd name="connsiteY1" fmla="*/ 26851 h 146231"/>
                <a:gd name="connsiteX2" fmla="*/ 0 w 588099"/>
                <a:gd name="connsiteY2" fmla="*/ 78921 h 146231"/>
                <a:gd name="connsiteX0" fmla="*/ 398780 w 588099"/>
                <a:gd name="connsiteY0" fmla="*/ 131426 h 131426"/>
                <a:gd name="connsiteX1" fmla="*/ 252730 w 588099"/>
                <a:gd name="connsiteY1" fmla="*/ 12046 h 131426"/>
                <a:gd name="connsiteX2" fmla="*/ 0 w 588099"/>
                <a:gd name="connsiteY2" fmla="*/ 64116 h 131426"/>
                <a:gd name="connsiteX0" fmla="*/ 398780 w 588099"/>
                <a:gd name="connsiteY0" fmla="*/ 133235 h 133235"/>
                <a:gd name="connsiteX1" fmla="*/ 252730 w 588099"/>
                <a:gd name="connsiteY1" fmla="*/ 13855 h 133235"/>
                <a:gd name="connsiteX2" fmla="*/ 0 w 588099"/>
                <a:gd name="connsiteY2" fmla="*/ 65925 h 133235"/>
                <a:gd name="connsiteX0" fmla="*/ 398780 w 595274"/>
                <a:gd name="connsiteY0" fmla="*/ 133235 h 133235"/>
                <a:gd name="connsiteX1" fmla="*/ 252730 w 595274"/>
                <a:gd name="connsiteY1" fmla="*/ 13855 h 133235"/>
                <a:gd name="connsiteX2" fmla="*/ 0 w 595274"/>
                <a:gd name="connsiteY2" fmla="*/ 65925 h 133235"/>
                <a:gd name="connsiteX0" fmla="*/ 398780 w 595274"/>
                <a:gd name="connsiteY0" fmla="*/ 124998 h 124998"/>
                <a:gd name="connsiteX1" fmla="*/ 252730 w 595274"/>
                <a:gd name="connsiteY1" fmla="*/ 5618 h 124998"/>
                <a:gd name="connsiteX2" fmla="*/ 0 w 595274"/>
                <a:gd name="connsiteY2" fmla="*/ 57688 h 124998"/>
                <a:gd name="connsiteX0" fmla="*/ 398780 w 591943"/>
                <a:gd name="connsiteY0" fmla="*/ 141951 h 141951"/>
                <a:gd name="connsiteX1" fmla="*/ 237490 w 591943"/>
                <a:gd name="connsiteY1" fmla="*/ 3521 h 141951"/>
                <a:gd name="connsiteX2" fmla="*/ 0 w 591943"/>
                <a:gd name="connsiteY2" fmla="*/ 74641 h 141951"/>
                <a:gd name="connsiteX0" fmla="*/ 398780 w 403935"/>
                <a:gd name="connsiteY0" fmla="*/ 141951 h 141951"/>
                <a:gd name="connsiteX1" fmla="*/ 237490 w 403935"/>
                <a:gd name="connsiteY1" fmla="*/ 3521 h 141951"/>
                <a:gd name="connsiteX2" fmla="*/ 0 w 403935"/>
                <a:gd name="connsiteY2" fmla="*/ 74641 h 14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935" h="141951">
                  <a:moveTo>
                    <a:pt x="398780" y="141951"/>
                  </a:moveTo>
                  <a:cubicBezTo>
                    <a:pt x="426296" y="104697"/>
                    <a:pt x="339513" y="10294"/>
                    <a:pt x="237490" y="3521"/>
                  </a:cubicBezTo>
                  <a:cubicBezTo>
                    <a:pt x="131657" y="-10872"/>
                    <a:pt x="70697" y="20031"/>
                    <a:pt x="0" y="74641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266A8645-F895-FA30-955B-C09036148B87}"/>
                </a:ext>
              </a:extLst>
            </p:cNvPr>
            <p:cNvSpPr/>
            <p:nvPr/>
          </p:nvSpPr>
          <p:spPr>
            <a:xfrm>
              <a:off x="6566979" y="1694047"/>
              <a:ext cx="393700" cy="126937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393700"/>
                <a:gd name="connsiteY0" fmla="*/ 1527 h 1072808"/>
                <a:gd name="connsiteX1" fmla="*/ 78740 w 393700"/>
                <a:gd name="connsiteY1" fmla="*/ 1048007 h 1072808"/>
                <a:gd name="connsiteX2" fmla="*/ 393700 w 393700"/>
                <a:gd name="connsiteY2" fmla="*/ 52327 h 1072808"/>
                <a:gd name="connsiteX0" fmla="*/ 0 w 393700"/>
                <a:gd name="connsiteY0" fmla="*/ 107215 h 187434"/>
                <a:gd name="connsiteX1" fmla="*/ 181610 w 393700"/>
                <a:gd name="connsiteY1" fmla="*/ 60225 h 187434"/>
                <a:gd name="connsiteX2" fmla="*/ 393700 w 393700"/>
                <a:gd name="connsiteY2" fmla="*/ 158015 h 187434"/>
                <a:gd name="connsiteX0" fmla="*/ 0 w 393700"/>
                <a:gd name="connsiteY0" fmla="*/ 47017 h 144584"/>
                <a:gd name="connsiteX1" fmla="*/ 181610 w 393700"/>
                <a:gd name="connsiteY1" fmla="*/ 27 h 144584"/>
                <a:gd name="connsiteX2" fmla="*/ 393700 w 393700"/>
                <a:gd name="connsiteY2" fmla="*/ 97817 h 144584"/>
                <a:gd name="connsiteX0" fmla="*/ 0 w 393700"/>
                <a:gd name="connsiteY0" fmla="*/ 74052 h 171619"/>
                <a:gd name="connsiteX1" fmla="*/ 181610 w 393700"/>
                <a:gd name="connsiteY1" fmla="*/ 27062 h 171619"/>
                <a:gd name="connsiteX2" fmla="*/ 393700 w 393700"/>
                <a:gd name="connsiteY2" fmla="*/ 124852 h 171619"/>
                <a:gd name="connsiteX0" fmla="*/ 0 w 393700"/>
                <a:gd name="connsiteY0" fmla="*/ 78261 h 175828"/>
                <a:gd name="connsiteX1" fmla="*/ 181610 w 393700"/>
                <a:gd name="connsiteY1" fmla="*/ 31271 h 175828"/>
                <a:gd name="connsiteX2" fmla="*/ 393700 w 393700"/>
                <a:gd name="connsiteY2" fmla="*/ 129061 h 175828"/>
                <a:gd name="connsiteX0" fmla="*/ 0 w 393700"/>
                <a:gd name="connsiteY0" fmla="*/ 61408 h 158975"/>
                <a:gd name="connsiteX1" fmla="*/ 181610 w 393700"/>
                <a:gd name="connsiteY1" fmla="*/ 14418 h 158975"/>
                <a:gd name="connsiteX2" fmla="*/ 393700 w 393700"/>
                <a:gd name="connsiteY2" fmla="*/ 112208 h 158975"/>
                <a:gd name="connsiteX0" fmla="*/ 0 w 393700"/>
                <a:gd name="connsiteY0" fmla="*/ 61408 h 112208"/>
                <a:gd name="connsiteX1" fmla="*/ 181610 w 393700"/>
                <a:gd name="connsiteY1" fmla="*/ 14418 h 112208"/>
                <a:gd name="connsiteX2" fmla="*/ 393700 w 393700"/>
                <a:gd name="connsiteY2" fmla="*/ 112208 h 112208"/>
                <a:gd name="connsiteX0" fmla="*/ 0 w 393700"/>
                <a:gd name="connsiteY0" fmla="*/ 56388 h 107188"/>
                <a:gd name="connsiteX1" fmla="*/ 181610 w 393700"/>
                <a:gd name="connsiteY1" fmla="*/ 9398 h 107188"/>
                <a:gd name="connsiteX2" fmla="*/ 393700 w 393700"/>
                <a:gd name="connsiteY2" fmla="*/ 107188 h 107188"/>
                <a:gd name="connsiteX0" fmla="*/ 0 w 393700"/>
                <a:gd name="connsiteY0" fmla="*/ 77585 h 128385"/>
                <a:gd name="connsiteX1" fmla="*/ 185420 w 393700"/>
                <a:gd name="connsiteY1" fmla="*/ 3925 h 128385"/>
                <a:gd name="connsiteX2" fmla="*/ 393700 w 393700"/>
                <a:gd name="connsiteY2" fmla="*/ 128385 h 128385"/>
                <a:gd name="connsiteX0" fmla="*/ 0 w 393700"/>
                <a:gd name="connsiteY0" fmla="*/ 77585 h 128385"/>
                <a:gd name="connsiteX1" fmla="*/ 185420 w 393700"/>
                <a:gd name="connsiteY1" fmla="*/ 3925 h 128385"/>
                <a:gd name="connsiteX2" fmla="*/ 393700 w 393700"/>
                <a:gd name="connsiteY2" fmla="*/ 128385 h 128385"/>
                <a:gd name="connsiteX0" fmla="*/ 0 w 393700"/>
                <a:gd name="connsiteY0" fmla="*/ 73660 h 124460"/>
                <a:gd name="connsiteX1" fmla="*/ 185420 w 393700"/>
                <a:gd name="connsiteY1" fmla="*/ 0 h 124460"/>
                <a:gd name="connsiteX2" fmla="*/ 393700 w 393700"/>
                <a:gd name="connsiteY2" fmla="*/ 124460 h 124460"/>
                <a:gd name="connsiteX0" fmla="*/ 0 w 393700"/>
                <a:gd name="connsiteY0" fmla="*/ 76137 h 126937"/>
                <a:gd name="connsiteX1" fmla="*/ 185420 w 393700"/>
                <a:gd name="connsiteY1" fmla="*/ 2477 h 126937"/>
                <a:gd name="connsiteX2" fmla="*/ 393700 w 393700"/>
                <a:gd name="connsiteY2" fmla="*/ 126937 h 12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3700" h="126937">
                  <a:moveTo>
                    <a:pt x="0" y="76137"/>
                  </a:moveTo>
                  <a:cubicBezTo>
                    <a:pt x="42756" y="4593"/>
                    <a:pt x="77893" y="-5990"/>
                    <a:pt x="185420" y="2477"/>
                  </a:cubicBezTo>
                  <a:cubicBezTo>
                    <a:pt x="334857" y="45234"/>
                    <a:pt x="372957" y="91377"/>
                    <a:pt x="393700" y="12693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F18FAEC2-718E-094C-D47E-600E2D1C694B}"/>
                </a:ext>
              </a:extLst>
            </p:cNvPr>
            <p:cNvSpPr/>
            <p:nvPr/>
          </p:nvSpPr>
          <p:spPr>
            <a:xfrm>
              <a:off x="5908042" y="2468011"/>
              <a:ext cx="557530" cy="136168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1241373"/>
                <a:gd name="connsiteY0" fmla="*/ 363689 h 489870"/>
                <a:gd name="connsiteX1" fmla="*/ 1198880 w 1241373"/>
                <a:gd name="connsiteY1" fmla="*/ 38569 h 489870"/>
                <a:gd name="connsiteX2" fmla="*/ 557530 w 1241373"/>
                <a:gd name="connsiteY2" fmla="*/ 471639 h 489870"/>
                <a:gd name="connsiteX0" fmla="*/ 0 w 557530"/>
                <a:gd name="connsiteY0" fmla="*/ 39822 h 177827"/>
                <a:gd name="connsiteX1" fmla="*/ 334010 w 557530"/>
                <a:gd name="connsiteY1" fmla="*/ 61412 h 177827"/>
                <a:gd name="connsiteX2" fmla="*/ 557530 w 557530"/>
                <a:gd name="connsiteY2" fmla="*/ 147772 h 177827"/>
                <a:gd name="connsiteX0" fmla="*/ 0 w 557530"/>
                <a:gd name="connsiteY0" fmla="*/ 44926 h 182931"/>
                <a:gd name="connsiteX1" fmla="*/ 334010 w 557530"/>
                <a:gd name="connsiteY1" fmla="*/ 66516 h 182931"/>
                <a:gd name="connsiteX2" fmla="*/ 557530 w 557530"/>
                <a:gd name="connsiteY2" fmla="*/ 152876 h 182931"/>
                <a:gd name="connsiteX0" fmla="*/ 0 w 557530"/>
                <a:gd name="connsiteY0" fmla="*/ 44926 h 189043"/>
                <a:gd name="connsiteX1" fmla="*/ 334010 w 557530"/>
                <a:gd name="connsiteY1" fmla="*/ 66516 h 189043"/>
                <a:gd name="connsiteX2" fmla="*/ 557530 w 557530"/>
                <a:gd name="connsiteY2" fmla="*/ 152876 h 189043"/>
                <a:gd name="connsiteX0" fmla="*/ 0 w 557530"/>
                <a:gd name="connsiteY0" fmla="*/ 44926 h 152876"/>
                <a:gd name="connsiteX1" fmla="*/ 334010 w 557530"/>
                <a:gd name="connsiteY1" fmla="*/ 66516 h 152876"/>
                <a:gd name="connsiteX2" fmla="*/ 557530 w 557530"/>
                <a:gd name="connsiteY2" fmla="*/ 152876 h 152876"/>
                <a:gd name="connsiteX0" fmla="*/ 0 w 557530"/>
                <a:gd name="connsiteY0" fmla="*/ 44926 h 152876"/>
                <a:gd name="connsiteX1" fmla="*/ 334010 w 557530"/>
                <a:gd name="connsiteY1" fmla="*/ 66516 h 152876"/>
                <a:gd name="connsiteX2" fmla="*/ 557530 w 557530"/>
                <a:gd name="connsiteY2" fmla="*/ 152876 h 152876"/>
                <a:gd name="connsiteX0" fmla="*/ 0 w 557530"/>
                <a:gd name="connsiteY0" fmla="*/ 44926 h 152876"/>
                <a:gd name="connsiteX1" fmla="*/ 334010 w 557530"/>
                <a:gd name="connsiteY1" fmla="*/ 66516 h 152876"/>
                <a:gd name="connsiteX2" fmla="*/ 557530 w 557530"/>
                <a:gd name="connsiteY2" fmla="*/ 152876 h 152876"/>
                <a:gd name="connsiteX0" fmla="*/ 0 w 557530"/>
                <a:gd name="connsiteY0" fmla="*/ 26535 h 134485"/>
                <a:gd name="connsiteX1" fmla="*/ 334010 w 557530"/>
                <a:gd name="connsiteY1" fmla="*/ 48125 h 134485"/>
                <a:gd name="connsiteX2" fmla="*/ 557530 w 557530"/>
                <a:gd name="connsiteY2" fmla="*/ 134485 h 134485"/>
                <a:gd name="connsiteX0" fmla="*/ 0 w 557530"/>
                <a:gd name="connsiteY0" fmla="*/ 28218 h 136168"/>
                <a:gd name="connsiteX1" fmla="*/ 334010 w 557530"/>
                <a:gd name="connsiteY1" fmla="*/ 49808 h 136168"/>
                <a:gd name="connsiteX2" fmla="*/ 557530 w 557530"/>
                <a:gd name="connsiteY2" fmla="*/ 136168 h 13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530" h="136168">
                  <a:moveTo>
                    <a:pt x="0" y="28218"/>
                  </a:moveTo>
                  <a:cubicBezTo>
                    <a:pt x="256116" y="-28086"/>
                    <a:pt x="237913" y="10861"/>
                    <a:pt x="334010" y="49808"/>
                  </a:cubicBezTo>
                  <a:cubicBezTo>
                    <a:pt x="445347" y="1125"/>
                    <a:pt x="521547" y="47268"/>
                    <a:pt x="557530" y="136168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F7AD7180-F83B-3325-6D29-1855CBA55838}"/>
                </a:ext>
              </a:extLst>
            </p:cNvPr>
            <p:cNvSpPr/>
            <p:nvPr/>
          </p:nvSpPr>
          <p:spPr>
            <a:xfrm>
              <a:off x="5792365" y="1629416"/>
              <a:ext cx="401320" cy="76283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401320"/>
                <a:gd name="connsiteY0" fmla="*/ 1527 h 1072808"/>
                <a:gd name="connsiteX1" fmla="*/ 86360 w 401320"/>
                <a:gd name="connsiteY1" fmla="*/ 1048007 h 1072808"/>
                <a:gd name="connsiteX2" fmla="*/ 401320 w 401320"/>
                <a:gd name="connsiteY2" fmla="*/ 52327 h 1072808"/>
                <a:gd name="connsiteX0" fmla="*/ 32573 w 433893"/>
                <a:gd name="connsiteY0" fmla="*/ 0 h 1072881"/>
                <a:gd name="connsiteX1" fmla="*/ 118933 w 433893"/>
                <a:gd name="connsiteY1" fmla="*/ 1046480 h 1072881"/>
                <a:gd name="connsiteX2" fmla="*/ 433893 w 433893"/>
                <a:gd name="connsiteY2" fmla="*/ 50800 h 1072881"/>
                <a:gd name="connsiteX0" fmla="*/ 32573 w 433893"/>
                <a:gd name="connsiteY0" fmla="*/ 0 h 1072881"/>
                <a:gd name="connsiteX1" fmla="*/ 118933 w 433893"/>
                <a:gd name="connsiteY1" fmla="*/ 1046480 h 1072881"/>
                <a:gd name="connsiteX2" fmla="*/ 433893 w 433893"/>
                <a:gd name="connsiteY2" fmla="*/ 50800 h 1072881"/>
                <a:gd name="connsiteX0" fmla="*/ 0 w 401320"/>
                <a:gd name="connsiteY0" fmla="*/ 24409 h 187622"/>
                <a:gd name="connsiteX1" fmla="*/ 200660 w 401320"/>
                <a:gd name="connsiteY1" fmla="*/ 99339 h 187622"/>
                <a:gd name="connsiteX2" fmla="*/ 401320 w 401320"/>
                <a:gd name="connsiteY2" fmla="*/ 75209 h 187622"/>
                <a:gd name="connsiteX0" fmla="*/ 0 w 401320"/>
                <a:gd name="connsiteY0" fmla="*/ 0 h 163213"/>
                <a:gd name="connsiteX1" fmla="*/ 200660 w 401320"/>
                <a:gd name="connsiteY1" fmla="*/ 74930 h 163213"/>
                <a:gd name="connsiteX2" fmla="*/ 401320 w 401320"/>
                <a:gd name="connsiteY2" fmla="*/ 50800 h 163213"/>
                <a:gd name="connsiteX0" fmla="*/ 0 w 401320"/>
                <a:gd name="connsiteY0" fmla="*/ 0 h 76283"/>
                <a:gd name="connsiteX1" fmla="*/ 200660 w 401320"/>
                <a:gd name="connsiteY1" fmla="*/ 74930 h 76283"/>
                <a:gd name="connsiteX2" fmla="*/ 401320 w 401320"/>
                <a:gd name="connsiteY2" fmla="*/ 50800 h 7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1320" h="76283">
                  <a:moveTo>
                    <a:pt x="0" y="0"/>
                  </a:moveTo>
                  <a:cubicBezTo>
                    <a:pt x="73236" y="38946"/>
                    <a:pt x="39793" y="28363"/>
                    <a:pt x="200660" y="74930"/>
                  </a:cubicBezTo>
                  <a:cubicBezTo>
                    <a:pt x="365337" y="79587"/>
                    <a:pt x="331047" y="72390"/>
                    <a:pt x="401320" y="5080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EF9DB026-5241-87BA-15C7-254DF58B5F62}"/>
                </a:ext>
              </a:extLst>
            </p:cNvPr>
            <p:cNvSpPr/>
            <p:nvPr/>
          </p:nvSpPr>
          <p:spPr>
            <a:xfrm>
              <a:off x="6552354" y="1776319"/>
              <a:ext cx="405130" cy="62701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405130"/>
                <a:gd name="connsiteY0" fmla="*/ 1549 h 1054107"/>
                <a:gd name="connsiteX1" fmla="*/ 90170 w 405130"/>
                <a:gd name="connsiteY1" fmla="*/ 1028979 h 1054107"/>
                <a:gd name="connsiteX2" fmla="*/ 405130 w 405130"/>
                <a:gd name="connsiteY2" fmla="*/ 33299 h 1054107"/>
                <a:gd name="connsiteX0" fmla="*/ 38254 w 443384"/>
                <a:gd name="connsiteY0" fmla="*/ 0 h 1053771"/>
                <a:gd name="connsiteX1" fmla="*/ 128424 w 443384"/>
                <a:gd name="connsiteY1" fmla="*/ 1027430 h 1053771"/>
                <a:gd name="connsiteX2" fmla="*/ 443384 w 443384"/>
                <a:gd name="connsiteY2" fmla="*/ 31750 h 1053771"/>
                <a:gd name="connsiteX0" fmla="*/ 38254 w 443384"/>
                <a:gd name="connsiteY0" fmla="*/ 0 h 1053771"/>
                <a:gd name="connsiteX1" fmla="*/ 128424 w 443384"/>
                <a:gd name="connsiteY1" fmla="*/ 1027430 h 1053771"/>
                <a:gd name="connsiteX2" fmla="*/ 443384 w 443384"/>
                <a:gd name="connsiteY2" fmla="*/ 31750 h 1053771"/>
                <a:gd name="connsiteX0" fmla="*/ 0 w 405130"/>
                <a:gd name="connsiteY0" fmla="*/ 37206 h 184175"/>
                <a:gd name="connsiteX1" fmla="*/ 185420 w 405130"/>
                <a:gd name="connsiteY1" fmla="*/ 96896 h 184175"/>
                <a:gd name="connsiteX2" fmla="*/ 405130 w 405130"/>
                <a:gd name="connsiteY2" fmla="*/ 68956 h 184175"/>
                <a:gd name="connsiteX0" fmla="*/ 0 w 405130"/>
                <a:gd name="connsiteY0" fmla="*/ 0 h 146969"/>
                <a:gd name="connsiteX1" fmla="*/ 185420 w 405130"/>
                <a:gd name="connsiteY1" fmla="*/ 59690 h 146969"/>
                <a:gd name="connsiteX2" fmla="*/ 405130 w 405130"/>
                <a:gd name="connsiteY2" fmla="*/ 31750 h 146969"/>
                <a:gd name="connsiteX0" fmla="*/ 0 w 405130"/>
                <a:gd name="connsiteY0" fmla="*/ 0 h 62701"/>
                <a:gd name="connsiteX1" fmla="*/ 185420 w 405130"/>
                <a:gd name="connsiteY1" fmla="*/ 59690 h 62701"/>
                <a:gd name="connsiteX2" fmla="*/ 405130 w 405130"/>
                <a:gd name="connsiteY2" fmla="*/ 31750 h 6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5130" h="62701">
                  <a:moveTo>
                    <a:pt x="0" y="0"/>
                  </a:moveTo>
                  <a:cubicBezTo>
                    <a:pt x="42756" y="16086"/>
                    <a:pt x="58843" y="43603"/>
                    <a:pt x="185420" y="59690"/>
                  </a:cubicBezTo>
                  <a:cubicBezTo>
                    <a:pt x="395817" y="64347"/>
                    <a:pt x="365337" y="68580"/>
                    <a:pt x="405130" y="3175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D7E31E3D-722B-43B5-BC01-1D5282A768D0}"/>
                </a:ext>
              </a:extLst>
            </p:cNvPr>
            <p:cNvSpPr/>
            <p:nvPr/>
          </p:nvSpPr>
          <p:spPr>
            <a:xfrm>
              <a:off x="6051692" y="1664625"/>
              <a:ext cx="415315" cy="669290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1513840"/>
                <a:gd name="connsiteY0" fmla="*/ 1320800 h 1320800"/>
                <a:gd name="connsiteX1" fmla="*/ 1320800 w 1513840"/>
                <a:gd name="connsiteY1" fmla="*/ 321310 h 1320800"/>
                <a:gd name="connsiteX2" fmla="*/ 1513840 w 1513840"/>
                <a:gd name="connsiteY2" fmla="*/ 0 h 1320800"/>
                <a:gd name="connsiteX0" fmla="*/ 59699 w 247659"/>
                <a:gd name="connsiteY0" fmla="*/ 570230 h 570230"/>
                <a:gd name="connsiteX1" fmla="*/ 54619 w 247659"/>
                <a:gd name="connsiteY1" fmla="*/ 321310 h 570230"/>
                <a:gd name="connsiteX2" fmla="*/ 247659 w 247659"/>
                <a:gd name="connsiteY2" fmla="*/ 0 h 570230"/>
                <a:gd name="connsiteX0" fmla="*/ 139497 w 327457"/>
                <a:gd name="connsiteY0" fmla="*/ 570230 h 570230"/>
                <a:gd name="connsiteX1" fmla="*/ 134417 w 327457"/>
                <a:gd name="connsiteY1" fmla="*/ 321310 h 570230"/>
                <a:gd name="connsiteX2" fmla="*/ 327457 w 327457"/>
                <a:gd name="connsiteY2" fmla="*/ 0 h 570230"/>
                <a:gd name="connsiteX0" fmla="*/ 80026 w 267986"/>
                <a:gd name="connsiteY0" fmla="*/ 570230 h 570230"/>
                <a:gd name="connsiteX1" fmla="*/ 74946 w 267986"/>
                <a:gd name="connsiteY1" fmla="*/ 321310 h 570230"/>
                <a:gd name="connsiteX2" fmla="*/ 267986 w 267986"/>
                <a:gd name="connsiteY2" fmla="*/ 0 h 570230"/>
                <a:gd name="connsiteX0" fmla="*/ 80026 w 267986"/>
                <a:gd name="connsiteY0" fmla="*/ 570230 h 570230"/>
                <a:gd name="connsiteX1" fmla="*/ 74946 w 267986"/>
                <a:gd name="connsiteY1" fmla="*/ 321310 h 570230"/>
                <a:gd name="connsiteX2" fmla="*/ 267986 w 267986"/>
                <a:gd name="connsiteY2" fmla="*/ 0 h 570230"/>
                <a:gd name="connsiteX0" fmla="*/ 173832 w 232252"/>
                <a:gd name="connsiteY0" fmla="*/ 608330 h 608330"/>
                <a:gd name="connsiteX1" fmla="*/ 39212 w 232252"/>
                <a:gd name="connsiteY1" fmla="*/ 321310 h 608330"/>
                <a:gd name="connsiteX2" fmla="*/ 232252 w 232252"/>
                <a:gd name="connsiteY2" fmla="*/ 0 h 608330"/>
                <a:gd name="connsiteX0" fmla="*/ 127895 w 186315"/>
                <a:gd name="connsiteY0" fmla="*/ 608330 h 642226"/>
                <a:gd name="connsiteX1" fmla="*/ 50425 w 186315"/>
                <a:gd name="connsiteY1" fmla="*/ 534670 h 642226"/>
                <a:gd name="connsiteX2" fmla="*/ 186315 w 186315"/>
                <a:gd name="connsiteY2" fmla="*/ 0 h 642226"/>
                <a:gd name="connsiteX0" fmla="*/ 127895 w 186315"/>
                <a:gd name="connsiteY0" fmla="*/ 608330 h 642226"/>
                <a:gd name="connsiteX1" fmla="*/ 50425 w 186315"/>
                <a:gd name="connsiteY1" fmla="*/ 534670 h 642226"/>
                <a:gd name="connsiteX2" fmla="*/ 186315 w 186315"/>
                <a:gd name="connsiteY2" fmla="*/ 0 h 642226"/>
                <a:gd name="connsiteX0" fmla="*/ 199848 w 258268"/>
                <a:gd name="connsiteY0" fmla="*/ 608330 h 642226"/>
                <a:gd name="connsiteX1" fmla="*/ 122378 w 258268"/>
                <a:gd name="connsiteY1" fmla="*/ 534670 h 642226"/>
                <a:gd name="connsiteX2" fmla="*/ 258268 w 258268"/>
                <a:gd name="connsiteY2" fmla="*/ 0 h 642226"/>
                <a:gd name="connsiteX0" fmla="*/ 206045 w 264465"/>
                <a:gd name="connsiteY0" fmla="*/ 608330 h 642226"/>
                <a:gd name="connsiteX1" fmla="*/ 128575 w 264465"/>
                <a:gd name="connsiteY1" fmla="*/ 534670 h 642226"/>
                <a:gd name="connsiteX2" fmla="*/ 264465 w 264465"/>
                <a:gd name="connsiteY2" fmla="*/ 0 h 642226"/>
                <a:gd name="connsiteX0" fmla="*/ 231434 w 289854"/>
                <a:gd name="connsiteY0" fmla="*/ 608330 h 642226"/>
                <a:gd name="connsiteX1" fmla="*/ 153964 w 289854"/>
                <a:gd name="connsiteY1" fmla="*/ 534670 h 642226"/>
                <a:gd name="connsiteX2" fmla="*/ 289854 w 289854"/>
                <a:gd name="connsiteY2" fmla="*/ 0 h 642226"/>
                <a:gd name="connsiteX0" fmla="*/ 440984 w 440984"/>
                <a:gd name="connsiteY0" fmla="*/ 669290 h 669674"/>
                <a:gd name="connsiteX1" fmla="*/ 153964 w 440984"/>
                <a:gd name="connsiteY1" fmla="*/ 534670 h 669674"/>
                <a:gd name="connsiteX2" fmla="*/ 289854 w 440984"/>
                <a:gd name="connsiteY2" fmla="*/ 0 h 669674"/>
                <a:gd name="connsiteX0" fmla="*/ 440984 w 440984"/>
                <a:gd name="connsiteY0" fmla="*/ 669290 h 669290"/>
                <a:gd name="connsiteX1" fmla="*/ 153964 w 440984"/>
                <a:gd name="connsiteY1" fmla="*/ 534670 h 669290"/>
                <a:gd name="connsiteX2" fmla="*/ 289854 w 440984"/>
                <a:gd name="connsiteY2" fmla="*/ 0 h 669290"/>
                <a:gd name="connsiteX0" fmla="*/ 440984 w 440984"/>
                <a:gd name="connsiteY0" fmla="*/ 669290 h 669290"/>
                <a:gd name="connsiteX1" fmla="*/ 153964 w 440984"/>
                <a:gd name="connsiteY1" fmla="*/ 534670 h 669290"/>
                <a:gd name="connsiteX2" fmla="*/ 289854 w 440984"/>
                <a:gd name="connsiteY2" fmla="*/ 0 h 669290"/>
                <a:gd name="connsiteX0" fmla="*/ 446998 w 446998"/>
                <a:gd name="connsiteY0" fmla="*/ 669290 h 669290"/>
                <a:gd name="connsiteX1" fmla="*/ 148548 w 446998"/>
                <a:gd name="connsiteY1" fmla="*/ 546100 h 669290"/>
                <a:gd name="connsiteX2" fmla="*/ 295868 w 446998"/>
                <a:gd name="connsiteY2" fmla="*/ 0 h 669290"/>
                <a:gd name="connsiteX0" fmla="*/ 415315 w 415315"/>
                <a:gd name="connsiteY0" fmla="*/ 669290 h 669290"/>
                <a:gd name="connsiteX1" fmla="*/ 116865 w 415315"/>
                <a:gd name="connsiteY1" fmla="*/ 546100 h 669290"/>
                <a:gd name="connsiteX2" fmla="*/ 264185 w 415315"/>
                <a:gd name="connsiteY2" fmla="*/ 0 h 669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5315" h="669290">
                  <a:moveTo>
                    <a:pt x="415315" y="669290"/>
                  </a:moveTo>
                  <a:cubicBezTo>
                    <a:pt x="404731" y="532976"/>
                    <a:pt x="188408" y="674793"/>
                    <a:pt x="116865" y="546100"/>
                  </a:cubicBezTo>
                  <a:cubicBezTo>
                    <a:pt x="26272" y="577427"/>
                    <a:pt x="-152798" y="574040"/>
                    <a:pt x="264185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EBE2FC9E-348D-6C1C-8F58-D57F2373A7A1}"/>
                </a:ext>
              </a:extLst>
            </p:cNvPr>
            <p:cNvSpPr/>
            <p:nvPr/>
          </p:nvSpPr>
          <p:spPr>
            <a:xfrm>
              <a:off x="6451409" y="1785028"/>
              <a:ext cx="124492" cy="554990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537348 w 1757758"/>
                <a:gd name="connsiteY0" fmla="*/ 711200 h 711200"/>
                <a:gd name="connsiteX1" fmla="*/ 1736228 w 1757758"/>
                <a:gd name="connsiteY1" fmla="*/ 386080 h 711200"/>
                <a:gd name="connsiteX2" fmla="*/ 1408 w 1757758"/>
                <a:gd name="connsiteY2" fmla="*/ 0 h 711200"/>
                <a:gd name="connsiteX0" fmla="*/ 19188 w 1757758"/>
                <a:gd name="connsiteY0" fmla="*/ 554990 h 554990"/>
                <a:gd name="connsiteX1" fmla="*/ 1736228 w 1757758"/>
                <a:gd name="connsiteY1" fmla="*/ 386080 h 554990"/>
                <a:gd name="connsiteX2" fmla="*/ 1408 w 1757758"/>
                <a:gd name="connsiteY2" fmla="*/ 0 h 554990"/>
                <a:gd name="connsiteX0" fmla="*/ 31267 w 199870"/>
                <a:gd name="connsiteY0" fmla="*/ 554990 h 554990"/>
                <a:gd name="connsiteX1" fmla="*/ 56667 w 199870"/>
                <a:gd name="connsiteY1" fmla="*/ 264160 h 554990"/>
                <a:gd name="connsiteX2" fmla="*/ 13487 w 199870"/>
                <a:gd name="connsiteY2" fmla="*/ 0 h 554990"/>
                <a:gd name="connsiteX0" fmla="*/ 46123 w 214726"/>
                <a:gd name="connsiteY0" fmla="*/ 554990 h 554990"/>
                <a:gd name="connsiteX1" fmla="*/ 71523 w 214726"/>
                <a:gd name="connsiteY1" fmla="*/ 264160 h 554990"/>
                <a:gd name="connsiteX2" fmla="*/ 28343 w 214726"/>
                <a:gd name="connsiteY2" fmla="*/ 0 h 554990"/>
                <a:gd name="connsiteX0" fmla="*/ 46123 w 266680"/>
                <a:gd name="connsiteY0" fmla="*/ 554990 h 554990"/>
                <a:gd name="connsiteX1" fmla="*/ 71523 w 266680"/>
                <a:gd name="connsiteY1" fmla="*/ 264160 h 554990"/>
                <a:gd name="connsiteX2" fmla="*/ 28343 w 266680"/>
                <a:gd name="connsiteY2" fmla="*/ 0 h 554990"/>
                <a:gd name="connsiteX0" fmla="*/ 46123 w 145396"/>
                <a:gd name="connsiteY0" fmla="*/ 554990 h 554990"/>
                <a:gd name="connsiteX1" fmla="*/ 71523 w 145396"/>
                <a:gd name="connsiteY1" fmla="*/ 264160 h 554990"/>
                <a:gd name="connsiteX2" fmla="*/ 28343 w 145396"/>
                <a:gd name="connsiteY2" fmla="*/ 0 h 554990"/>
                <a:gd name="connsiteX0" fmla="*/ 52814 w 145235"/>
                <a:gd name="connsiteY0" fmla="*/ 554990 h 554990"/>
                <a:gd name="connsiteX1" fmla="*/ 55354 w 145235"/>
                <a:gd name="connsiteY1" fmla="*/ 275590 h 554990"/>
                <a:gd name="connsiteX2" fmla="*/ 35034 w 145235"/>
                <a:gd name="connsiteY2" fmla="*/ 0 h 554990"/>
                <a:gd name="connsiteX0" fmla="*/ 52814 w 167093"/>
                <a:gd name="connsiteY0" fmla="*/ 554990 h 554990"/>
                <a:gd name="connsiteX1" fmla="*/ 55354 w 167093"/>
                <a:gd name="connsiteY1" fmla="*/ 275590 h 554990"/>
                <a:gd name="connsiteX2" fmla="*/ 35034 w 167093"/>
                <a:gd name="connsiteY2" fmla="*/ 0 h 554990"/>
                <a:gd name="connsiteX0" fmla="*/ 46099 w 160378"/>
                <a:gd name="connsiteY0" fmla="*/ 554990 h 554990"/>
                <a:gd name="connsiteX1" fmla="*/ 48639 w 160378"/>
                <a:gd name="connsiteY1" fmla="*/ 275590 h 554990"/>
                <a:gd name="connsiteX2" fmla="*/ 28319 w 160378"/>
                <a:gd name="connsiteY2" fmla="*/ 0 h 554990"/>
                <a:gd name="connsiteX0" fmla="*/ 22398 w 136677"/>
                <a:gd name="connsiteY0" fmla="*/ 554990 h 554990"/>
                <a:gd name="connsiteX1" fmla="*/ 24938 w 136677"/>
                <a:gd name="connsiteY1" fmla="*/ 275590 h 554990"/>
                <a:gd name="connsiteX2" fmla="*/ 4618 w 136677"/>
                <a:gd name="connsiteY2" fmla="*/ 0 h 554990"/>
                <a:gd name="connsiteX0" fmla="*/ 25422 w 139701"/>
                <a:gd name="connsiteY0" fmla="*/ 554990 h 554990"/>
                <a:gd name="connsiteX1" fmla="*/ 27962 w 139701"/>
                <a:gd name="connsiteY1" fmla="*/ 275590 h 554990"/>
                <a:gd name="connsiteX2" fmla="*/ 7642 w 139701"/>
                <a:gd name="connsiteY2" fmla="*/ 0 h 554990"/>
                <a:gd name="connsiteX0" fmla="*/ 25422 w 124492"/>
                <a:gd name="connsiteY0" fmla="*/ 554990 h 554990"/>
                <a:gd name="connsiteX1" fmla="*/ 27962 w 124492"/>
                <a:gd name="connsiteY1" fmla="*/ 275590 h 554990"/>
                <a:gd name="connsiteX2" fmla="*/ 7642 w 124492"/>
                <a:gd name="connsiteY2" fmla="*/ 0 h 55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492" h="554990">
                  <a:moveTo>
                    <a:pt x="25422" y="554990"/>
                  </a:moveTo>
                  <a:cubicBezTo>
                    <a:pt x="224388" y="502496"/>
                    <a:pt x="69025" y="343323"/>
                    <a:pt x="27962" y="275590"/>
                  </a:cubicBezTo>
                  <a:cubicBezTo>
                    <a:pt x="-9291" y="207857"/>
                    <a:pt x="-1671" y="52070"/>
                    <a:pt x="7642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87CDAB4-F9CC-D7D8-40F9-90107971C394}"/>
                </a:ext>
              </a:extLst>
            </p:cNvPr>
            <p:cNvSpPr/>
            <p:nvPr/>
          </p:nvSpPr>
          <p:spPr>
            <a:xfrm>
              <a:off x="5935148" y="1548951"/>
              <a:ext cx="144642" cy="1088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9ECF6A7-4226-1D94-514D-EEB921598C06}"/>
                </a:ext>
              </a:extLst>
            </p:cNvPr>
            <p:cNvSpPr/>
            <p:nvPr/>
          </p:nvSpPr>
          <p:spPr>
            <a:xfrm>
              <a:off x="6675428" y="1695774"/>
              <a:ext cx="144134" cy="1252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011DA39-AD1B-1507-9121-8D75BA091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696" y="20276"/>
            <a:ext cx="6538655" cy="1455873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FF6ED6D-1BA8-51AC-C04F-F7533B6BFE67}"/>
              </a:ext>
            </a:extLst>
          </p:cNvPr>
          <p:cNvGrpSpPr/>
          <p:nvPr/>
        </p:nvGrpSpPr>
        <p:grpSpPr>
          <a:xfrm>
            <a:off x="5528326" y="1731837"/>
            <a:ext cx="6394549" cy="3416474"/>
            <a:chOff x="922020" y="284480"/>
            <a:chExt cx="12312175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6F121B8-B4DF-ACF9-DF68-6FEFE9547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7634" r="93511">
                          <a14:foregroundMark x1="87500" y1="18194" x2="7634" y2="81111"/>
                          <a14:foregroundMark x1="93511" y1="16250" x2="92080" y2="18333"/>
                          <a14:foregroundMark x1="75286" y1="31667" x2="71469" y2="3486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922020" y="284480"/>
              <a:ext cx="9982199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7AF20F-342A-AA09-6AAB-BDEB0B1E9422}"/>
                </a:ext>
              </a:extLst>
            </p:cNvPr>
            <p:cNvSpPr txBox="1"/>
            <p:nvPr/>
          </p:nvSpPr>
          <p:spPr>
            <a:xfrm>
              <a:off x="5770880" y="1778000"/>
              <a:ext cx="7463315" cy="1114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궁서" panose="02030600000101010101" pitchFamily="18" charset="-127"/>
                  <a:ea typeface="궁서" panose="02030600000101010101" pitchFamily="18" charset="-127"/>
                  <a:cs typeface="Arial" panose="020B0604020202020204" pitchFamily="34" charset="0"/>
                </a:rPr>
                <a:t>세계 제일의</a:t>
              </a:r>
              <a:r>
                <a:rPr lang="en-US" altLang="ko-KR" sz="2400" dirty="0">
                  <a:solidFill>
                    <a:schemeClr val="bg1"/>
                  </a:solidFill>
                  <a:latin typeface="궁서" panose="02030600000101010101" pitchFamily="18" charset="-127"/>
                  <a:ea typeface="궁서" panose="02030600000101010101" pitchFamily="18" charset="-127"/>
                  <a:cs typeface="Arial" panose="020B0604020202020204" pitchFamily="34" charset="0"/>
                </a:rPr>
                <a:t>~ </a:t>
              </a:r>
              <a:r>
                <a:rPr lang="ko-KR" altLang="en-US" sz="2400" dirty="0" err="1">
                  <a:solidFill>
                    <a:schemeClr val="bg1"/>
                  </a:solidFill>
                  <a:latin typeface="궁서" panose="02030600000101010101" pitchFamily="18" charset="-127"/>
                  <a:ea typeface="궁서" panose="02030600000101010101" pitchFamily="18" charset="-127"/>
                  <a:cs typeface="Arial" panose="020B0604020202020204" pitchFamily="34" charset="0"/>
                </a:rPr>
                <a:t>장미칼</a:t>
              </a:r>
              <a:r>
                <a:rPr lang="en-US" altLang="ko-KR" sz="2400" dirty="0">
                  <a:solidFill>
                    <a:schemeClr val="bg1"/>
                  </a:solidFill>
                  <a:latin typeface="궁서" panose="02030600000101010101" pitchFamily="18" charset="-127"/>
                  <a:ea typeface="궁서" panose="02030600000101010101" pitchFamily="18" charset="-127"/>
                  <a:cs typeface="Arial" panose="020B0604020202020204" pitchFamily="34" charset="0"/>
                </a:rPr>
                <a:t>!</a:t>
              </a:r>
              <a:endParaRPr lang="ko-KR" altLang="en-US" sz="24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376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35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4CF1FD4-4E20-A908-C63F-997F49E411DF}"/>
              </a:ext>
            </a:extLst>
          </p:cNvPr>
          <p:cNvSpPr txBox="1"/>
          <p:nvPr/>
        </p:nvSpPr>
        <p:spPr>
          <a:xfrm>
            <a:off x="4124146" y="3167390"/>
            <a:ext cx="394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Essay and presentation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3F949-BF2C-6A87-A577-02BB94C84273}"/>
              </a:ext>
            </a:extLst>
          </p:cNvPr>
          <p:cNvSpPr txBox="1"/>
          <p:nvPr/>
        </p:nvSpPr>
        <p:spPr>
          <a:xfrm>
            <a:off x="3487786" y="3167390"/>
            <a:ext cx="521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deal with difficult people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56E1B-F0EF-D798-A415-FD3B4212A422}"/>
              </a:ext>
            </a:extLst>
          </p:cNvPr>
          <p:cNvSpPr txBox="1"/>
          <p:nvPr/>
        </p:nvSpPr>
        <p:spPr>
          <a:xfrm>
            <a:off x="5634087" y="6858000"/>
            <a:ext cx="923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ko-KR" altLang="en-US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1860A-70CE-8B33-98A0-25748DB04BB3}"/>
              </a:ext>
            </a:extLst>
          </p:cNvPr>
          <p:cNvSpPr txBox="1"/>
          <p:nvPr/>
        </p:nvSpPr>
        <p:spPr>
          <a:xfrm>
            <a:off x="2543666" y="6858000"/>
            <a:ext cx="923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ko-KR" altLang="en-US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8DB84-0FC3-087B-134E-E9EC15512F6A}"/>
              </a:ext>
            </a:extLst>
          </p:cNvPr>
          <p:cNvSpPr txBox="1"/>
          <p:nvPr/>
        </p:nvSpPr>
        <p:spPr>
          <a:xfrm>
            <a:off x="8724508" y="6857999"/>
            <a:ext cx="923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ko-KR" altLang="en-US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42134-2976-0B1E-2A7E-A2DECFDD3988}"/>
              </a:ext>
            </a:extLst>
          </p:cNvPr>
          <p:cNvSpPr txBox="1"/>
          <p:nvPr/>
        </p:nvSpPr>
        <p:spPr>
          <a:xfrm>
            <a:off x="4688916" y="3167390"/>
            <a:ext cx="2814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 by. </a:t>
            </a:r>
            <a:r>
              <a:rPr lang="ko-KR" alt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황준화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6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-4.375E-6 -0.59653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59653 " pathEditMode="relative" rAng="0" ptsTypes="AA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4.375E-6 -0.59653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0.59653 L 0.00131 -0.83935 C 0.00026 -0.89213 0.01355 -0.94491 0.03646 -0.98518 C 0.06237 -1.03171 0.09063 -1.05417 0.12045 -1.05208 L 0.25743 -1.05417 " pathEditMode="relative" rAng="18900000" ptsTypes="AAAAA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-3099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831 -0.15834 L -0.11641 -0.15787 C -0.0875 -0.15625 -0.05873 -0.17847 -0.03659 -0.21667 C -0.01263 -0.26042 -0.00105 -0.30996 -0.00222 -0.36111 L -0.00196 -0.5963 " pathEditMode="relative" rAng="18900000" ptsTypes="AAAAA">
                                      <p:cBhvr>
                                        <p:cTn id="17" dur="2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84" y="-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743 -1.05394 L -0.28645 -1.05209 " pathEditMode="relative" rAng="0" ptsTypes="AA">
                                      <p:cBhvr>
                                        <p:cTn id="2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01" y="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352 -0.16088 L 0.28528 -0.16551 " pathEditMode="relative" rAng="0" ptsTypes="AA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40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7000000" y="7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grpId="3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10"/>
                            </p:stCondLst>
                            <p:childTnLst>
                              <p:par>
                                <p:cTn id="39" presetID="1" presetClass="entr" presetSubtype="0" fill="hold" grpId="4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20"/>
                            </p:stCondLst>
                            <p:childTnLst>
                              <p:par>
                                <p:cTn id="42" presetID="1" presetClass="exit" presetSubtype="0" fill="hold" grpId="5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30"/>
                            </p:stCondLst>
                            <p:childTnLst>
                              <p:par>
                                <p:cTn id="45" presetID="1" presetClass="entr" presetSubtype="0" fill="hold" grpId="6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40"/>
                            </p:stCondLst>
                            <p:childTnLst>
                              <p:par>
                                <p:cTn id="48" presetID="1" presetClass="exit" presetSubtype="0" fill="hold" grpId="7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50"/>
                            </p:stCondLst>
                            <p:childTnLst>
                              <p:par>
                                <p:cTn id="51" presetID="1" presetClass="entr" presetSubtype="0" fill="hold" grpId="8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60"/>
                            </p:stCondLst>
                            <p:childTnLst>
                              <p:par>
                                <p:cTn id="54" presetID="1" presetClass="exit" presetSubtype="0" fill="hold" grpId="9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7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82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70"/>
                            </p:stCondLst>
                            <p:childTnLst>
                              <p:par>
                                <p:cTn id="63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320"/>
                            </p:stCondLst>
                            <p:childTnLst>
                              <p:par>
                                <p:cTn id="66" presetID="1" presetClass="exit" presetSubtype="0" fill="hold" grpId="3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330"/>
                            </p:stCondLst>
                            <p:childTnLst>
                              <p:par>
                                <p:cTn id="69" presetID="1" presetClass="entr" presetSubtype="0" fill="hold" grpId="4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340"/>
                            </p:stCondLst>
                            <p:childTnLst>
                              <p:par>
                                <p:cTn id="72" presetID="1" presetClass="exit" presetSubtype="0" fill="hold" grpId="5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350"/>
                            </p:stCondLst>
                            <p:childTnLst>
                              <p:par>
                                <p:cTn id="75" presetID="1" presetClass="entr" presetSubtype="0" fill="hold" grpId="6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360"/>
                            </p:stCondLst>
                            <p:childTnLst>
                              <p:par>
                                <p:cTn id="78" presetID="1" presetClass="exit" presetSubtype="0" fill="hold" grpId="7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70"/>
                            </p:stCondLst>
                            <p:childTnLst>
                              <p:par>
                                <p:cTn id="81" presetID="1" presetClass="entr" presetSubtype="0" fill="hold" grpId="8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380"/>
                            </p:stCondLst>
                            <p:childTnLst>
                              <p:par>
                                <p:cTn id="84" presetID="1" presetClass="exit" presetSubtype="0" fill="hold" grpId="9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39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140"/>
                            </p:stCondLst>
                            <p:childTnLst>
                              <p:par>
                                <p:cTn id="90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390"/>
                            </p:stCondLst>
                            <p:childTnLst>
                              <p:par>
                                <p:cTn id="93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640"/>
                            </p:stCondLst>
                            <p:childTnLst>
                              <p:par>
                                <p:cTn id="96" presetID="1" presetClass="exit" presetSubtype="0" fill="hold" grpId="3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650"/>
                            </p:stCondLst>
                            <p:childTnLst>
                              <p:par>
                                <p:cTn id="99" presetID="1" presetClass="entr" presetSubtype="0" fill="hold" grpId="4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660"/>
                            </p:stCondLst>
                            <p:childTnLst>
                              <p:par>
                                <p:cTn id="102" presetID="1" presetClass="exit" presetSubtype="0" fill="hold" grpId="5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670"/>
                            </p:stCondLst>
                            <p:childTnLst>
                              <p:par>
                                <p:cTn id="105" presetID="1" presetClass="entr" presetSubtype="0" fill="hold" grpId="6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680"/>
                            </p:stCondLst>
                            <p:childTnLst>
                              <p:par>
                                <p:cTn id="108" presetID="1" presetClass="exit" presetSubtype="0" fill="hold" grpId="7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690"/>
                            </p:stCondLst>
                            <p:childTnLst>
                              <p:par>
                                <p:cTn id="111" presetID="1" presetClass="entr" presetSubtype="0" fill="hold" grpId="8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700"/>
                            </p:stCondLst>
                            <p:childTnLst>
                              <p:par>
                                <p:cTn id="114" presetID="1" presetClass="exit" presetSubtype="0" fill="hold" grpId="9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710"/>
                            </p:stCondLst>
                            <p:childTnLst>
                              <p:par>
                                <p:cTn id="117" presetID="1" presetClass="entr" presetSubtype="0" fill="hold" grpId="1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decel="100000" fill="hold" grpId="1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.00534 -0.62454 " pathEditMode="relative" rAng="0" ptsTypes="AA">
                                      <p:cBhvr>
                                        <p:cTn id="1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31227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1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2" presetClass="path" presetSubtype="0" decel="100000" fill="hold" grpId="1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 0.59652 " pathEditMode="relative" rAng="0" ptsTypes="AA">
                                      <p:cBhvr>
                                        <p:cTn id="12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222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" presetClass="emph" presetSubtype="0" decel="100000" fill="hold" grpId="1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28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11" grpId="3"/>
      <p:bldP spid="11" grpId="4"/>
      <p:bldP spid="11" grpId="5"/>
      <p:bldP spid="11" grpId="6"/>
      <p:bldP spid="11" grpId="7"/>
      <p:bldP spid="11" grpId="8"/>
      <p:bldP spid="11" grpId="9"/>
      <p:bldP spid="11" grpId="10"/>
      <p:bldP spid="11" grpId="11"/>
      <p:bldP spid="12" grpId="0"/>
      <p:bldP spid="12" grpId="1"/>
      <p:bldP spid="12" grpId="2"/>
      <p:bldP spid="12" grpId="3"/>
      <p:bldP spid="12" grpId="4"/>
      <p:bldP spid="12" grpId="5"/>
      <p:bldP spid="12" grpId="6"/>
      <p:bldP spid="12" grpId="7"/>
      <p:bldP spid="12" grpId="8"/>
      <p:bldP spid="12" grpId="9"/>
      <p:bldP spid="12" grpId="10"/>
      <p:bldP spid="12" grpId="11"/>
      <p:bldP spid="4" grpId="0"/>
      <p:bldP spid="4" grpId="1"/>
      <p:bldP spid="5" grpId="0"/>
      <p:bldP spid="5" grpId="1"/>
      <p:bldP spid="5" grpId="2"/>
      <p:bldP spid="6" grpId="0"/>
      <p:bldP spid="6" grpId="1"/>
      <p:bldP spid="6" grpId="2"/>
      <p:bldP spid="7" grpId="0"/>
      <p:bldP spid="7" grpId="1"/>
      <p:bldP spid="7" grpId="2"/>
      <p:bldP spid="7" grpId="3"/>
      <p:bldP spid="7" grpId="4"/>
      <p:bldP spid="7" grpId="5"/>
      <p:bldP spid="7" grpId="6"/>
      <p:bldP spid="7" grpId="7"/>
      <p:bldP spid="7" grpId="8"/>
      <p:bldP spid="7" grpId="9"/>
      <p:bldP spid="7" grpId="10"/>
      <p:bldP spid="7" grpId="1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1AF943-2924-1DB9-666C-290AE17554B0}"/>
              </a:ext>
            </a:extLst>
          </p:cNvPr>
          <p:cNvSpPr txBox="1"/>
          <p:nvPr/>
        </p:nvSpPr>
        <p:spPr>
          <a:xfrm>
            <a:off x="5380291" y="-2650844"/>
            <a:ext cx="13692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ko-KR" altLang="en-US" sz="1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692D0-185A-409B-0EE1-744F7FF2EB5E}"/>
              </a:ext>
            </a:extLst>
          </p:cNvPr>
          <p:cNvSpPr txBox="1"/>
          <p:nvPr/>
        </p:nvSpPr>
        <p:spPr>
          <a:xfrm>
            <a:off x="5412743" y="-2649680"/>
            <a:ext cx="13692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1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3F949-BF2C-6A87-A577-02BB94C84273}"/>
              </a:ext>
            </a:extLst>
          </p:cNvPr>
          <p:cNvSpPr txBox="1"/>
          <p:nvPr/>
        </p:nvSpPr>
        <p:spPr>
          <a:xfrm>
            <a:off x="1162438" y="2921169"/>
            <a:ext cx="9867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deal with difficult people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DE3770-A41B-E488-1B6C-D2F32FA710C7}"/>
              </a:ext>
            </a:extLst>
          </p:cNvPr>
          <p:cNvSpPr txBox="1"/>
          <p:nvPr/>
        </p:nvSpPr>
        <p:spPr>
          <a:xfrm>
            <a:off x="5593298" y="-1877288"/>
            <a:ext cx="100540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9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B524D-C0F9-C7C6-1CDF-19FBA98D4AB5}"/>
              </a:ext>
            </a:extLst>
          </p:cNvPr>
          <p:cNvSpPr txBox="1"/>
          <p:nvPr/>
        </p:nvSpPr>
        <p:spPr>
          <a:xfrm>
            <a:off x="2351158" y="2875002"/>
            <a:ext cx="13952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</a:t>
            </a:r>
            <a:endParaRPr lang="ko-KR" alt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D0466-3E45-0CE6-5F39-4561700D02B8}"/>
              </a:ext>
            </a:extLst>
          </p:cNvPr>
          <p:cNvSpPr txBox="1"/>
          <p:nvPr/>
        </p:nvSpPr>
        <p:spPr>
          <a:xfrm>
            <a:off x="8445590" y="2875002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</a:t>
            </a:r>
            <a:endParaRPr lang="ko-KR" alt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60A07-2555-FA1B-7C2A-4BC61E96F51A}"/>
              </a:ext>
            </a:extLst>
          </p:cNvPr>
          <p:cNvSpPr txBox="1"/>
          <p:nvPr/>
        </p:nvSpPr>
        <p:spPr>
          <a:xfrm>
            <a:off x="5661426" y="2644170"/>
            <a:ext cx="869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9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AED1DC-D53E-366C-43FD-B873916767B3}"/>
              </a:ext>
            </a:extLst>
          </p:cNvPr>
          <p:cNvSpPr txBox="1"/>
          <p:nvPr/>
        </p:nvSpPr>
        <p:spPr>
          <a:xfrm>
            <a:off x="3711373" y="4793010"/>
            <a:ext cx="47676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advise</a:t>
            </a:r>
            <a:endParaRPr lang="ko-KR" altLang="en-US" sz="9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23D0890-C8A2-B66F-74EE-624DE2C29D8B}"/>
              </a:ext>
            </a:extLst>
          </p:cNvPr>
          <p:cNvGrpSpPr/>
          <p:nvPr/>
        </p:nvGrpSpPr>
        <p:grpSpPr>
          <a:xfrm>
            <a:off x="4318551" y="1751736"/>
            <a:ext cx="3554899" cy="3354529"/>
            <a:chOff x="2845901" y="-330"/>
            <a:chExt cx="6948338" cy="6890539"/>
          </a:xfrm>
        </p:grpSpPr>
        <p:sp>
          <p:nvSpPr>
            <p:cNvPr id="14" name="타원 3">
              <a:extLst>
                <a:ext uri="{FF2B5EF4-FFF2-40B4-BE49-F238E27FC236}">
                  <a16:creationId xmlns:a16="http://schemas.microsoft.com/office/drawing/2014/main" id="{92AC422B-3482-0F42-E637-6994A6C9B269}"/>
                </a:ext>
              </a:extLst>
            </p:cNvPr>
            <p:cNvSpPr/>
            <p:nvPr/>
          </p:nvSpPr>
          <p:spPr>
            <a:xfrm>
              <a:off x="5362349" y="630761"/>
              <a:ext cx="1895266" cy="2545045"/>
            </a:xfrm>
            <a:custGeom>
              <a:avLst/>
              <a:gdLst>
                <a:gd name="connsiteX0" fmla="*/ 0 w 1971040"/>
                <a:gd name="connsiteY0" fmla="*/ 1143000 h 2286000"/>
                <a:gd name="connsiteX1" fmla="*/ 985520 w 1971040"/>
                <a:gd name="connsiteY1" fmla="*/ 0 h 2286000"/>
                <a:gd name="connsiteX2" fmla="*/ 1971040 w 1971040"/>
                <a:gd name="connsiteY2" fmla="*/ 1143000 h 2286000"/>
                <a:gd name="connsiteX3" fmla="*/ 985520 w 1971040"/>
                <a:gd name="connsiteY3" fmla="*/ 2286000 h 2286000"/>
                <a:gd name="connsiteX4" fmla="*/ 0 w 1971040"/>
                <a:gd name="connsiteY4" fmla="*/ 1143000 h 2286000"/>
                <a:gd name="connsiteX0" fmla="*/ 0 w 1879600"/>
                <a:gd name="connsiteY0" fmla="*/ 1132844 h 2286008"/>
                <a:gd name="connsiteX1" fmla="*/ 894080 w 1879600"/>
                <a:gd name="connsiteY1" fmla="*/ 4 h 2286008"/>
                <a:gd name="connsiteX2" fmla="*/ 1879600 w 1879600"/>
                <a:gd name="connsiteY2" fmla="*/ 1143004 h 2286008"/>
                <a:gd name="connsiteX3" fmla="*/ 894080 w 1879600"/>
                <a:gd name="connsiteY3" fmla="*/ 2286004 h 2286008"/>
                <a:gd name="connsiteX4" fmla="*/ 0 w 1879600"/>
                <a:gd name="connsiteY4" fmla="*/ 1132844 h 2286008"/>
                <a:gd name="connsiteX0" fmla="*/ 0 w 1808480"/>
                <a:gd name="connsiteY0" fmla="*/ 1132844 h 2286008"/>
                <a:gd name="connsiteX1" fmla="*/ 894080 w 1808480"/>
                <a:gd name="connsiteY1" fmla="*/ 4 h 2286008"/>
                <a:gd name="connsiteX2" fmla="*/ 1808480 w 1808480"/>
                <a:gd name="connsiteY2" fmla="*/ 1122684 h 2286008"/>
                <a:gd name="connsiteX3" fmla="*/ 894080 w 1808480"/>
                <a:gd name="connsiteY3" fmla="*/ 2286004 h 2286008"/>
                <a:gd name="connsiteX4" fmla="*/ 0 w 1808480"/>
                <a:gd name="connsiteY4" fmla="*/ 1132844 h 2286008"/>
                <a:gd name="connsiteX0" fmla="*/ 1448 w 1809928"/>
                <a:gd name="connsiteY0" fmla="*/ 1315723 h 2468885"/>
                <a:gd name="connsiteX1" fmla="*/ 1108888 w 1809928"/>
                <a:gd name="connsiteY1" fmla="*/ 3 h 2468885"/>
                <a:gd name="connsiteX2" fmla="*/ 1809928 w 1809928"/>
                <a:gd name="connsiteY2" fmla="*/ 1305563 h 2468885"/>
                <a:gd name="connsiteX3" fmla="*/ 895528 w 1809928"/>
                <a:gd name="connsiteY3" fmla="*/ 2468883 h 2468885"/>
                <a:gd name="connsiteX4" fmla="*/ 1448 w 1809928"/>
                <a:gd name="connsiteY4" fmla="*/ 1315723 h 2468885"/>
                <a:gd name="connsiteX0" fmla="*/ 1448 w 1824983"/>
                <a:gd name="connsiteY0" fmla="*/ 1325461 h 2478623"/>
                <a:gd name="connsiteX1" fmla="*/ 1108888 w 1824983"/>
                <a:gd name="connsiteY1" fmla="*/ 9741 h 2478623"/>
                <a:gd name="connsiteX2" fmla="*/ 1809928 w 1824983"/>
                <a:gd name="connsiteY2" fmla="*/ 1315301 h 2478623"/>
                <a:gd name="connsiteX3" fmla="*/ 895528 w 1824983"/>
                <a:gd name="connsiteY3" fmla="*/ 2478621 h 2478623"/>
                <a:gd name="connsiteX4" fmla="*/ 1448 w 1824983"/>
                <a:gd name="connsiteY4" fmla="*/ 1325461 h 2478623"/>
                <a:gd name="connsiteX0" fmla="*/ 1582 w 1827253"/>
                <a:gd name="connsiteY0" fmla="*/ 1385998 h 2539160"/>
                <a:gd name="connsiteX1" fmla="*/ 1119182 w 1827253"/>
                <a:gd name="connsiteY1" fmla="*/ 9318 h 2539160"/>
                <a:gd name="connsiteX2" fmla="*/ 1810062 w 1827253"/>
                <a:gd name="connsiteY2" fmla="*/ 1375838 h 2539160"/>
                <a:gd name="connsiteX3" fmla="*/ 895662 w 1827253"/>
                <a:gd name="connsiteY3" fmla="*/ 2539158 h 2539160"/>
                <a:gd name="connsiteX4" fmla="*/ 1582 w 1827253"/>
                <a:gd name="connsiteY4" fmla="*/ 1385998 h 2539160"/>
                <a:gd name="connsiteX0" fmla="*/ 4537 w 1830208"/>
                <a:gd name="connsiteY0" fmla="*/ 1385998 h 2541041"/>
                <a:gd name="connsiteX1" fmla="*/ 1122137 w 1830208"/>
                <a:gd name="connsiteY1" fmla="*/ 9318 h 2541041"/>
                <a:gd name="connsiteX2" fmla="*/ 1813017 w 1830208"/>
                <a:gd name="connsiteY2" fmla="*/ 1375838 h 2541041"/>
                <a:gd name="connsiteX3" fmla="*/ 898617 w 1830208"/>
                <a:gd name="connsiteY3" fmla="*/ 2539158 h 2541041"/>
                <a:gd name="connsiteX4" fmla="*/ 4537 w 1830208"/>
                <a:gd name="connsiteY4" fmla="*/ 1385998 h 2541041"/>
                <a:gd name="connsiteX0" fmla="*/ 2132 w 1827803"/>
                <a:gd name="connsiteY0" fmla="*/ 1385998 h 2545045"/>
                <a:gd name="connsiteX1" fmla="*/ 1119732 w 1827803"/>
                <a:gd name="connsiteY1" fmla="*/ 9318 h 2545045"/>
                <a:gd name="connsiteX2" fmla="*/ 1810612 w 1827803"/>
                <a:gd name="connsiteY2" fmla="*/ 1375838 h 2545045"/>
                <a:gd name="connsiteX3" fmla="*/ 896212 w 1827803"/>
                <a:gd name="connsiteY3" fmla="*/ 2539158 h 2545045"/>
                <a:gd name="connsiteX4" fmla="*/ 2132 w 1827803"/>
                <a:gd name="connsiteY4" fmla="*/ 1385998 h 2545045"/>
                <a:gd name="connsiteX0" fmla="*/ 2132 w 1895266"/>
                <a:gd name="connsiteY0" fmla="*/ 1385998 h 2545045"/>
                <a:gd name="connsiteX1" fmla="*/ 1119732 w 1895266"/>
                <a:gd name="connsiteY1" fmla="*/ 9318 h 2545045"/>
                <a:gd name="connsiteX2" fmla="*/ 1810612 w 1895266"/>
                <a:gd name="connsiteY2" fmla="*/ 1375838 h 2545045"/>
                <a:gd name="connsiteX3" fmla="*/ 896212 w 1895266"/>
                <a:gd name="connsiteY3" fmla="*/ 2539158 h 2545045"/>
                <a:gd name="connsiteX4" fmla="*/ 2132 w 1895266"/>
                <a:gd name="connsiteY4" fmla="*/ 1385998 h 2545045"/>
                <a:gd name="connsiteX0" fmla="*/ 2132 w 1895266"/>
                <a:gd name="connsiteY0" fmla="*/ 1385998 h 2545045"/>
                <a:gd name="connsiteX1" fmla="*/ 1119732 w 1895266"/>
                <a:gd name="connsiteY1" fmla="*/ 9318 h 2545045"/>
                <a:gd name="connsiteX2" fmla="*/ 1810612 w 1895266"/>
                <a:gd name="connsiteY2" fmla="*/ 1375838 h 2545045"/>
                <a:gd name="connsiteX3" fmla="*/ 896212 w 1895266"/>
                <a:gd name="connsiteY3" fmla="*/ 2539158 h 2545045"/>
                <a:gd name="connsiteX4" fmla="*/ 2132 w 1895266"/>
                <a:gd name="connsiteY4" fmla="*/ 1385998 h 2545045"/>
                <a:gd name="connsiteX0" fmla="*/ 2132 w 1895266"/>
                <a:gd name="connsiteY0" fmla="*/ 1385998 h 2545045"/>
                <a:gd name="connsiteX1" fmla="*/ 1119732 w 1895266"/>
                <a:gd name="connsiteY1" fmla="*/ 9318 h 2545045"/>
                <a:gd name="connsiteX2" fmla="*/ 1810612 w 1895266"/>
                <a:gd name="connsiteY2" fmla="*/ 1375838 h 2545045"/>
                <a:gd name="connsiteX3" fmla="*/ 896212 w 1895266"/>
                <a:gd name="connsiteY3" fmla="*/ 2539158 h 2545045"/>
                <a:gd name="connsiteX4" fmla="*/ 2132 w 1895266"/>
                <a:gd name="connsiteY4" fmla="*/ 1385998 h 2545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266" h="2545045">
                  <a:moveTo>
                    <a:pt x="2132" y="1385998"/>
                  </a:moveTo>
                  <a:cubicBezTo>
                    <a:pt x="39385" y="964358"/>
                    <a:pt x="239199" y="-110909"/>
                    <a:pt x="1119732" y="9318"/>
                  </a:cubicBezTo>
                  <a:cubicBezTo>
                    <a:pt x="2000265" y="129545"/>
                    <a:pt x="1963012" y="1120497"/>
                    <a:pt x="1810612" y="1375838"/>
                  </a:cubicBezTo>
                  <a:cubicBezTo>
                    <a:pt x="1749652" y="2007099"/>
                    <a:pt x="1370345" y="2456185"/>
                    <a:pt x="896212" y="2539158"/>
                  </a:cubicBezTo>
                  <a:cubicBezTo>
                    <a:pt x="422079" y="2622131"/>
                    <a:pt x="-35121" y="1807638"/>
                    <a:pt x="2132" y="1385998"/>
                  </a:cubicBez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원호 7">
              <a:extLst>
                <a:ext uri="{FF2B5EF4-FFF2-40B4-BE49-F238E27FC236}">
                  <a16:creationId xmlns:a16="http://schemas.microsoft.com/office/drawing/2014/main" id="{3DA5338F-63D0-F6B7-ABB3-D83D042C481F}"/>
                </a:ext>
              </a:extLst>
            </p:cNvPr>
            <p:cNvSpPr/>
            <p:nvPr/>
          </p:nvSpPr>
          <p:spPr>
            <a:xfrm>
              <a:off x="5262822" y="-330"/>
              <a:ext cx="2209436" cy="2491259"/>
            </a:xfrm>
            <a:custGeom>
              <a:avLst/>
              <a:gdLst>
                <a:gd name="connsiteX0" fmla="*/ 69581 w 2133600"/>
                <a:gd name="connsiteY0" fmla="*/ 1997108 h 2947241"/>
                <a:gd name="connsiteX1" fmla="*/ 387701 w 2133600"/>
                <a:gd name="connsiteY1" fmla="*/ 337143 h 2947241"/>
                <a:gd name="connsiteX2" fmla="*/ 2025256 w 2133600"/>
                <a:gd name="connsiteY2" fmla="*/ 826561 h 2947241"/>
                <a:gd name="connsiteX3" fmla="*/ 1838607 w 2133600"/>
                <a:gd name="connsiteY3" fmla="*/ 2490929 h 2947241"/>
                <a:gd name="connsiteX4" fmla="*/ 1066800 w 2133600"/>
                <a:gd name="connsiteY4" fmla="*/ 1473621 h 2947241"/>
                <a:gd name="connsiteX5" fmla="*/ 69581 w 2133600"/>
                <a:gd name="connsiteY5" fmla="*/ 1997108 h 2947241"/>
                <a:gd name="connsiteX0" fmla="*/ 69581 w 2133600"/>
                <a:gd name="connsiteY0" fmla="*/ 1997108 h 2947241"/>
                <a:gd name="connsiteX1" fmla="*/ 387701 w 2133600"/>
                <a:gd name="connsiteY1" fmla="*/ 337143 h 2947241"/>
                <a:gd name="connsiteX2" fmla="*/ 2025256 w 2133600"/>
                <a:gd name="connsiteY2" fmla="*/ 826561 h 2947241"/>
                <a:gd name="connsiteX3" fmla="*/ 1838607 w 2133600"/>
                <a:gd name="connsiteY3" fmla="*/ 2490929 h 2947241"/>
                <a:gd name="connsiteX0" fmla="*/ 69639 w 2209436"/>
                <a:gd name="connsiteY0" fmla="*/ 1997438 h 2491259"/>
                <a:gd name="connsiteX1" fmla="*/ 387759 w 2209436"/>
                <a:gd name="connsiteY1" fmla="*/ 337473 h 2491259"/>
                <a:gd name="connsiteX2" fmla="*/ 2025314 w 2209436"/>
                <a:gd name="connsiteY2" fmla="*/ 826891 h 2491259"/>
                <a:gd name="connsiteX3" fmla="*/ 1838665 w 2209436"/>
                <a:gd name="connsiteY3" fmla="*/ 2491259 h 2491259"/>
                <a:gd name="connsiteX4" fmla="*/ 1066858 w 2209436"/>
                <a:gd name="connsiteY4" fmla="*/ 1473951 h 2491259"/>
                <a:gd name="connsiteX5" fmla="*/ 69639 w 2209436"/>
                <a:gd name="connsiteY5" fmla="*/ 1997438 h 2491259"/>
                <a:gd name="connsiteX0" fmla="*/ 69639 w 2209436"/>
                <a:gd name="connsiteY0" fmla="*/ 1997438 h 2491259"/>
                <a:gd name="connsiteX1" fmla="*/ 387759 w 2209436"/>
                <a:gd name="connsiteY1" fmla="*/ 337473 h 2491259"/>
                <a:gd name="connsiteX2" fmla="*/ 2126914 w 2209436"/>
                <a:gd name="connsiteY2" fmla="*/ 694811 h 2491259"/>
                <a:gd name="connsiteX3" fmla="*/ 1838665 w 2209436"/>
                <a:gd name="connsiteY3" fmla="*/ 2491259 h 2491259"/>
                <a:gd name="connsiteX0" fmla="*/ 69639 w 2209436"/>
                <a:gd name="connsiteY0" fmla="*/ 1997438 h 2491259"/>
                <a:gd name="connsiteX1" fmla="*/ 387759 w 2209436"/>
                <a:gd name="connsiteY1" fmla="*/ 337473 h 2491259"/>
                <a:gd name="connsiteX2" fmla="*/ 2025314 w 2209436"/>
                <a:gd name="connsiteY2" fmla="*/ 826891 h 2491259"/>
                <a:gd name="connsiteX3" fmla="*/ 1838665 w 2209436"/>
                <a:gd name="connsiteY3" fmla="*/ 2491259 h 2491259"/>
                <a:gd name="connsiteX4" fmla="*/ 1066858 w 2209436"/>
                <a:gd name="connsiteY4" fmla="*/ 1473951 h 2491259"/>
                <a:gd name="connsiteX5" fmla="*/ 69639 w 2209436"/>
                <a:gd name="connsiteY5" fmla="*/ 1997438 h 2491259"/>
                <a:gd name="connsiteX0" fmla="*/ 69639 w 2209436"/>
                <a:gd name="connsiteY0" fmla="*/ 1997438 h 2491259"/>
                <a:gd name="connsiteX1" fmla="*/ 519839 w 2209436"/>
                <a:gd name="connsiteY1" fmla="*/ 256193 h 2491259"/>
                <a:gd name="connsiteX2" fmla="*/ 2126914 w 2209436"/>
                <a:gd name="connsiteY2" fmla="*/ 694811 h 2491259"/>
                <a:gd name="connsiteX3" fmla="*/ 1838665 w 2209436"/>
                <a:gd name="connsiteY3" fmla="*/ 2491259 h 249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9436" h="2491259" stroke="0" extrusionOk="0">
                  <a:moveTo>
                    <a:pt x="69639" y="1997438"/>
                  </a:moveTo>
                  <a:cubicBezTo>
                    <a:pt x="-92765" y="1407118"/>
                    <a:pt x="35183" y="739477"/>
                    <a:pt x="387759" y="337473"/>
                  </a:cubicBezTo>
                  <a:cubicBezTo>
                    <a:pt x="919776" y="-269128"/>
                    <a:pt x="1722408" y="-29244"/>
                    <a:pt x="2025314" y="826891"/>
                  </a:cubicBezTo>
                  <a:cubicBezTo>
                    <a:pt x="2221352" y="1380974"/>
                    <a:pt x="2146877" y="2045078"/>
                    <a:pt x="1838665" y="2491259"/>
                  </a:cubicBezTo>
                  <a:lnTo>
                    <a:pt x="1066858" y="1473951"/>
                  </a:lnTo>
                  <a:lnTo>
                    <a:pt x="69639" y="1997438"/>
                  </a:lnTo>
                  <a:close/>
                </a:path>
                <a:path w="2209436" h="2491259" fill="none">
                  <a:moveTo>
                    <a:pt x="69639" y="1997438"/>
                  </a:moveTo>
                  <a:cubicBezTo>
                    <a:pt x="-92765" y="1407118"/>
                    <a:pt x="176960" y="473297"/>
                    <a:pt x="519839" y="256193"/>
                  </a:cubicBezTo>
                  <a:cubicBezTo>
                    <a:pt x="862718" y="39089"/>
                    <a:pt x="1824008" y="-161324"/>
                    <a:pt x="2126914" y="694811"/>
                  </a:cubicBezTo>
                  <a:cubicBezTo>
                    <a:pt x="2322952" y="1248894"/>
                    <a:pt x="2146877" y="2045078"/>
                    <a:pt x="1838665" y="2491259"/>
                  </a:cubicBezTo>
                </a:path>
              </a:pathLst>
            </a:cu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5502ECB2-9F80-FB49-FF23-5C50B90BE651}"/>
                </a:ext>
              </a:extLst>
            </p:cNvPr>
            <p:cNvSpPr/>
            <p:nvPr/>
          </p:nvSpPr>
          <p:spPr>
            <a:xfrm>
              <a:off x="6949439" y="2763520"/>
              <a:ext cx="2844800" cy="4053840"/>
            </a:xfrm>
            <a:custGeom>
              <a:avLst/>
              <a:gdLst>
                <a:gd name="connsiteX0" fmla="*/ 0 w 2940350"/>
                <a:gd name="connsiteY0" fmla="*/ 0 h 4053840"/>
                <a:gd name="connsiteX1" fmla="*/ 2590800 w 2940350"/>
                <a:gd name="connsiteY1" fmla="*/ 944880 h 4053840"/>
                <a:gd name="connsiteX2" fmla="*/ 2844800 w 2940350"/>
                <a:gd name="connsiteY2" fmla="*/ 4053840 h 4053840"/>
                <a:gd name="connsiteX0" fmla="*/ 0 w 2859017"/>
                <a:gd name="connsiteY0" fmla="*/ 0 h 4053840"/>
                <a:gd name="connsiteX1" fmla="*/ 1930400 w 2859017"/>
                <a:gd name="connsiteY1" fmla="*/ 1432560 h 4053840"/>
                <a:gd name="connsiteX2" fmla="*/ 2844800 w 2859017"/>
                <a:gd name="connsiteY2" fmla="*/ 4053840 h 4053840"/>
                <a:gd name="connsiteX0" fmla="*/ 0 w 2859017"/>
                <a:gd name="connsiteY0" fmla="*/ 0 h 4053840"/>
                <a:gd name="connsiteX1" fmla="*/ 1930400 w 2859017"/>
                <a:gd name="connsiteY1" fmla="*/ 1432560 h 4053840"/>
                <a:gd name="connsiteX2" fmla="*/ 2844800 w 2859017"/>
                <a:gd name="connsiteY2" fmla="*/ 4053840 h 4053840"/>
                <a:gd name="connsiteX0" fmla="*/ 0 w 2867222"/>
                <a:gd name="connsiteY0" fmla="*/ 0 h 4053840"/>
                <a:gd name="connsiteX1" fmla="*/ 2174240 w 2867222"/>
                <a:gd name="connsiteY1" fmla="*/ 1849120 h 4053840"/>
                <a:gd name="connsiteX2" fmla="*/ 2844800 w 2867222"/>
                <a:gd name="connsiteY2" fmla="*/ 4053840 h 4053840"/>
                <a:gd name="connsiteX0" fmla="*/ 0 w 2867222"/>
                <a:gd name="connsiteY0" fmla="*/ 0 h 4053840"/>
                <a:gd name="connsiteX1" fmla="*/ 2174240 w 2867222"/>
                <a:gd name="connsiteY1" fmla="*/ 1849120 h 4053840"/>
                <a:gd name="connsiteX2" fmla="*/ 2844800 w 2867222"/>
                <a:gd name="connsiteY2" fmla="*/ 4053840 h 4053840"/>
                <a:gd name="connsiteX0" fmla="*/ 0 w 2867222"/>
                <a:gd name="connsiteY0" fmla="*/ 0 h 4053840"/>
                <a:gd name="connsiteX1" fmla="*/ 2174240 w 2867222"/>
                <a:gd name="connsiteY1" fmla="*/ 1849120 h 4053840"/>
                <a:gd name="connsiteX2" fmla="*/ 2844800 w 2867222"/>
                <a:gd name="connsiteY2" fmla="*/ 4053840 h 4053840"/>
                <a:gd name="connsiteX0" fmla="*/ 0 w 2867222"/>
                <a:gd name="connsiteY0" fmla="*/ 0 h 4053840"/>
                <a:gd name="connsiteX1" fmla="*/ 2174240 w 2867222"/>
                <a:gd name="connsiteY1" fmla="*/ 1849120 h 4053840"/>
                <a:gd name="connsiteX2" fmla="*/ 2844800 w 2867222"/>
                <a:gd name="connsiteY2" fmla="*/ 4053840 h 4053840"/>
                <a:gd name="connsiteX0" fmla="*/ 0 w 2860639"/>
                <a:gd name="connsiteY0" fmla="*/ 0 h 4053840"/>
                <a:gd name="connsiteX1" fmla="*/ 2174240 w 2860639"/>
                <a:gd name="connsiteY1" fmla="*/ 1849120 h 4053840"/>
                <a:gd name="connsiteX2" fmla="*/ 2844800 w 2860639"/>
                <a:gd name="connsiteY2" fmla="*/ 4053840 h 4053840"/>
                <a:gd name="connsiteX0" fmla="*/ 0 w 2844800"/>
                <a:gd name="connsiteY0" fmla="*/ 0 h 4053840"/>
                <a:gd name="connsiteX1" fmla="*/ 2174240 w 2844800"/>
                <a:gd name="connsiteY1" fmla="*/ 1849120 h 4053840"/>
                <a:gd name="connsiteX2" fmla="*/ 2844800 w 2844800"/>
                <a:gd name="connsiteY2" fmla="*/ 4053840 h 405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4800" h="4053840">
                  <a:moveTo>
                    <a:pt x="0" y="0"/>
                  </a:moveTo>
                  <a:cubicBezTo>
                    <a:pt x="1007533" y="510540"/>
                    <a:pt x="1872827" y="1102360"/>
                    <a:pt x="2174240" y="1849120"/>
                  </a:cubicBezTo>
                  <a:cubicBezTo>
                    <a:pt x="2465493" y="2849880"/>
                    <a:pt x="2761826" y="3182620"/>
                    <a:pt x="2844800" y="405384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C78DC897-50C7-FA81-5E3D-1F98FBFE53EE}"/>
                </a:ext>
              </a:extLst>
            </p:cNvPr>
            <p:cNvSpPr/>
            <p:nvPr/>
          </p:nvSpPr>
          <p:spPr>
            <a:xfrm>
              <a:off x="2845901" y="3312160"/>
              <a:ext cx="1370499" cy="2813243"/>
            </a:xfrm>
            <a:custGeom>
              <a:avLst/>
              <a:gdLst>
                <a:gd name="connsiteX0" fmla="*/ 1468986 w 1611226"/>
                <a:gd name="connsiteY0" fmla="*/ 0 h 2479040"/>
                <a:gd name="connsiteX1" fmla="*/ 198986 w 1611226"/>
                <a:gd name="connsiteY1" fmla="*/ 538480 h 2479040"/>
                <a:gd name="connsiteX2" fmla="*/ 148186 w 1611226"/>
                <a:gd name="connsiteY2" fmla="*/ 2225040 h 2479040"/>
                <a:gd name="connsiteX3" fmla="*/ 1611226 w 1611226"/>
                <a:gd name="connsiteY3" fmla="*/ 2479040 h 2479040"/>
                <a:gd name="connsiteX0" fmla="*/ 1405029 w 1547269"/>
                <a:gd name="connsiteY0" fmla="*/ 0 h 2479040"/>
                <a:gd name="connsiteX1" fmla="*/ 378869 w 1547269"/>
                <a:gd name="connsiteY1" fmla="*/ 1168400 h 2479040"/>
                <a:gd name="connsiteX2" fmla="*/ 84229 w 1547269"/>
                <a:gd name="connsiteY2" fmla="*/ 2225040 h 2479040"/>
                <a:gd name="connsiteX3" fmla="*/ 1547269 w 1547269"/>
                <a:gd name="connsiteY3" fmla="*/ 2479040 h 2479040"/>
                <a:gd name="connsiteX0" fmla="*/ 1408026 w 1550266"/>
                <a:gd name="connsiteY0" fmla="*/ 0 h 2479040"/>
                <a:gd name="connsiteX1" fmla="*/ 381866 w 1550266"/>
                <a:gd name="connsiteY1" fmla="*/ 1168400 h 2479040"/>
                <a:gd name="connsiteX2" fmla="*/ 87226 w 1550266"/>
                <a:gd name="connsiteY2" fmla="*/ 2225040 h 2479040"/>
                <a:gd name="connsiteX3" fmla="*/ 1550266 w 1550266"/>
                <a:gd name="connsiteY3" fmla="*/ 2479040 h 2479040"/>
                <a:gd name="connsiteX0" fmla="*/ 1198911 w 1341151"/>
                <a:gd name="connsiteY0" fmla="*/ 0 h 2732532"/>
                <a:gd name="connsiteX1" fmla="*/ 172751 w 1341151"/>
                <a:gd name="connsiteY1" fmla="*/ 1168400 h 2732532"/>
                <a:gd name="connsiteX2" fmla="*/ 142271 w 1341151"/>
                <a:gd name="connsiteY2" fmla="*/ 2631440 h 2732532"/>
                <a:gd name="connsiteX3" fmla="*/ 1341151 w 1341151"/>
                <a:gd name="connsiteY3" fmla="*/ 2479040 h 2732532"/>
                <a:gd name="connsiteX0" fmla="*/ 1180798 w 1323038"/>
                <a:gd name="connsiteY0" fmla="*/ 0 h 2732532"/>
                <a:gd name="connsiteX1" fmla="*/ 205438 w 1323038"/>
                <a:gd name="connsiteY1" fmla="*/ 1219200 h 2732532"/>
                <a:gd name="connsiteX2" fmla="*/ 124158 w 1323038"/>
                <a:gd name="connsiteY2" fmla="*/ 2631440 h 2732532"/>
                <a:gd name="connsiteX3" fmla="*/ 1323038 w 1323038"/>
                <a:gd name="connsiteY3" fmla="*/ 2479040 h 2732532"/>
                <a:gd name="connsiteX0" fmla="*/ 1228259 w 1370499"/>
                <a:gd name="connsiteY0" fmla="*/ 0 h 2732532"/>
                <a:gd name="connsiteX1" fmla="*/ 252899 w 1370499"/>
                <a:gd name="connsiteY1" fmla="*/ 1219200 h 2732532"/>
                <a:gd name="connsiteX2" fmla="*/ 171619 w 1370499"/>
                <a:gd name="connsiteY2" fmla="*/ 2631440 h 2732532"/>
                <a:gd name="connsiteX3" fmla="*/ 1370499 w 1370499"/>
                <a:gd name="connsiteY3" fmla="*/ 2479040 h 2732532"/>
                <a:gd name="connsiteX0" fmla="*/ 1228259 w 1370499"/>
                <a:gd name="connsiteY0" fmla="*/ 0 h 2766075"/>
                <a:gd name="connsiteX1" fmla="*/ 252899 w 1370499"/>
                <a:gd name="connsiteY1" fmla="*/ 1219200 h 2766075"/>
                <a:gd name="connsiteX2" fmla="*/ 171619 w 1370499"/>
                <a:gd name="connsiteY2" fmla="*/ 2631440 h 2766075"/>
                <a:gd name="connsiteX3" fmla="*/ 1370499 w 1370499"/>
                <a:gd name="connsiteY3" fmla="*/ 2479040 h 2766075"/>
                <a:gd name="connsiteX0" fmla="*/ 1228259 w 1370499"/>
                <a:gd name="connsiteY0" fmla="*/ 0 h 2813243"/>
                <a:gd name="connsiteX1" fmla="*/ 252899 w 1370499"/>
                <a:gd name="connsiteY1" fmla="*/ 1219200 h 2813243"/>
                <a:gd name="connsiteX2" fmla="*/ 171619 w 1370499"/>
                <a:gd name="connsiteY2" fmla="*/ 2631440 h 2813243"/>
                <a:gd name="connsiteX3" fmla="*/ 1370499 w 1370499"/>
                <a:gd name="connsiteY3" fmla="*/ 2479040 h 2813243"/>
                <a:gd name="connsiteX0" fmla="*/ 1228259 w 1370499"/>
                <a:gd name="connsiteY0" fmla="*/ 0 h 2813243"/>
                <a:gd name="connsiteX1" fmla="*/ 252899 w 1370499"/>
                <a:gd name="connsiteY1" fmla="*/ 1219200 h 2813243"/>
                <a:gd name="connsiteX2" fmla="*/ 171619 w 1370499"/>
                <a:gd name="connsiteY2" fmla="*/ 2631440 h 2813243"/>
                <a:gd name="connsiteX3" fmla="*/ 1370499 w 1370499"/>
                <a:gd name="connsiteY3" fmla="*/ 2479040 h 281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0499" h="2813243">
                  <a:moveTo>
                    <a:pt x="1228259" y="0"/>
                  </a:moveTo>
                  <a:cubicBezTo>
                    <a:pt x="642365" y="378460"/>
                    <a:pt x="581406" y="404707"/>
                    <a:pt x="252899" y="1219200"/>
                  </a:cubicBezTo>
                  <a:cubicBezTo>
                    <a:pt x="-75608" y="2033693"/>
                    <a:pt x="-63754" y="2308013"/>
                    <a:pt x="171619" y="2631440"/>
                  </a:cubicBezTo>
                  <a:cubicBezTo>
                    <a:pt x="518752" y="3036147"/>
                    <a:pt x="964099" y="2665307"/>
                    <a:pt x="1370499" y="247904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90BDA84-C8DB-C177-E5D3-5BD32D7179A6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4216400" y="5791200"/>
              <a:ext cx="132080" cy="10668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F473D329-23A8-7B7B-98AF-8E53F9AF8FC4}"/>
                </a:ext>
              </a:extLst>
            </p:cNvPr>
            <p:cNvSpPr/>
            <p:nvPr/>
          </p:nvSpPr>
          <p:spPr>
            <a:xfrm>
              <a:off x="4228996" y="4277360"/>
              <a:ext cx="447040" cy="1524000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518160"/>
                <a:gd name="connsiteY0" fmla="*/ 1605280 h 1605280"/>
                <a:gd name="connsiteX1" fmla="*/ 203200 w 518160"/>
                <a:gd name="connsiteY1" fmla="*/ 995680 h 1605280"/>
                <a:gd name="connsiteX2" fmla="*/ 518160 w 518160"/>
                <a:gd name="connsiteY2" fmla="*/ 0 h 1605280"/>
                <a:gd name="connsiteX0" fmla="*/ 0 w 518160"/>
                <a:gd name="connsiteY0" fmla="*/ 1605280 h 1605280"/>
                <a:gd name="connsiteX1" fmla="*/ 203200 w 518160"/>
                <a:gd name="connsiteY1" fmla="*/ 995680 h 1605280"/>
                <a:gd name="connsiteX2" fmla="*/ 518160 w 518160"/>
                <a:gd name="connsiteY2" fmla="*/ 0 h 1605280"/>
                <a:gd name="connsiteX0" fmla="*/ 0 w 518160"/>
                <a:gd name="connsiteY0" fmla="*/ 1605280 h 1605280"/>
                <a:gd name="connsiteX1" fmla="*/ 203200 w 518160"/>
                <a:gd name="connsiteY1" fmla="*/ 995680 h 1605280"/>
                <a:gd name="connsiteX2" fmla="*/ 518160 w 518160"/>
                <a:gd name="connsiteY2" fmla="*/ 0 h 1605280"/>
                <a:gd name="connsiteX0" fmla="*/ 0 w 518160"/>
                <a:gd name="connsiteY0" fmla="*/ 1605280 h 1605280"/>
                <a:gd name="connsiteX1" fmla="*/ 203200 w 518160"/>
                <a:gd name="connsiteY1" fmla="*/ 995680 h 1605280"/>
                <a:gd name="connsiteX2" fmla="*/ 518160 w 518160"/>
                <a:gd name="connsiteY2" fmla="*/ 0 h 1605280"/>
                <a:gd name="connsiteX0" fmla="*/ 0 w 518160"/>
                <a:gd name="connsiteY0" fmla="*/ 1605280 h 1605280"/>
                <a:gd name="connsiteX1" fmla="*/ 203200 w 518160"/>
                <a:gd name="connsiteY1" fmla="*/ 995680 h 1605280"/>
                <a:gd name="connsiteX2" fmla="*/ 518160 w 518160"/>
                <a:gd name="connsiteY2" fmla="*/ 0 h 1605280"/>
                <a:gd name="connsiteX0" fmla="*/ 0 w 467360"/>
                <a:gd name="connsiteY0" fmla="*/ 1615440 h 1615440"/>
                <a:gd name="connsiteX1" fmla="*/ 152400 w 467360"/>
                <a:gd name="connsiteY1" fmla="*/ 995680 h 1615440"/>
                <a:gd name="connsiteX2" fmla="*/ 467360 w 467360"/>
                <a:gd name="connsiteY2" fmla="*/ 0 h 1615440"/>
                <a:gd name="connsiteX0" fmla="*/ 0 w 426720"/>
                <a:gd name="connsiteY0" fmla="*/ 1452880 h 1452880"/>
                <a:gd name="connsiteX1" fmla="*/ 152400 w 426720"/>
                <a:gd name="connsiteY1" fmla="*/ 833120 h 1452880"/>
                <a:gd name="connsiteX2" fmla="*/ 426720 w 426720"/>
                <a:gd name="connsiteY2" fmla="*/ 0 h 1452880"/>
                <a:gd name="connsiteX0" fmla="*/ 0 w 447040"/>
                <a:gd name="connsiteY0" fmla="*/ 1524000 h 1524000"/>
                <a:gd name="connsiteX1" fmla="*/ 152400 w 447040"/>
                <a:gd name="connsiteY1" fmla="*/ 904240 h 1524000"/>
                <a:gd name="connsiteX2" fmla="*/ 447040 w 447040"/>
                <a:gd name="connsiteY2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040" h="1524000">
                  <a:moveTo>
                    <a:pt x="0" y="1524000"/>
                  </a:moveTo>
                  <a:cubicBezTo>
                    <a:pt x="36406" y="1207346"/>
                    <a:pt x="-18627" y="1225973"/>
                    <a:pt x="152400" y="904240"/>
                  </a:cubicBezTo>
                  <a:cubicBezTo>
                    <a:pt x="404707" y="409787"/>
                    <a:pt x="384387" y="147320"/>
                    <a:pt x="447040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A546B60C-50A5-FA0F-8615-2182C727E141}"/>
                </a:ext>
              </a:extLst>
            </p:cNvPr>
            <p:cNvSpPr/>
            <p:nvPr/>
          </p:nvSpPr>
          <p:spPr>
            <a:xfrm>
              <a:off x="3874748" y="3631662"/>
              <a:ext cx="755375" cy="838883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2052320"/>
                <a:gd name="connsiteY0" fmla="*/ 558800 h 558800"/>
                <a:gd name="connsiteX1" fmla="*/ 1198880 w 2052320"/>
                <a:gd name="connsiteY1" fmla="*/ 233680 h 558800"/>
                <a:gd name="connsiteX2" fmla="*/ 2052320 w 2052320"/>
                <a:gd name="connsiteY2" fmla="*/ 0 h 558800"/>
                <a:gd name="connsiteX0" fmla="*/ 1392756 w 1462572"/>
                <a:gd name="connsiteY0" fmla="*/ 680720 h 680720"/>
                <a:gd name="connsiteX1" fmla="*/ 21156 w 1462572"/>
                <a:gd name="connsiteY1" fmla="*/ 233680 h 680720"/>
                <a:gd name="connsiteX2" fmla="*/ 874596 w 1462572"/>
                <a:gd name="connsiteY2" fmla="*/ 0 h 680720"/>
                <a:gd name="connsiteX0" fmla="*/ 641643 w 744040"/>
                <a:gd name="connsiteY0" fmla="*/ 680720 h 792380"/>
                <a:gd name="connsiteX1" fmla="*/ 32043 w 744040"/>
                <a:gd name="connsiteY1" fmla="*/ 711200 h 792380"/>
                <a:gd name="connsiteX2" fmla="*/ 123483 w 744040"/>
                <a:gd name="connsiteY2" fmla="*/ 0 h 792380"/>
                <a:gd name="connsiteX0" fmla="*/ 754855 w 857252"/>
                <a:gd name="connsiteY0" fmla="*/ 680720 h 792380"/>
                <a:gd name="connsiteX1" fmla="*/ 145255 w 857252"/>
                <a:gd name="connsiteY1" fmla="*/ 711200 h 792380"/>
                <a:gd name="connsiteX2" fmla="*/ 236695 w 857252"/>
                <a:gd name="connsiteY2" fmla="*/ 0 h 792380"/>
                <a:gd name="connsiteX0" fmla="*/ 754855 w 878853"/>
                <a:gd name="connsiteY0" fmla="*/ 680720 h 850075"/>
                <a:gd name="connsiteX1" fmla="*/ 145255 w 878853"/>
                <a:gd name="connsiteY1" fmla="*/ 711200 h 850075"/>
                <a:gd name="connsiteX2" fmla="*/ 236695 w 878853"/>
                <a:gd name="connsiteY2" fmla="*/ 0 h 850075"/>
                <a:gd name="connsiteX0" fmla="*/ 754855 w 755187"/>
                <a:gd name="connsiteY0" fmla="*/ 680720 h 893437"/>
                <a:gd name="connsiteX1" fmla="*/ 145255 w 755187"/>
                <a:gd name="connsiteY1" fmla="*/ 711200 h 893437"/>
                <a:gd name="connsiteX2" fmla="*/ 236695 w 755187"/>
                <a:gd name="connsiteY2" fmla="*/ 0 h 893437"/>
                <a:gd name="connsiteX0" fmla="*/ 754855 w 755187"/>
                <a:gd name="connsiteY0" fmla="*/ 680720 h 928928"/>
                <a:gd name="connsiteX1" fmla="*/ 145255 w 755187"/>
                <a:gd name="connsiteY1" fmla="*/ 762000 h 928928"/>
                <a:gd name="connsiteX2" fmla="*/ 236695 w 755187"/>
                <a:gd name="connsiteY2" fmla="*/ 0 h 928928"/>
                <a:gd name="connsiteX0" fmla="*/ 754855 w 755375"/>
                <a:gd name="connsiteY0" fmla="*/ 680720 h 838883"/>
                <a:gd name="connsiteX1" fmla="*/ 145255 w 755375"/>
                <a:gd name="connsiteY1" fmla="*/ 762000 h 838883"/>
                <a:gd name="connsiteX2" fmla="*/ 236695 w 755375"/>
                <a:gd name="connsiteY2" fmla="*/ 0 h 838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5375" h="838883">
                  <a:moveTo>
                    <a:pt x="754855" y="680720"/>
                  </a:moveTo>
                  <a:cubicBezTo>
                    <a:pt x="770941" y="821266"/>
                    <a:pt x="411108" y="911013"/>
                    <a:pt x="145255" y="762000"/>
                  </a:cubicBezTo>
                  <a:cubicBezTo>
                    <a:pt x="-201878" y="521547"/>
                    <a:pt x="174042" y="147320"/>
                    <a:pt x="236695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17133FB3-1664-BF12-E21E-B5BDA5457E4B}"/>
                </a:ext>
              </a:extLst>
            </p:cNvPr>
            <p:cNvSpPr/>
            <p:nvPr/>
          </p:nvSpPr>
          <p:spPr>
            <a:xfrm>
              <a:off x="4071514" y="2289465"/>
              <a:ext cx="130964" cy="1391920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955040"/>
                <a:gd name="connsiteY0" fmla="*/ 1442720 h 1442720"/>
                <a:gd name="connsiteX1" fmla="*/ 640080 w 955040"/>
                <a:gd name="connsiteY1" fmla="*/ 995680 h 1442720"/>
                <a:gd name="connsiteX2" fmla="*/ 955040 w 955040"/>
                <a:gd name="connsiteY2" fmla="*/ 0 h 1442720"/>
                <a:gd name="connsiteX0" fmla="*/ 0 w 689837"/>
                <a:gd name="connsiteY0" fmla="*/ 1391920 h 1391920"/>
                <a:gd name="connsiteX1" fmla="*/ 640080 w 689837"/>
                <a:gd name="connsiteY1" fmla="*/ 944880 h 1391920"/>
                <a:gd name="connsiteX2" fmla="*/ 162560 w 689837"/>
                <a:gd name="connsiteY2" fmla="*/ 0 h 1391920"/>
                <a:gd name="connsiteX0" fmla="*/ 7703 w 188845"/>
                <a:gd name="connsiteY0" fmla="*/ 1391920 h 1391920"/>
                <a:gd name="connsiteX1" fmla="*/ 58503 w 188845"/>
                <a:gd name="connsiteY1" fmla="*/ 772160 h 1391920"/>
                <a:gd name="connsiteX2" fmla="*/ 170263 w 188845"/>
                <a:gd name="connsiteY2" fmla="*/ 0 h 1391920"/>
                <a:gd name="connsiteX0" fmla="*/ 32752 w 213894"/>
                <a:gd name="connsiteY0" fmla="*/ 1391920 h 1391920"/>
                <a:gd name="connsiteX1" fmla="*/ 83552 w 213894"/>
                <a:gd name="connsiteY1" fmla="*/ 772160 h 1391920"/>
                <a:gd name="connsiteX2" fmla="*/ 195312 w 213894"/>
                <a:gd name="connsiteY2" fmla="*/ 0 h 1391920"/>
                <a:gd name="connsiteX0" fmla="*/ 0 w 181142"/>
                <a:gd name="connsiteY0" fmla="*/ 1391920 h 1391920"/>
                <a:gd name="connsiteX1" fmla="*/ 50800 w 181142"/>
                <a:gd name="connsiteY1" fmla="*/ 772160 h 1391920"/>
                <a:gd name="connsiteX2" fmla="*/ 162560 w 181142"/>
                <a:gd name="connsiteY2" fmla="*/ 0 h 1391920"/>
                <a:gd name="connsiteX0" fmla="*/ 0 w 162560"/>
                <a:gd name="connsiteY0" fmla="*/ 1391920 h 1391920"/>
                <a:gd name="connsiteX1" fmla="*/ 50800 w 162560"/>
                <a:gd name="connsiteY1" fmla="*/ 772160 h 1391920"/>
                <a:gd name="connsiteX2" fmla="*/ 162560 w 162560"/>
                <a:gd name="connsiteY2" fmla="*/ 0 h 1391920"/>
                <a:gd name="connsiteX0" fmla="*/ 0 w 171604"/>
                <a:gd name="connsiteY0" fmla="*/ 1391920 h 1391920"/>
                <a:gd name="connsiteX1" fmla="*/ 50800 w 171604"/>
                <a:gd name="connsiteY1" fmla="*/ 772160 h 1391920"/>
                <a:gd name="connsiteX2" fmla="*/ 162560 w 171604"/>
                <a:gd name="connsiteY2" fmla="*/ 0 h 1391920"/>
                <a:gd name="connsiteX0" fmla="*/ 6138 w 126942"/>
                <a:gd name="connsiteY0" fmla="*/ 1391920 h 1391920"/>
                <a:gd name="connsiteX1" fmla="*/ 6138 w 126942"/>
                <a:gd name="connsiteY1" fmla="*/ 772160 h 1391920"/>
                <a:gd name="connsiteX2" fmla="*/ 117898 w 126942"/>
                <a:gd name="connsiteY2" fmla="*/ 0 h 1391920"/>
                <a:gd name="connsiteX0" fmla="*/ 0 w 130964"/>
                <a:gd name="connsiteY0" fmla="*/ 1391920 h 1391920"/>
                <a:gd name="connsiteX1" fmla="*/ 10160 w 130964"/>
                <a:gd name="connsiteY1" fmla="*/ 772160 h 1391920"/>
                <a:gd name="connsiteX2" fmla="*/ 121920 w 130964"/>
                <a:gd name="connsiteY2" fmla="*/ 0 h 139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4" h="1391920">
                  <a:moveTo>
                    <a:pt x="0" y="1391920"/>
                  </a:moveTo>
                  <a:cubicBezTo>
                    <a:pt x="219286" y="1044786"/>
                    <a:pt x="-38947" y="1154853"/>
                    <a:pt x="10160" y="772160"/>
                  </a:cubicBezTo>
                  <a:cubicBezTo>
                    <a:pt x="110067" y="470747"/>
                    <a:pt x="150707" y="177800"/>
                    <a:pt x="121920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FC6DD2DA-4C89-4A27-21DE-2EB3E2ED862B}"/>
                </a:ext>
              </a:extLst>
            </p:cNvPr>
            <p:cNvSpPr/>
            <p:nvPr/>
          </p:nvSpPr>
          <p:spPr>
            <a:xfrm>
              <a:off x="4664592" y="3314700"/>
              <a:ext cx="639995" cy="962660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1243440"/>
                <a:gd name="connsiteY0" fmla="*/ 772160 h 772160"/>
                <a:gd name="connsiteX1" fmla="*/ 1198880 w 1243440"/>
                <a:gd name="connsiteY1" fmla="*/ 447040 h 772160"/>
                <a:gd name="connsiteX2" fmla="*/ 609600 w 1243440"/>
                <a:gd name="connsiteY2" fmla="*/ 0 h 772160"/>
                <a:gd name="connsiteX0" fmla="*/ 0 w 609600"/>
                <a:gd name="connsiteY0" fmla="*/ 772160 h 772160"/>
                <a:gd name="connsiteX1" fmla="*/ 375920 w 609600"/>
                <a:gd name="connsiteY1" fmla="*/ 284480 h 772160"/>
                <a:gd name="connsiteX2" fmla="*/ 609600 w 609600"/>
                <a:gd name="connsiteY2" fmla="*/ 0 h 772160"/>
                <a:gd name="connsiteX0" fmla="*/ 0 w 609600"/>
                <a:gd name="connsiteY0" fmla="*/ 772160 h 772160"/>
                <a:gd name="connsiteX1" fmla="*/ 375920 w 609600"/>
                <a:gd name="connsiteY1" fmla="*/ 284480 h 772160"/>
                <a:gd name="connsiteX2" fmla="*/ 609600 w 609600"/>
                <a:gd name="connsiteY2" fmla="*/ 0 h 772160"/>
                <a:gd name="connsiteX0" fmla="*/ 0 w 609600"/>
                <a:gd name="connsiteY0" fmla="*/ 772160 h 772160"/>
                <a:gd name="connsiteX1" fmla="*/ 375920 w 609600"/>
                <a:gd name="connsiteY1" fmla="*/ 284480 h 772160"/>
                <a:gd name="connsiteX2" fmla="*/ 609600 w 609600"/>
                <a:gd name="connsiteY2" fmla="*/ 0 h 772160"/>
                <a:gd name="connsiteX0" fmla="*/ 0 w 560070"/>
                <a:gd name="connsiteY0" fmla="*/ 947420 h 947420"/>
                <a:gd name="connsiteX1" fmla="*/ 375920 w 560070"/>
                <a:gd name="connsiteY1" fmla="*/ 459740 h 947420"/>
                <a:gd name="connsiteX2" fmla="*/ 560070 w 560070"/>
                <a:gd name="connsiteY2" fmla="*/ 0 h 947420"/>
                <a:gd name="connsiteX0" fmla="*/ 0 w 645552"/>
                <a:gd name="connsiteY0" fmla="*/ 947420 h 947420"/>
                <a:gd name="connsiteX1" fmla="*/ 375920 w 645552"/>
                <a:gd name="connsiteY1" fmla="*/ 459740 h 947420"/>
                <a:gd name="connsiteX2" fmla="*/ 560070 w 645552"/>
                <a:gd name="connsiteY2" fmla="*/ 0 h 947420"/>
                <a:gd name="connsiteX0" fmla="*/ 0 w 639995"/>
                <a:gd name="connsiteY0" fmla="*/ 962660 h 962660"/>
                <a:gd name="connsiteX1" fmla="*/ 375920 w 639995"/>
                <a:gd name="connsiteY1" fmla="*/ 474980 h 962660"/>
                <a:gd name="connsiteX2" fmla="*/ 552450 w 639995"/>
                <a:gd name="connsiteY2" fmla="*/ 0 h 962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995" h="962660">
                  <a:moveTo>
                    <a:pt x="0" y="962660"/>
                  </a:moveTo>
                  <a:cubicBezTo>
                    <a:pt x="392006" y="757766"/>
                    <a:pt x="123613" y="695113"/>
                    <a:pt x="375920" y="474980"/>
                  </a:cubicBezTo>
                  <a:cubicBezTo>
                    <a:pt x="628227" y="254847"/>
                    <a:pt x="726017" y="43180"/>
                    <a:pt x="552450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65243AC2-EE20-A846-D82C-D6CDD945B26E}"/>
                </a:ext>
              </a:extLst>
            </p:cNvPr>
            <p:cNvSpPr/>
            <p:nvPr/>
          </p:nvSpPr>
          <p:spPr>
            <a:xfrm>
              <a:off x="3082341" y="3611880"/>
              <a:ext cx="1005840" cy="1036320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1269678"/>
                <a:gd name="connsiteY0" fmla="*/ 1036320 h 1036320"/>
                <a:gd name="connsiteX1" fmla="*/ 1198880 w 1269678"/>
                <a:gd name="connsiteY1" fmla="*/ 711200 h 1036320"/>
                <a:gd name="connsiteX2" fmla="*/ 1005840 w 1269678"/>
                <a:gd name="connsiteY2" fmla="*/ 0 h 1036320"/>
                <a:gd name="connsiteX0" fmla="*/ 0 w 1005840"/>
                <a:gd name="connsiteY0" fmla="*/ 1036320 h 1036320"/>
                <a:gd name="connsiteX1" fmla="*/ 599440 w 1005840"/>
                <a:gd name="connsiteY1" fmla="*/ 548640 h 1036320"/>
                <a:gd name="connsiteX2" fmla="*/ 1005840 w 1005840"/>
                <a:gd name="connsiteY2" fmla="*/ 0 h 1036320"/>
                <a:gd name="connsiteX0" fmla="*/ 0 w 1005840"/>
                <a:gd name="connsiteY0" fmla="*/ 1036320 h 1036320"/>
                <a:gd name="connsiteX1" fmla="*/ 599440 w 1005840"/>
                <a:gd name="connsiteY1" fmla="*/ 548640 h 1036320"/>
                <a:gd name="connsiteX2" fmla="*/ 1005840 w 1005840"/>
                <a:gd name="connsiteY2" fmla="*/ 0 h 1036320"/>
                <a:gd name="connsiteX0" fmla="*/ 0 w 1005840"/>
                <a:gd name="connsiteY0" fmla="*/ 1036320 h 1036320"/>
                <a:gd name="connsiteX1" fmla="*/ 599440 w 1005840"/>
                <a:gd name="connsiteY1" fmla="*/ 548640 h 1036320"/>
                <a:gd name="connsiteX2" fmla="*/ 1005840 w 1005840"/>
                <a:gd name="connsiteY2" fmla="*/ 0 h 10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5840" h="1036320">
                  <a:moveTo>
                    <a:pt x="0" y="1036320"/>
                  </a:moveTo>
                  <a:cubicBezTo>
                    <a:pt x="361526" y="760306"/>
                    <a:pt x="519853" y="616373"/>
                    <a:pt x="599440" y="548640"/>
                  </a:cubicBezTo>
                  <a:cubicBezTo>
                    <a:pt x="851747" y="328507"/>
                    <a:pt x="943187" y="147320"/>
                    <a:pt x="1005840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58CCF185-B5EB-B57F-FC93-867D219388BC}"/>
                </a:ext>
              </a:extLst>
            </p:cNvPr>
            <p:cNvSpPr/>
            <p:nvPr/>
          </p:nvSpPr>
          <p:spPr>
            <a:xfrm>
              <a:off x="4176395" y="2281013"/>
              <a:ext cx="267335" cy="540438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542416 w 651631"/>
                <a:gd name="connsiteY0" fmla="*/ 477520 h 1034477"/>
                <a:gd name="connsiteX1" fmla="*/ 34416 w 651631"/>
                <a:gd name="connsiteY1" fmla="*/ 995680 h 1034477"/>
                <a:gd name="connsiteX2" fmla="*/ 349376 w 651631"/>
                <a:gd name="connsiteY2" fmla="*/ 0 h 1034477"/>
                <a:gd name="connsiteX0" fmla="*/ 199133 w 353976"/>
                <a:gd name="connsiteY0" fmla="*/ 499144 h 499144"/>
                <a:gd name="connsiteX1" fmla="*/ 138173 w 353976"/>
                <a:gd name="connsiteY1" fmla="*/ 82584 h 499144"/>
                <a:gd name="connsiteX2" fmla="*/ 6093 w 353976"/>
                <a:gd name="connsiteY2" fmla="*/ 21624 h 499144"/>
                <a:gd name="connsiteX0" fmla="*/ 193040 w 347883"/>
                <a:gd name="connsiteY0" fmla="*/ 554686 h 554686"/>
                <a:gd name="connsiteX1" fmla="*/ 132080 w 347883"/>
                <a:gd name="connsiteY1" fmla="*/ 138126 h 554686"/>
                <a:gd name="connsiteX2" fmla="*/ 0 w 347883"/>
                <a:gd name="connsiteY2" fmla="*/ 77166 h 554686"/>
                <a:gd name="connsiteX0" fmla="*/ 193040 w 347883"/>
                <a:gd name="connsiteY0" fmla="*/ 531846 h 531846"/>
                <a:gd name="connsiteX1" fmla="*/ 132080 w 347883"/>
                <a:gd name="connsiteY1" fmla="*/ 115286 h 531846"/>
                <a:gd name="connsiteX2" fmla="*/ 0 w 347883"/>
                <a:gd name="connsiteY2" fmla="*/ 54326 h 531846"/>
                <a:gd name="connsiteX0" fmla="*/ 193040 w 433089"/>
                <a:gd name="connsiteY0" fmla="*/ 531846 h 531846"/>
                <a:gd name="connsiteX1" fmla="*/ 132080 w 433089"/>
                <a:gd name="connsiteY1" fmla="*/ 115286 h 531846"/>
                <a:gd name="connsiteX2" fmla="*/ 0 w 433089"/>
                <a:gd name="connsiteY2" fmla="*/ 54326 h 531846"/>
                <a:gd name="connsiteX0" fmla="*/ 193040 w 260679"/>
                <a:gd name="connsiteY0" fmla="*/ 531846 h 531846"/>
                <a:gd name="connsiteX1" fmla="*/ 132080 w 260679"/>
                <a:gd name="connsiteY1" fmla="*/ 115286 h 531846"/>
                <a:gd name="connsiteX2" fmla="*/ 0 w 260679"/>
                <a:gd name="connsiteY2" fmla="*/ 54326 h 531846"/>
                <a:gd name="connsiteX0" fmla="*/ 242570 w 310209"/>
                <a:gd name="connsiteY0" fmla="*/ 516677 h 516677"/>
                <a:gd name="connsiteX1" fmla="*/ 181610 w 310209"/>
                <a:gd name="connsiteY1" fmla="*/ 100117 h 516677"/>
                <a:gd name="connsiteX2" fmla="*/ 0 w 310209"/>
                <a:gd name="connsiteY2" fmla="*/ 69637 h 516677"/>
                <a:gd name="connsiteX0" fmla="*/ 242570 w 379263"/>
                <a:gd name="connsiteY0" fmla="*/ 504902 h 504902"/>
                <a:gd name="connsiteX1" fmla="*/ 290195 w 379263"/>
                <a:gd name="connsiteY1" fmla="*/ 111202 h 504902"/>
                <a:gd name="connsiteX2" fmla="*/ 0 w 379263"/>
                <a:gd name="connsiteY2" fmla="*/ 57862 h 504902"/>
                <a:gd name="connsiteX0" fmla="*/ 242570 w 369564"/>
                <a:gd name="connsiteY0" fmla="*/ 484339 h 484339"/>
                <a:gd name="connsiteX1" fmla="*/ 276860 w 369564"/>
                <a:gd name="connsiteY1" fmla="*/ 143979 h 484339"/>
                <a:gd name="connsiteX2" fmla="*/ 0 w 369564"/>
                <a:gd name="connsiteY2" fmla="*/ 37299 h 484339"/>
                <a:gd name="connsiteX0" fmla="*/ 242570 w 369564"/>
                <a:gd name="connsiteY0" fmla="*/ 482939 h 482939"/>
                <a:gd name="connsiteX1" fmla="*/ 276860 w 369564"/>
                <a:gd name="connsiteY1" fmla="*/ 142579 h 482939"/>
                <a:gd name="connsiteX2" fmla="*/ 0 w 369564"/>
                <a:gd name="connsiteY2" fmla="*/ 35899 h 482939"/>
                <a:gd name="connsiteX0" fmla="*/ 240665 w 369029"/>
                <a:gd name="connsiteY0" fmla="*/ 545804 h 545804"/>
                <a:gd name="connsiteX1" fmla="*/ 276860 w 369029"/>
                <a:gd name="connsiteY1" fmla="*/ 142579 h 545804"/>
                <a:gd name="connsiteX2" fmla="*/ 0 w 369029"/>
                <a:gd name="connsiteY2" fmla="*/ 35899 h 545804"/>
                <a:gd name="connsiteX0" fmla="*/ 240665 w 358635"/>
                <a:gd name="connsiteY0" fmla="*/ 545804 h 545804"/>
                <a:gd name="connsiteX1" fmla="*/ 276860 w 358635"/>
                <a:gd name="connsiteY1" fmla="*/ 142579 h 545804"/>
                <a:gd name="connsiteX2" fmla="*/ 0 w 358635"/>
                <a:gd name="connsiteY2" fmla="*/ 35899 h 545804"/>
                <a:gd name="connsiteX0" fmla="*/ 240665 w 276860"/>
                <a:gd name="connsiteY0" fmla="*/ 545804 h 545804"/>
                <a:gd name="connsiteX1" fmla="*/ 276860 w 276860"/>
                <a:gd name="connsiteY1" fmla="*/ 142579 h 545804"/>
                <a:gd name="connsiteX2" fmla="*/ 0 w 276860"/>
                <a:gd name="connsiteY2" fmla="*/ 35899 h 545804"/>
                <a:gd name="connsiteX0" fmla="*/ 231140 w 267335"/>
                <a:gd name="connsiteY0" fmla="*/ 540438 h 540438"/>
                <a:gd name="connsiteX1" fmla="*/ 267335 w 267335"/>
                <a:gd name="connsiteY1" fmla="*/ 137213 h 540438"/>
                <a:gd name="connsiteX2" fmla="*/ 0 w 267335"/>
                <a:gd name="connsiteY2" fmla="*/ 38153 h 54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335" h="540438">
                  <a:moveTo>
                    <a:pt x="231140" y="540438"/>
                  </a:moveTo>
                  <a:cubicBezTo>
                    <a:pt x="250401" y="392059"/>
                    <a:pt x="244898" y="472281"/>
                    <a:pt x="267335" y="137213"/>
                  </a:cubicBezTo>
                  <a:cubicBezTo>
                    <a:pt x="134832" y="-16245"/>
                    <a:pt x="231987" y="-27887"/>
                    <a:pt x="0" y="38153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BC59765-822B-C495-87AC-D6697D8BE35F}"/>
                </a:ext>
              </a:extLst>
            </p:cNvPr>
            <p:cNvSpPr/>
            <p:nvPr/>
          </p:nvSpPr>
          <p:spPr>
            <a:xfrm>
              <a:off x="4104027" y="2373982"/>
              <a:ext cx="1078521" cy="800775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1271462"/>
                <a:gd name="connsiteY0" fmla="*/ 673100 h 673100"/>
                <a:gd name="connsiteX1" fmla="*/ 1198880 w 1271462"/>
                <a:gd name="connsiteY1" fmla="*/ 347980 h 673100"/>
                <a:gd name="connsiteX2" fmla="*/ 1022350 w 1271462"/>
                <a:gd name="connsiteY2" fmla="*/ 0 h 673100"/>
                <a:gd name="connsiteX0" fmla="*/ 0 w 1022350"/>
                <a:gd name="connsiteY0" fmla="*/ 731326 h 731326"/>
                <a:gd name="connsiteX1" fmla="*/ 795020 w 1022350"/>
                <a:gd name="connsiteY1" fmla="*/ 74736 h 731326"/>
                <a:gd name="connsiteX2" fmla="*/ 1022350 w 1022350"/>
                <a:gd name="connsiteY2" fmla="*/ 58226 h 731326"/>
                <a:gd name="connsiteX0" fmla="*/ 0 w 843807"/>
                <a:gd name="connsiteY0" fmla="*/ 685612 h 784231"/>
                <a:gd name="connsiteX1" fmla="*/ 795020 w 843807"/>
                <a:gd name="connsiteY1" fmla="*/ 29022 h 784231"/>
                <a:gd name="connsiteX2" fmla="*/ 298450 w 843807"/>
                <a:gd name="connsiteY2" fmla="*/ 770702 h 784231"/>
                <a:gd name="connsiteX0" fmla="*/ 0 w 1066846"/>
                <a:gd name="connsiteY0" fmla="*/ 674451 h 773201"/>
                <a:gd name="connsiteX1" fmla="*/ 1027430 w 1066846"/>
                <a:gd name="connsiteY1" fmla="*/ 29291 h 773201"/>
                <a:gd name="connsiteX2" fmla="*/ 298450 w 1066846"/>
                <a:gd name="connsiteY2" fmla="*/ 759541 h 773201"/>
                <a:gd name="connsiteX0" fmla="*/ 0 w 1066846"/>
                <a:gd name="connsiteY0" fmla="*/ 645160 h 749068"/>
                <a:gd name="connsiteX1" fmla="*/ 1027430 w 1066846"/>
                <a:gd name="connsiteY1" fmla="*/ 0 h 749068"/>
                <a:gd name="connsiteX2" fmla="*/ 298450 w 1066846"/>
                <a:gd name="connsiteY2" fmla="*/ 730250 h 749068"/>
                <a:gd name="connsiteX0" fmla="*/ 0 w 1066846"/>
                <a:gd name="connsiteY0" fmla="*/ 685490 h 789398"/>
                <a:gd name="connsiteX1" fmla="*/ 1027430 w 1066846"/>
                <a:gd name="connsiteY1" fmla="*/ 40330 h 789398"/>
                <a:gd name="connsiteX2" fmla="*/ 298450 w 1066846"/>
                <a:gd name="connsiteY2" fmla="*/ 770580 h 789398"/>
                <a:gd name="connsiteX0" fmla="*/ 0 w 1066846"/>
                <a:gd name="connsiteY0" fmla="*/ 692825 h 796733"/>
                <a:gd name="connsiteX1" fmla="*/ 1027430 w 1066846"/>
                <a:gd name="connsiteY1" fmla="*/ 47665 h 796733"/>
                <a:gd name="connsiteX2" fmla="*/ 298450 w 1066846"/>
                <a:gd name="connsiteY2" fmla="*/ 777915 h 796733"/>
                <a:gd name="connsiteX0" fmla="*/ 0 w 1076546"/>
                <a:gd name="connsiteY0" fmla="*/ 692825 h 777915"/>
                <a:gd name="connsiteX1" fmla="*/ 1027430 w 1076546"/>
                <a:gd name="connsiteY1" fmla="*/ 47665 h 777915"/>
                <a:gd name="connsiteX2" fmla="*/ 298450 w 1076546"/>
                <a:gd name="connsiteY2" fmla="*/ 777915 h 777915"/>
                <a:gd name="connsiteX0" fmla="*/ 0 w 1078521"/>
                <a:gd name="connsiteY0" fmla="*/ 692825 h 800775"/>
                <a:gd name="connsiteX1" fmla="*/ 1027430 w 1078521"/>
                <a:gd name="connsiteY1" fmla="*/ 47665 h 800775"/>
                <a:gd name="connsiteX2" fmla="*/ 336550 w 1078521"/>
                <a:gd name="connsiteY2" fmla="*/ 800775 h 80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8521" h="800775">
                  <a:moveTo>
                    <a:pt x="0" y="692825"/>
                  </a:moveTo>
                  <a:cubicBezTo>
                    <a:pt x="343746" y="480311"/>
                    <a:pt x="908473" y="-181782"/>
                    <a:pt x="1027430" y="47665"/>
                  </a:cubicBezTo>
                  <a:cubicBezTo>
                    <a:pt x="1279737" y="162812"/>
                    <a:pt x="525357" y="559475"/>
                    <a:pt x="336550" y="800775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D7F9B688-4FFB-5D64-0B32-65E03235D958}"/>
                </a:ext>
              </a:extLst>
            </p:cNvPr>
            <p:cNvSpPr/>
            <p:nvPr/>
          </p:nvSpPr>
          <p:spPr>
            <a:xfrm>
              <a:off x="4452515" y="2687230"/>
              <a:ext cx="1079385" cy="690891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1513840"/>
                <a:gd name="connsiteY0" fmla="*/ 1320800 h 1320800"/>
                <a:gd name="connsiteX1" fmla="*/ 1035050 w 1513840"/>
                <a:gd name="connsiteY1" fmla="*/ 904240 h 1320800"/>
                <a:gd name="connsiteX2" fmla="*/ 1513840 w 1513840"/>
                <a:gd name="connsiteY2" fmla="*/ 0 h 1320800"/>
                <a:gd name="connsiteX0" fmla="*/ 0 w 1070454"/>
                <a:gd name="connsiteY0" fmla="*/ 447877 h 696204"/>
                <a:gd name="connsiteX1" fmla="*/ 1035050 w 1070454"/>
                <a:gd name="connsiteY1" fmla="*/ 31317 h 696204"/>
                <a:gd name="connsiteX2" fmla="*/ 168910 w 1070454"/>
                <a:gd name="connsiteY2" fmla="*/ 681557 h 696204"/>
                <a:gd name="connsiteX0" fmla="*/ 0 w 1145108"/>
                <a:gd name="connsiteY0" fmla="*/ 416560 h 669608"/>
                <a:gd name="connsiteX1" fmla="*/ 1035050 w 1145108"/>
                <a:gd name="connsiteY1" fmla="*/ 0 h 669608"/>
                <a:gd name="connsiteX2" fmla="*/ 168910 w 1145108"/>
                <a:gd name="connsiteY2" fmla="*/ 650240 h 669608"/>
                <a:gd name="connsiteX0" fmla="*/ 0 w 1145108"/>
                <a:gd name="connsiteY0" fmla="*/ 476963 h 730011"/>
                <a:gd name="connsiteX1" fmla="*/ 1035050 w 1145108"/>
                <a:gd name="connsiteY1" fmla="*/ 60403 h 730011"/>
                <a:gd name="connsiteX2" fmla="*/ 168910 w 1145108"/>
                <a:gd name="connsiteY2" fmla="*/ 710643 h 730011"/>
                <a:gd name="connsiteX0" fmla="*/ 0 w 1145108"/>
                <a:gd name="connsiteY0" fmla="*/ 491773 h 744821"/>
                <a:gd name="connsiteX1" fmla="*/ 1035050 w 1145108"/>
                <a:gd name="connsiteY1" fmla="*/ 75213 h 744821"/>
                <a:gd name="connsiteX2" fmla="*/ 168910 w 1145108"/>
                <a:gd name="connsiteY2" fmla="*/ 725453 h 744821"/>
                <a:gd name="connsiteX0" fmla="*/ 0 w 1145108"/>
                <a:gd name="connsiteY0" fmla="*/ 457211 h 710259"/>
                <a:gd name="connsiteX1" fmla="*/ 1035050 w 1145108"/>
                <a:gd name="connsiteY1" fmla="*/ 40651 h 710259"/>
                <a:gd name="connsiteX2" fmla="*/ 168910 w 1145108"/>
                <a:gd name="connsiteY2" fmla="*/ 690891 h 710259"/>
                <a:gd name="connsiteX0" fmla="*/ 0 w 1057843"/>
                <a:gd name="connsiteY0" fmla="*/ 457211 h 712108"/>
                <a:gd name="connsiteX1" fmla="*/ 1035050 w 1057843"/>
                <a:gd name="connsiteY1" fmla="*/ 40651 h 712108"/>
                <a:gd name="connsiteX2" fmla="*/ 168910 w 1057843"/>
                <a:gd name="connsiteY2" fmla="*/ 690891 h 712108"/>
                <a:gd name="connsiteX0" fmla="*/ 0 w 1080695"/>
                <a:gd name="connsiteY0" fmla="*/ 457211 h 690891"/>
                <a:gd name="connsiteX1" fmla="*/ 1035050 w 1080695"/>
                <a:gd name="connsiteY1" fmla="*/ 40651 h 690891"/>
                <a:gd name="connsiteX2" fmla="*/ 168910 w 1080695"/>
                <a:gd name="connsiteY2" fmla="*/ 690891 h 690891"/>
                <a:gd name="connsiteX0" fmla="*/ 0 w 1079385"/>
                <a:gd name="connsiteY0" fmla="*/ 457211 h 690891"/>
                <a:gd name="connsiteX1" fmla="*/ 1035050 w 1079385"/>
                <a:gd name="connsiteY1" fmla="*/ 40651 h 690891"/>
                <a:gd name="connsiteX2" fmla="*/ 168910 w 1079385"/>
                <a:gd name="connsiteY2" fmla="*/ 690891 h 690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385" h="690891">
                  <a:moveTo>
                    <a:pt x="0" y="457211"/>
                  </a:moveTo>
                  <a:cubicBezTo>
                    <a:pt x="400896" y="233267"/>
                    <a:pt x="828463" y="-120216"/>
                    <a:pt x="1035050" y="40651"/>
                  </a:cubicBezTo>
                  <a:cubicBezTo>
                    <a:pt x="1230207" y="174848"/>
                    <a:pt x="752052" y="171461"/>
                    <a:pt x="168910" y="690891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09750DC-060F-C29B-098E-3D9C48AD932A}"/>
                </a:ext>
              </a:extLst>
            </p:cNvPr>
            <p:cNvSpPr/>
            <p:nvPr/>
          </p:nvSpPr>
          <p:spPr>
            <a:xfrm>
              <a:off x="4645297" y="3048754"/>
              <a:ext cx="817668" cy="560507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1281430"/>
                <a:gd name="connsiteY0" fmla="*/ 1217930 h 1217930"/>
                <a:gd name="connsiteX1" fmla="*/ 966470 w 1281430"/>
                <a:gd name="connsiteY1" fmla="*/ 995680 h 1217930"/>
                <a:gd name="connsiteX2" fmla="*/ 1281430 w 1281430"/>
                <a:gd name="connsiteY2" fmla="*/ 0 h 1217930"/>
                <a:gd name="connsiteX0" fmla="*/ 0 w 1281430"/>
                <a:gd name="connsiteY0" fmla="*/ 1217930 h 1217930"/>
                <a:gd name="connsiteX1" fmla="*/ 804545 w 1281430"/>
                <a:gd name="connsiteY1" fmla="*/ 940435 h 1217930"/>
                <a:gd name="connsiteX2" fmla="*/ 1281430 w 1281430"/>
                <a:gd name="connsiteY2" fmla="*/ 0 h 1217930"/>
                <a:gd name="connsiteX0" fmla="*/ 0 w 846822"/>
                <a:gd name="connsiteY0" fmla="*/ 312832 h 570756"/>
                <a:gd name="connsiteX1" fmla="*/ 804545 w 846822"/>
                <a:gd name="connsiteY1" fmla="*/ 35337 h 570756"/>
                <a:gd name="connsiteX2" fmla="*/ 157480 w 846822"/>
                <a:gd name="connsiteY2" fmla="*/ 554132 h 570756"/>
                <a:gd name="connsiteX0" fmla="*/ 0 w 844761"/>
                <a:gd name="connsiteY0" fmla="*/ 277495 h 540090"/>
                <a:gd name="connsiteX1" fmla="*/ 804545 w 844761"/>
                <a:gd name="connsiteY1" fmla="*/ 0 h 540090"/>
                <a:gd name="connsiteX2" fmla="*/ 157480 w 844761"/>
                <a:gd name="connsiteY2" fmla="*/ 518795 h 540090"/>
                <a:gd name="connsiteX0" fmla="*/ 0 w 844761"/>
                <a:gd name="connsiteY0" fmla="*/ 319159 h 581754"/>
                <a:gd name="connsiteX1" fmla="*/ 804545 w 844761"/>
                <a:gd name="connsiteY1" fmla="*/ 41664 h 581754"/>
                <a:gd name="connsiteX2" fmla="*/ 157480 w 844761"/>
                <a:gd name="connsiteY2" fmla="*/ 560459 h 581754"/>
                <a:gd name="connsiteX0" fmla="*/ 0 w 844761"/>
                <a:gd name="connsiteY0" fmla="*/ 338319 h 600914"/>
                <a:gd name="connsiteX1" fmla="*/ 804545 w 844761"/>
                <a:gd name="connsiteY1" fmla="*/ 60824 h 600914"/>
                <a:gd name="connsiteX2" fmla="*/ 157480 w 844761"/>
                <a:gd name="connsiteY2" fmla="*/ 579619 h 600914"/>
                <a:gd name="connsiteX0" fmla="*/ 0 w 844761"/>
                <a:gd name="connsiteY0" fmla="*/ 278364 h 540959"/>
                <a:gd name="connsiteX1" fmla="*/ 804545 w 844761"/>
                <a:gd name="connsiteY1" fmla="*/ 869 h 540959"/>
                <a:gd name="connsiteX2" fmla="*/ 157480 w 844761"/>
                <a:gd name="connsiteY2" fmla="*/ 519664 h 540959"/>
                <a:gd name="connsiteX0" fmla="*/ 0 w 804545"/>
                <a:gd name="connsiteY0" fmla="*/ 278364 h 545807"/>
                <a:gd name="connsiteX1" fmla="*/ 804545 w 804545"/>
                <a:gd name="connsiteY1" fmla="*/ 869 h 545807"/>
                <a:gd name="connsiteX2" fmla="*/ 157480 w 804545"/>
                <a:gd name="connsiteY2" fmla="*/ 519664 h 545807"/>
                <a:gd name="connsiteX0" fmla="*/ 0 w 804545"/>
                <a:gd name="connsiteY0" fmla="*/ 278364 h 519664"/>
                <a:gd name="connsiteX1" fmla="*/ 804545 w 804545"/>
                <a:gd name="connsiteY1" fmla="*/ 869 h 519664"/>
                <a:gd name="connsiteX2" fmla="*/ 157480 w 804545"/>
                <a:gd name="connsiteY2" fmla="*/ 519664 h 519664"/>
                <a:gd name="connsiteX0" fmla="*/ 0 w 817668"/>
                <a:gd name="connsiteY0" fmla="*/ 278364 h 519664"/>
                <a:gd name="connsiteX1" fmla="*/ 804545 w 817668"/>
                <a:gd name="connsiteY1" fmla="*/ 869 h 519664"/>
                <a:gd name="connsiteX2" fmla="*/ 157480 w 817668"/>
                <a:gd name="connsiteY2" fmla="*/ 519664 h 519664"/>
                <a:gd name="connsiteX0" fmla="*/ 0 w 817668"/>
                <a:gd name="connsiteY0" fmla="*/ 319207 h 560507"/>
                <a:gd name="connsiteX1" fmla="*/ 804545 w 817668"/>
                <a:gd name="connsiteY1" fmla="*/ 41712 h 560507"/>
                <a:gd name="connsiteX2" fmla="*/ 157480 w 817668"/>
                <a:gd name="connsiteY2" fmla="*/ 560507 h 56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7668" h="560507">
                  <a:moveTo>
                    <a:pt x="0" y="319207"/>
                  </a:moveTo>
                  <a:cubicBezTo>
                    <a:pt x="412326" y="83833"/>
                    <a:pt x="784648" y="-81055"/>
                    <a:pt x="804545" y="41712"/>
                  </a:cubicBezTo>
                  <a:cubicBezTo>
                    <a:pt x="896832" y="111139"/>
                    <a:pt x="483447" y="262057"/>
                    <a:pt x="157480" y="560507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F5C7F17-BD6B-6D5C-D5B1-AEA3F1AE88EE}"/>
                </a:ext>
              </a:extLst>
            </p:cNvPr>
            <p:cNvSpPr/>
            <p:nvPr/>
          </p:nvSpPr>
          <p:spPr>
            <a:xfrm>
              <a:off x="5158352" y="1482824"/>
              <a:ext cx="179130" cy="706009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1513840"/>
                <a:gd name="connsiteY0" fmla="*/ 1320800 h 1320800"/>
                <a:gd name="connsiteX1" fmla="*/ 1202690 w 1513840"/>
                <a:gd name="connsiteY1" fmla="*/ 340360 h 1320800"/>
                <a:gd name="connsiteX2" fmla="*/ 1513840 w 1513840"/>
                <a:gd name="connsiteY2" fmla="*/ 0 h 1320800"/>
                <a:gd name="connsiteX0" fmla="*/ 398016 w 519039"/>
                <a:gd name="connsiteY0" fmla="*/ 688340 h 688340"/>
                <a:gd name="connsiteX1" fmla="*/ 38606 w 519039"/>
                <a:gd name="connsiteY1" fmla="*/ 340360 h 688340"/>
                <a:gd name="connsiteX2" fmla="*/ 349756 w 519039"/>
                <a:gd name="connsiteY2" fmla="*/ 0 h 688340"/>
                <a:gd name="connsiteX0" fmla="*/ 427052 w 427052"/>
                <a:gd name="connsiteY0" fmla="*/ 688340 h 697985"/>
                <a:gd name="connsiteX1" fmla="*/ 67642 w 427052"/>
                <a:gd name="connsiteY1" fmla="*/ 340360 h 697985"/>
                <a:gd name="connsiteX2" fmla="*/ 378792 w 427052"/>
                <a:gd name="connsiteY2" fmla="*/ 0 h 697985"/>
                <a:gd name="connsiteX0" fmla="*/ 359410 w 359410"/>
                <a:gd name="connsiteY0" fmla="*/ 688340 h 699877"/>
                <a:gd name="connsiteX1" fmla="*/ 0 w 359410"/>
                <a:gd name="connsiteY1" fmla="*/ 340360 h 699877"/>
                <a:gd name="connsiteX2" fmla="*/ 311150 w 359410"/>
                <a:gd name="connsiteY2" fmla="*/ 0 h 699877"/>
                <a:gd name="connsiteX0" fmla="*/ 176530 w 176530"/>
                <a:gd name="connsiteY0" fmla="*/ 688340 h 699877"/>
                <a:gd name="connsiteX1" fmla="*/ 0 w 176530"/>
                <a:gd name="connsiteY1" fmla="*/ 340360 h 699877"/>
                <a:gd name="connsiteX2" fmla="*/ 128270 w 176530"/>
                <a:gd name="connsiteY2" fmla="*/ 0 h 699877"/>
                <a:gd name="connsiteX0" fmla="*/ 178229 w 178229"/>
                <a:gd name="connsiteY0" fmla="*/ 688340 h 699877"/>
                <a:gd name="connsiteX1" fmla="*/ 1699 w 178229"/>
                <a:gd name="connsiteY1" fmla="*/ 340360 h 699877"/>
                <a:gd name="connsiteX2" fmla="*/ 129969 w 178229"/>
                <a:gd name="connsiteY2" fmla="*/ 0 h 699877"/>
                <a:gd name="connsiteX0" fmla="*/ 179130 w 179130"/>
                <a:gd name="connsiteY0" fmla="*/ 690646 h 702183"/>
                <a:gd name="connsiteX1" fmla="*/ 2600 w 179130"/>
                <a:gd name="connsiteY1" fmla="*/ 342666 h 702183"/>
                <a:gd name="connsiteX2" fmla="*/ 130870 w 179130"/>
                <a:gd name="connsiteY2" fmla="*/ 2306 h 702183"/>
                <a:gd name="connsiteX0" fmla="*/ 179130 w 179130"/>
                <a:gd name="connsiteY0" fmla="*/ 690646 h 706009"/>
                <a:gd name="connsiteX1" fmla="*/ 2600 w 179130"/>
                <a:gd name="connsiteY1" fmla="*/ 342666 h 706009"/>
                <a:gd name="connsiteX2" fmla="*/ 130870 w 179130"/>
                <a:gd name="connsiteY2" fmla="*/ 2306 h 706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130" h="706009">
                  <a:moveTo>
                    <a:pt x="179130" y="690646"/>
                  </a:moveTo>
                  <a:cubicBezTo>
                    <a:pt x="96156" y="744832"/>
                    <a:pt x="43663" y="661859"/>
                    <a:pt x="2600" y="342666"/>
                  </a:cubicBezTo>
                  <a:cubicBezTo>
                    <a:pt x="-11793" y="19663"/>
                    <a:pt x="33927" y="-10394"/>
                    <a:pt x="130870" y="2306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8C5A937-530B-E126-1E80-4460FC46795C}"/>
                </a:ext>
              </a:extLst>
            </p:cNvPr>
            <p:cNvSpPr/>
            <p:nvPr/>
          </p:nvSpPr>
          <p:spPr>
            <a:xfrm>
              <a:off x="6167669" y="2742495"/>
              <a:ext cx="776994" cy="4112768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794512"/>
                <a:gd name="connsiteY0" fmla="*/ 2497328 h 2497328"/>
                <a:gd name="connsiteX1" fmla="*/ 479552 w 794512"/>
                <a:gd name="connsiteY1" fmla="*/ 995680 h 2497328"/>
                <a:gd name="connsiteX2" fmla="*/ 794512 w 794512"/>
                <a:gd name="connsiteY2" fmla="*/ 0 h 2497328"/>
                <a:gd name="connsiteX0" fmla="*/ 0 w 469392"/>
                <a:gd name="connsiteY0" fmla="*/ 4112768 h 4112768"/>
                <a:gd name="connsiteX1" fmla="*/ 154432 w 469392"/>
                <a:gd name="connsiteY1" fmla="*/ 995680 h 4112768"/>
                <a:gd name="connsiteX2" fmla="*/ 469392 w 469392"/>
                <a:gd name="connsiteY2" fmla="*/ 0 h 4112768"/>
                <a:gd name="connsiteX0" fmla="*/ 244010 w 713402"/>
                <a:gd name="connsiteY0" fmla="*/ 4112768 h 4112768"/>
                <a:gd name="connsiteX1" fmla="*/ 398442 w 713402"/>
                <a:gd name="connsiteY1" fmla="*/ 995680 h 4112768"/>
                <a:gd name="connsiteX2" fmla="*/ 713402 w 713402"/>
                <a:gd name="connsiteY2" fmla="*/ 0 h 4112768"/>
                <a:gd name="connsiteX0" fmla="*/ 343233 w 812625"/>
                <a:gd name="connsiteY0" fmla="*/ 4112768 h 4112768"/>
                <a:gd name="connsiteX1" fmla="*/ 497665 w 812625"/>
                <a:gd name="connsiteY1" fmla="*/ 995680 h 4112768"/>
                <a:gd name="connsiteX2" fmla="*/ 812625 w 812625"/>
                <a:gd name="connsiteY2" fmla="*/ 0 h 4112768"/>
                <a:gd name="connsiteX0" fmla="*/ 171549 w 640941"/>
                <a:gd name="connsiteY0" fmla="*/ 4112768 h 4112768"/>
                <a:gd name="connsiteX1" fmla="*/ 325981 w 640941"/>
                <a:gd name="connsiteY1" fmla="*/ 995680 h 4112768"/>
                <a:gd name="connsiteX2" fmla="*/ 640941 w 640941"/>
                <a:gd name="connsiteY2" fmla="*/ 0 h 4112768"/>
                <a:gd name="connsiteX0" fmla="*/ 307602 w 776994"/>
                <a:gd name="connsiteY0" fmla="*/ 4112768 h 4112768"/>
                <a:gd name="connsiteX1" fmla="*/ 462034 w 776994"/>
                <a:gd name="connsiteY1" fmla="*/ 995680 h 4112768"/>
                <a:gd name="connsiteX2" fmla="*/ 776994 w 776994"/>
                <a:gd name="connsiteY2" fmla="*/ 0 h 411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994" h="4112768">
                  <a:moveTo>
                    <a:pt x="307602" y="4112768"/>
                  </a:moveTo>
                  <a:cubicBezTo>
                    <a:pt x="262728" y="3785954"/>
                    <a:pt x="-450673" y="1977813"/>
                    <a:pt x="462034" y="995680"/>
                  </a:cubicBezTo>
                  <a:cubicBezTo>
                    <a:pt x="714341" y="775547"/>
                    <a:pt x="714341" y="147320"/>
                    <a:pt x="776994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C58E9291-FC2C-56B7-7CEC-9E71DDADC83D}"/>
                </a:ext>
              </a:extLst>
            </p:cNvPr>
            <p:cNvSpPr/>
            <p:nvPr/>
          </p:nvSpPr>
          <p:spPr>
            <a:xfrm>
              <a:off x="5401949" y="3160449"/>
              <a:ext cx="924097" cy="934720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915592 w 2132862"/>
                <a:gd name="connsiteY0" fmla="*/ 934720 h 934720"/>
                <a:gd name="connsiteX1" fmla="*/ 2114472 w 2132862"/>
                <a:gd name="connsiteY1" fmla="*/ 609600 h 934720"/>
                <a:gd name="connsiteX2" fmla="*/ 1192 w 2132862"/>
                <a:gd name="connsiteY2" fmla="*/ 0 h 934720"/>
                <a:gd name="connsiteX0" fmla="*/ 918382 w 1026161"/>
                <a:gd name="connsiteY0" fmla="*/ 934720 h 934720"/>
                <a:gd name="connsiteX1" fmla="*/ 390062 w 1026161"/>
                <a:gd name="connsiteY1" fmla="*/ 508000 h 934720"/>
                <a:gd name="connsiteX2" fmla="*/ 3982 w 1026161"/>
                <a:gd name="connsiteY2" fmla="*/ 0 h 934720"/>
                <a:gd name="connsiteX0" fmla="*/ 918382 w 1082902"/>
                <a:gd name="connsiteY0" fmla="*/ 934720 h 934720"/>
                <a:gd name="connsiteX1" fmla="*/ 390062 w 1082902"/>
                <a:gd name="connsiteY1" fmla="*/ 508000 h 934720"/>
                <a:gd name="connsiteX2" fmla="*/ 3982 w 1082902"/>
                <a:gd name="connsiteY2" fmla="*/ 0 h 934720"/>
                <a:gd name="connsiteX0" fmla="*/ 918382 w 918382"/>
                <a:gd name="connsiteY0" fmla="*/ 934720 h 934720"/>
                <a:gd name="connsiteX1" fmla="*/ 390062 w 918382"/>
                <a:gd name="connsiteY1" fmla="*/ 508000 h 934720"/>
                <a:gd name="connsiteX2" fmla="*/ 3982 w 918382"/>
                <a:gd name="connsiteY2" fmla="*/ 0 h 934720"/>
                <a:gd name="connsiteX0" fmla="*/ 918382 w 918382"/>
                <a:gd name="connsiteY0" fmla="*/ 934720 h 934720"/>
                <a:gd name="connsiteX1" fmla="*/ 390062 w 918382"/>
                <a:gd name="connsiteY1" fmla="*/ 508000 h 934720"/>
                <a:gd name="connsiteX2" fmla="*/ 3982 w 918382"/>
                <a:gd name="connsiteY2" fmla="*/ 0 h 934720"/>
                <a:gd name="connsiteX0" fmla="*/ 918382 w 918382"/>
                <a:gd name="connsiteY0" fmla="*/ 934720 h 934720"/>
                <a:gd name="connsiteX1" fmla="*/ 390062 w 918382"/>
                <a:gd name="connsiteY1" fmla="*/ 508000 h 934720"/>
                <a:gd name="connsiteX2" fmla="*/ 3982 w 918382"/>
                <a:gd name="connsiteY2" fmla="*/ 0 h 934720"/>
                <a:gd name="connsiteX0" fmla="*/ 924097 w 924097"/>
                <a:gd name="connsiteY0" fmla="*/ 934720 h 934720"/>
                <a:gd name="connsiteX1" fmla="*/ 395777 w 924097"/>
                <a:gd name="connsiteY1" fmla="*/ 508000 h 934720"/>
                <a:gd name="connsiteX2" fmla="*/ 9697 w 924097"/>
                <a:gd name="connsiteY2" fmla="*/ 0 h 93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4097" h="934720">
                  <a:moveTo>
                    <a:pt x="924097" y="934720"/>
                  </a:moveTo>
                  <a:cubicBezTo>
                    <a:pt x="767463" y="628226"/>
                    <a:pt x="732750" y="748453"/>
                    <a:pt x="395777" y="508000"/>
                  </a:cubicBezTo>
                  <a:cubicBezTo>
                    <a:pt x="201044" y="216747"/>
                    <a:pt x="-52956" y="147320"/>
                    <a:pt x="9697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BADEA94-B7E5-5EA6-0F0F-F4DE134743FA}"/>
                </a:ext>
              </a:extLst>
            </p:cNvPr>
            <p:cNvSpPr/>
            <p:nvPr/>
          </p:nvSpPr>
          <p:spPr>
            <a:xfrm>
              <a:off x="5251294" y="2273744"/>
              <a:ext cx="124622" cy="415287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59698 w 1573538"/>
                <a:gd name="connsiteY0" fmla="*/ 1320800 h 1320800"/>
                <a:gd name="connsiteX1" fmla="*/ 54618 w 1573538"/>
                <a:gd name="connsiteY1" fmla="*/ 1121410 h 1320800"/>
                <a:gd name="connsiteX2" fmla="*/ 1573538 w 1573538"/>
                <a:gd name="connsiteY2" fmla="*/ 0 h 1320800"/>
                <a:gd name="connsiteX0" fmla="*/ 59698 w 223164"/>
                <a:gd name="connsiteY0" fmla="*/ 364490 h 364490"/>
                <a:gd name="connsiteX1" fmla="*/ 54618 w 223164"/>
                <a:gd name="connsiteY1" fmla="*/ 165100 h 364490"/>
                <a:gd name="connsiteX2" fmla="*/ 118118 w 223164"/>
                <a:gd name="connsiteY2" fmla="*/ 0 h 364490"/>
                <a:gd name="connsiteX0" fmla="*/ 59698 w 223164"/>
                <a:gd name="connsiteY0" fmla="*/ 364490 h 364490"/>
                <a:gd name="connsiteX1" fmla="*/ 54618 w 223164"/>
                <a:gd name="connsiteY1" fmla="*/ 165100 h 364490"/>
                <a:gd name="connsiteX2" fmla="*/ 118118 w 223164"/>
                <a:gd name="connsiteY2" fmla="*/ 0 h 364490"/>
                <a:gd name="connsiteX0" fmla="*/ 5080 w 230761"/>
                <a:gd name="connsiteY0" fmla="*/ 364490 h 364490"/>
                <a:gd name="connsiteX1" fmla="*/ 0 w 230761"/>
                <a:gd name="connsiteY1" fmla="*/ 165100 h 364490"/>
                <a:gd name="connsiteX2" fmla="*/ 63500 w 230761"/>
                <a:gd name="connsiteY2" fmla="*/ 0 h 364490"/>
                <a:gd name="connsiteX0" fmla="*/ 16510 w 238910"/>
                <a:gd name="connsiteY0" fmla="*/ 364490 h 364490"/>
                <a:gd name="connsiteX1" fmla="*/ 0 w 238910"/>
                <a:gd name="connsiteY1" fmla="*/ 161290 h 364490"/>
                <a:gd name="connsiteX2" fmla="*/ 74930 w 238910"/>
                <a:gd name="connsiteY2" fmla="*/ 0 h 364490"/>
                <a:gd name="connsiteX0" fmla="*/ 17081 w 219029"/>
                <a:gd name="connsiteY0" fmla="*/ 364490 h 364490"/>
                <a:gd name="connsiteX1" fmla="*/ 571 w 219029"/>
                <a:gd name="connsiteY1" fmla="*/ 161290 h 364490"/>
                <a:gd name="connsiteX2" fmla="*/ 75501 w 219029"/>
                <a:gd name="connsiteY2" fmla="*/ 0 h 364490"/>
                <a:gd name="connsiteX0" fmla="*/ 25964 w 84384"/>
                <a:gd name="connsiteY0" fmla="*/ 364490 h 364490"/>
                <a:gd name="connsiteX1" fmla="*/ 9454 w 84384"/>
                <a:gd name="connsiteY1" fmla="*/ 161290 h 364490"/>
                <a:gd name="connsiteX2" fmla="*/ 84384 w 84384"/>
                <a:gd name="connsiteY2" fmla="*/ 0 h 364490"/>
                <a:gd name="connsiteX0" fmla="*/ 25964 w 114864"/>
                <a:gd name="connsiteY0" fmla="*/ 398780 h 398780"/>
                <a:gd name="connsiteX1" fmla="*/ 9454 w 114864"/>
                <a:gd name="connsiteY1" fmla="*/ 195580 h 398780"/>
                <a:gd name="connsiteX2" fmla="*/ 114864 w 114864"/>
                <a:gd name="connsiteY2" fmla="*/ 0 h 398780"/>
                <a:gd name="connsiteX0" fmla="*/ 29351 w 118251"/>
                <a:gd name="connsiteY0" fmla="*/ 398780 h 398780"/>
                <a:gd name="connsiteX1" fmla="*/ 12841 w 118251"/>
                <a:gd name="connsiteY1" fmla="*/ 195580 h 398780"/>
                <a:gd name="connsiteX2" fmla="*/ 118251 w 118251"/>
                <a:gd name="connsiteY2" fmla="*/ 0 h 398780"/>
                <a:gd name="connsiteX0" fmla="*/ 29351 w 118251"/>
                <a:gd name="connsiteY0" fmla="*/ 398780 h 398780"/>
                <a:gd name="connsiteX1" fmla="*/ 12841 w 118251"/>
                <a:gd name="connsiteY1" fmla="*/ 195580 h 398780"/>
                <a:gd name="connsiteX2" fmla="*/ 118251 w 118251"/>
                <a:gd name="connsiteY2" fmla="*/ 0 h 398780"/>
                <a:gd name="connsiteX0" fmla="*/ 35722 w 124622"/>
                <a:gd name="connsiteY0" fmla="*/ 398780 h 415287"/>
                <a:gd name="connsiteX1" fmla="*/ 19212 w 124622"/>
                <a:gd name="connsiteY1" fmla="*/ 195580 h 415287"/>
                <a:gd name="connsiteX2" fmla="*/ 124622 w 124622"/>
                <a:gd name="connsiteY2" fmla="*/ 0 h 41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622" h="415287">
                  <a:moveTo>
                    <a:pt x="35722" y="398780"/>
                  </a:moveTo>
                  <a:cubicBezTo>
                    <a:pt x="-9152" y="392006"/>
                    <a:pt x="-8305" y="510963"/>
                    <a:pt x="19212" y="195580"/>
                  </a:cubicBezTo>
                  <a:cubicBezTo>
                    <a:pt x="58159" y="47837"/>
                    <a:pt x="61969" y="147320"/>
                    <a:pt x="124622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5BFB2607-79AE-8AF2-2D76-2D48F6CCB620}"/>
                </a:ext>
              </a:extLst>
            </p:cNvPr>
            <p:cNvSpPr/>
            <p:nvPr/>
          </p:nvSpPr>
          <p:spPr>
            <a:xfrm>
              <a:off x="5912087" y="2489821"/>
              <a:ext cx="553720" cy="227955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1241229"/>
                <a:gd name="connsiteY0" fmla="*/ 362921 h 507768"/>
                <a:gd name="connsiteX1" fmla="*/ 1198880 w 1241229"/>
                <a:gd name="connsiteY1" fmla="*/ 37801 h 507768"/>
                <a:gd name="connsiteX2" fmla="*/ 553720 w 1241229"/>
                <a:gd name="connsiteY2" fmla="*/ 489921 h 507768"/>
                <a:gd name="connsiteX0" fmla="*/ 0 w 553720"/>
                <a:gd name="connsiteY0" fmla="*/ 4036 h 270340"/>
                <a:gd name="connsiteX1" fmla="*/ 288290 w 553720"/>
                <a:gd name="connsiteY1" fmla="*/ 212316 h 270340"/>
                <a:gd name="connsiteX2" fmla="*/ 553720 w 553720"/>
                <a:gd name="connsiteY2" fmla="*/ 131036 h 270340"/>
                <a:gd name="connsiteX0" fmla="*/ 0 w 553720"/>
                <a:gd name="connsiteY0" fmla="*/ 4036 h 270340"/>
                <a:gd name="connsiteX1" fmla="*/ 288290 w 553720"/>
                <a:gd name="connsiteY1" fmla="*/ 212316 h 270340"/>
                <a:gd name="connsiteX2" fmla="*/ 553720 w 553720"/>
                <a:gd name="connsiteY2" fmla="*/ 131036 h 270340"/>
                <a:gd name="connsiteX0" fmla="*/ 0 w 553720"/>
                <a:gd name="connsiteY0" fmla="*/ 8724 h 236679"/>
                <a:gd name="connsiteX1" fmla="*/ 288290 w 553720"/>
                <a:gd name="connsiteY1" fmla="*/ 217004 h 236679"/>
                <a:gd name="connsiteX2" fmla="*/ 553720 w 553720"/>
                <a:gd name="connsiteY2" fmla="*/ 135724 h 236679"/>
                <a:gd name="connsiteX0" fmla="*/ 0 w 553720"/>
                <a:gd name="connsiteY0" fmla="*/ 0 h 227955"/>
                <a:gd name="connsiteX1" fmla="*/ 288290 w 553720"/>
                <a:gd name="connsiteY1" fmla="*/ 208280 h 227955"/>
                <a:gd name="connsiteX2" fmla="*/ 553720 w 553720"/>
                <a:gd name="connsiteY2" fmla="*/ 127000 h 227955"/>
                <a:gd name="connsiteX0" fmla="*/ 0 w 553720"/>
                <a:gd name="connsiteY0" fmla="*/ 0 h 227955"/>
                <a:gd name="connsiteX1" fmla="*/ 288290 w 553720"/>
                <a:gd name="connsiteY1" fmla="*/ 208280 h 227955"/>
                <a:gd name="connsiteX2" fmla="*/ 553720 w 553720"/>
                <a:gd name="connsiteY2" fmla="*/ 127000 h 227955"/>
                <a:gd name="connsiteX0" fmla="*/ 0 w 553720"/>
                <a:gd name="connsiteY0" fmla="*/ 0 h 227955"/>
                <a:gd name="connsiteX1" fmla="*/ 288290 w 553720"/>
                <a:gd name="connsiteY1" fmla="*/ 208280 h 227955"/>
                <a:gd name="connsiteX2" fmla="*/ 553720 w 553720"/>
                <a:gd name="connsiteY2" fmla="*/ 127000 h 227955"/>
                <a:gd name="connsiteX0" fmla="*/ 0 w 553720"/>
                <a:gd name="connsiteY0" fmla="*/ 0 h 227955"/>
                <a:gd name="connsiteX1" fmla="*/ 288290 w 553720"/>
                <a:gd name="connsiteY1" fmla="*/ 208280 h 227955"/>
                <a:gd name="connsiteX2" fmla="*/ 553720 w 553720"/>
                <a:gd name="connsiteY2" fmla="*/ 127000 h 22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720" h="227955">
                  <a:moveTo>
                    <a:pt x="0" y="0"/>
                  </a:moveTo>
                  <a:cubicBezTo>
                    <a:pt x="69426" y="103716"/>
                    <a:pt x="74083" y="119803"/>
                    <a:pt x="288290" y="208280"/>
                  </a:cubicBezTo>
                  <a:cubicBezTo>
                    <a:pt x="388197" y="220557"/>
                    <a:pt x="491067" y="274320"/>
                    <a:pt x="553720" y="12700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242D610-1445-43A7-26C1-FA721500E0A2}"/>
                </a:ext>
              </a:extLst>
            </p:cNvPr>
            <p:cNvSpPr/>
            <p:nvPr/>
          </p:nvSpPr>
          <p:spPr>
            <a:xfrm>
              <a:off x="8159113" y="5254449"/>
              <a:ext cx="344386" cy="1635760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621771 w 725462"/>
                <a:gd name="connsiteY0" fmla="*/ 1635760 h 1635760"/>
                <a:gd name="connsiteX1" fmla="*/ 32491 w 725462"/>
                <a:gd name="connsiteY1" fmla="*/ 995680 h 1635760"/>
                <a:gd name="connsiteX2" fmla="*/ 347451 w 725462"/>
                <a:gd name="connsiteY2" fmla="*/ 0 h 1635760"/>
                <a:gd name="connsiteX0" fmla="*/ 640571 w 640571"/>
                <a:gd name="connsiteY0" fmla="*/ 1635760 h 1635760"/>
                <a:gd name="connsiteX1" fmla="*/ 51291 w 640571"/>
                <a:gd name="connsiteY1" fmla="*/ 995680 h 1635760"/>
                <a:gd name="connsiteX2" fmla="*/ 366251 w 640571"/>
                <a:gd name="connsiteY2" fmla="*/ 0 h 1635760"/>
                <a:gd name="connsiteX0" fmla="*/ 307238 w 307238"/>
                <a:gd name="connsiteY0" fmla="*/ 1635760 h 1635760"/>
                <a:gd name="connsiteX1" fmla="*/ 83718 w 307238"/>
                <a:gd name="connsiteY1" fmla="*/ 914400 h 1635760"/>
                <a:gd name="connsiteX2" fmla="*/ 32918 w 307238"/>
                <a:gd name="connsiteY2" fmla="*/ 0 h 1635760"/>
                <a:gd name="connsiteX0" fmla="*/ 341784 w 341784"/>
                <a:gd name="connsiteY0" fmla="*/ 1635760 h 1635760"/>
                <a:gd name="connsiteX1" fmla="*/ 118264 w 341784"/>
                <a:gd name="connsiteY1" fmla="*/ 914400 h 1635760"/>
                <a:gd name="connsiteX2" fmla="*/ 67464 w 341784"/>
                <a:gd name="connsiteY2" fmla="*/ 0 h 1635760"/>
                <a:gd name="connsiteX0" fmla="*/ 341784 w 341784"/>
                <a:gd name="connsiteY0" fmla="*/ 1635760 h 1635760"/>
                <a:gd name="connsiteX1" fmla="*/ 118264 w 341784"/>
                <a:gd name="connsiteY1" fmla="*/ 914400 h 1635760"/>
                <a:gd name="connsiteX2" fmla="*/ 67464 w 341784"/>
                <a:gd name="connsiteY2" fmla="*/ 0 h 1635760"/>
                <a:gd name="connsiteX0" fmla="*/ 369633 w 369633"/>
                <a:gd name="connsiteY0" fmla="*/ 1635760 h 1635760"/>
                <a:gd name="connsiteX1" fmla="*/ 146113 w 369633"/>
                <a:gd name="connsiteY1" fmla="*/ 914400 h 1635760"/>
                <a:gd name="connsiteX2" fmla="*/ 44513 w 369633"/>
                <a:gd name="connsiteY2" fmla="*/ 0 h 1635760"/>
                <a:gd name="connsiteX0" fmla="*/ 344386 w 344386"/>
                <a:gd name="connsiteY0" fmla="*/ 1635760 h 1635760"/>
                <a:gd name="connsiteX1" fmla="*/ 120866 w 344386"/>
                <a:gd name="connsiteY1" fmla="*/ 914400 h 1635760"/>
                <a:gd name="connsiteX2" fmla="*/ 19266 w 344386"/>
                <a:gd name="connsiteY2" fmla="*/ 0 h 163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386" h="1635760">
                  <a:moveTo>
                    <a:pt x="344386" y="1635760"/>
                  </a:moveTo>
                  <a:cubicBezTo>
                    <a:pt x="258872" y="1258146"/>
                    <a:pt x="264799" y="1398693"/>
                    <a:pt x="120866" y="914400"/>
                  </a:cubicBezTo>
                  <a:cubicBezTo>
                    <a:pt x="-63707" y="552027"/>
                    <a:pt x="17573" y="167640"/>
                    <a:pt x="19266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B266397-3D73-C113-7AC8-35D82AD4C52F}"/>
                </a:ext>
              </a:extLst>
            </p:cNvPr>
            <p:cNvSpPr/>
            <p:nvPr/>
          </p:nvSpPr>
          <p:spPr>
            <a:xfrm>
              <a:off x="8152983" y="4689373"/>
              <a:ext cx="213360" cy="2143760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483058 w 596823"/>
                <a:gd name="connsiteY0" fmla="*/ 2143760 h 2143760"/>
                <a:gd name="connsiteX1" fmla="*/ 36018 w 596823"/>
                <a:gd name="connsiteY1" fmla="*/ 995680 h 2143760"/>
                <a:gd name="connsiteX2" fmla="*/ 350978 w 596823"/>
                <a:gd name="connsiteY2" fmla="*/ 0 h 2143760"/>
                <a:gd name="connsiteX0" fmla="*/ 512091 w 512091"/>
                <a:gd name="connsiteY0" fmla="*/ 2143760 h 2143760"/>
                <a:gd name="connsiteX1" fmla="*/ 65051 w 512091"/>
                <a:gd name="connsiteY1" fmla="*/ 995680 h 2143760"/>
                <a:gd name="connsiteX2" fmla="*/ 380011 w 512091"/>
                <a:gd name="connsiteY2" fmla="*/ 0 h 2143760"/>
                <a:gd name="connsiteX0" fmla="*/ 447040 w 447040"/>
                <a:gd name="connsiteY0" fmla="*/ 2143760 h 2143760"/>
                <a:gd name="connsiteX1" fmla="*/ 0 w 447040"/>
                <a:gd name="connsiteY1" fmla="*/ 995680 h 2143760"/>
                <a:gd name="connsiteX2" fmla="*/ 314960 w 447040"/>
                <a:gd name="connsiteY2" fmla="*/ 0 h 2143760"/>
                <a:gd name="connsiteX0" fmla="*/ 213360 w 213360"/>
                <a:gd name="connsiteY0" fmla="*/ 2143760 h 2143760"/>
                <a:gd name="connsiteX1" fmla="*/ 0 w 213360"/>
                <a:gd name="connsiteY1" fmla="*/ 1046480 h 2143760"/>
                <a:gd name="connsiteX2" fmla="*/ 81280 w 213360"/>
                <a:gd name="connsiteY2" fmla="*/ 0 h 2143760"/>
                <a:gd name="connsiteX0" fmla="*/ 213360 w 213360"/>
                <a:gd name="connsiteY0" fmla="*/ 2143760 h 2143760"/>
                <a:gd name="connsiteX1" fmla="*/ 0 w 213360"/>
                <a:gd name="connsiteY1" fmla="*/ 1046480 h 2143760"/>
                <a:gd name="connsiteX2" fmla="*/ 81280 w 213360"/>
                <a:gd name="connsiteY2" fmla="*/ 0 h 2143760"/>
                <a:gd name="connsiteX0" fmla="*/ 213360 w 213360"/>
                <a:gd name="connsiteY0" fmla="*/ 2143760 h 2143760"/>
                <a:gd name="connsiteX1" fmla="*/ 0 w 213360"/>
                <a:gd name="connsiteY1" fmla="*/ 1046480 h 2143760"/>
                <a:gd name="connsiteX2" fmla="*/ 81280 w 213360"/>
                <a:gd name="connsiteY2" fmla="*/ 0 h 214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" h="2143760">
                  <a:moveTo>
                    <a:pt x="213360" y="2143760"/>
                  </a:moveTo>
                  <a:cubicBezTo>
                    <a:pt x="66886" y="1806786"/>
                    <a:pt x="11853" y="1601893"/>
                    <a:pt x="0" y="1046480"/>
                  </a:cubicBezTo>
                  <a:cubicBezTo>
                    <a:pt x="8467" y="592667"/>
                    <a:pt x="18627" y="147320"/>
                    <a:pt x="81280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483D7D04-BA61-20F2-BAF4-A6F36573E8CF}"/>
                </a:ext>
              </a:extLst>
            </p:cNvPr>
            <p:cNvSpPr/>
            <p:nvPr/>
          </p:nvSpPr>
          <p:spPr>
            <a:xfrm>
              <a:off x="5923576" y="2511954"/>
              <a:ext cx="538480" cy="100330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1240664"/>
                <a:gd name="connsiteY0" fmla="*/ 364006 h 482725"/>
                <a:gd name="connsiteX1" fmla="*/ 1198880 w 1240664"/>
                <a:gd name="connsiteY1" fmla="*/ 38886 h 482725"/>
                <a:gd name="connsiteX2" fmla="*/ 538480 w 1240664"/>
                <a:gd name="connsiteY2" fmla="*/ 464336 h 482725"/>
                <a:gd name="connsiteX0" fmla="*/ 0 w 538480"/>
                <a:gd name="connsiteY0" fmla="*/ 5594 h 147873"/>
                <a:gd name="connsiteX1" fmla="*/ 295910 w 538480"/>
                <a:gd name="connsiteY1" fmla="*/ 72904 h 147873"/>
                <a:gd name="connsiteX2" fmla="*/ 538480 w 538480"/>
                <a:gd name="connsiteY2" fmla="*/ 105924 h 147873"/>
                <a:gd name="connsiteX0" fmla="*/ 0 w 538480"/>
                <a:gd name="connsiteY0" fmla="*/ 5594 h 160696"/>
                <a:gd name="connsiteX1" fmla="*/ 295910 w 538480"/>
                <a:gd name="connsiteY1" fmla="*/ 72904 h 160696"/>
                <a:gd name="connsiteX2" fmla="*/ 538480 w 538480"/>
                <a:gd name="connsiteY2" fmla="*/ 105924 h 160696"/>
                <a:gd name="connsiteX0" fmla="*/ 0 w 538480"/>
                <a:gd name="connsiteY0" fmla="*/ 5594 h 147873"/>
                <a:gd name="connsiteX1" fmla="*/ 295910 w 538480"/>
                <a:gd name="connsiteY1" fmla="*/ 72904 h 147873"/>
                <a:gd name="connsiteX2" fmla="*/ 538480 w 538480"/>
                <a:gd name="connsiteY2" fmla="*/ 105924 h 147873"/>
                <a:gd name="connsiteX0" fmla="*/ 0 w 538480"/>
                <a:gd name="connsiteY0" fmla="*/ 5594 h 147873"/>
                <a:gd name="connsiteX1" fmla="*/ 295910 w 538480"/>
                <a:gd name="connsiteY1" fmla="*/ 72904 h 147873"/>
                <a:gd name="connsiteX2" fmla="*/ 538480 w 538480"/>
                <a:gd name="connsiteY2" fmla="*/ 105924 h 147873"/>
                <a:gd name="connsiteX0" fmla="*/ 0 w 538480"/>
                <a:gd name="connsiteY0" fmla="*/ 5594 h 147873"/>
                <a:gd name="connsiteX1" fmla="*/ 295910 w 538480"/>
                <a:gd name="connsiteY1" fmla="*/ 72904 h 147873"/>
                <a:gd name="connsiteX2" fmla="*/ 538480 w 538480"/>
                <a:gd name="connsiteY2" fmla="*/ 105924 h 147873"/>
                <a:gd name="connsiteX0" fmla="*/ 0 w 538480"/>
                <a:gd name="connsiteY0" fmla="*/ 14702 h 115032"/>
                <a:gd name="connsiteX1" fmla="*/ 295910 w 538480"/>
                <a:gd name="connsiteY1" fmla="*/ 82012 h 115032"/>
                <a:gd name="connsiteX2" fmla="*/ 538480 w 538480"/>
                <a:gd name="connsiteY2" fmla="*/ 115032 h 115032"/>
                <a:gd name="connsiteX0" fmla="*/ 0 w 538480"/>
                <a:gd name="connsiteY0" fmla="*/ 0 h 100330"/>
                <a:gd name="connsiteX1" fmla="*/ 295910 w 538480"/>
                <a:gd name="connsiteY1" fmla="*/ 67310 h 100330"/>
                <a:gd name="connsiteX2" fmla="*/ 538480 w 538480"/>
                <a:gd name="connsiteY2" fmla="*/ 100330 h 10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8480" h="100330">
                  <a:moveTo>
                    <a:pt x="0" y="0"/>
                  </a:moveTo>
                  <a:cubicBezTo>
                    <a:pt x="107526" y="19896"/>
                    <a:pt x="253153" y="51223"/>
                    <a:pt x="295910" y="67310"/>
                  </a:cubicBezTo>
                  <a:cubicBezTo>
                    <a:pt x="567267" y="94827"/>
                    <a:pt x="452967" y="95250"/>
                    <a:pt x="538480" y="10033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FF83E69A-1363-2923-4600-0EB9DBD0F8EB}"/>
                </a:ext>
              </a:extLst>
            </p:cNvPr>
            <p:cNvSpPr/>
            <p:nvPr/>
          </p:nvSpPr>
          <p:spPr>
            <a:xfrm>
              <a:off x="5788687" y="1554423"/>
              <a:ext cx="403935" cy="141951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743672 w 839917"/>
                <a:gd name="connsiteY0" fmla="*/ 67310 h 1022656"/>
                <a:gd name="connsiteX1" fmla="*/ 29932 w 839917"/>
                <a:gd name="connsiteY1" fmla="*/ 995680 h 1022656"/>
                <a:gd name="connsiteX2" fmla="*/ 344892 w 839917"/>
                <a:gd name="connsiteY2" fmla="*/ 0 h 1022656"/>
                <a:gd name="connsiteX0" fmla="*/ 403646 w 547020"/>
                <a:gd name="connsiteY0" fmla="*/ 184653 h 188409"/>
                <a:gd name="connsiteX1" fmla="*/ 257596 w 547020"/>
                <a:gd name="connsiteY1" fmla="*/ 65273 h 188409"/>
                <a:gd name="connsiteX2" fmla="*/ 4866 w 547020"/>
                <a:gd name="connsiteY2" fmla="*/ 117343 h 188409"/>
                <a:gd name="connsiteX0" fmla="*/ 403646 w 547020"/>
                <a:gd name="connsiteY0" fmla="*/ 184653 h 188409"/>
                <a:gd name="connsiteX1" fmla="*/ 257596 w 547020"/>
                <a:gd name="connsiteY1" fmla="*/ 65273 h 188409"/>
                <a:gd name="connsiteX2" fmla="*/ 4866 w 547020"/>
                <a:gd name="connsiteY2" fmla="*/ 117343 h 188409"/>
                <a:gd name="connsiteX0" fmla="*/ 403646 w 592965"/>
                <a:gd name="connsiteY0" fmla="*/ 184653 h 184653"/>
                <a:gd name="connsiteX1" fmla="*/ 257596 w 592965"/>
                <a:gd name="connsiteY1" fmla="*/ 65273 h 184653"/>
                <a:gd name="connsiteX2" fmla="*/ 4866 w 592965"/>
                <a:gd name="connsiteY2" fmla="*/ 117343 h 184653"/>
                <a:gd name="connsiteX0" fmla="*/ 413420 w 602739"/>
                <a:gd name="connsiteY0" fmla="*/ 130604 h 130604"/>
                <a:gd name="connsiteX1" fmla="*/ 267370 w 602739"/>
                <a:gd name="connsiteY1" fmla="*/ 11224 h 130604"/>
                <a:gd name="connsiteX2" fmla="*/ 14640 w 602739"/>
                <a:gd name="connsiteY2" fmla="*/ 63294 h 130604"/>
                <a:gd name="connsiteX0" fmla="*/ 398780 w 588099"/>
                <a:gd name="connsiteY0" fmla="*/ 146231 h 146231"/>
                <a:gd name="connsiteX1" fmla="*/ 252730 w 588099"/>
                <a:gd name="connsiteY1" fmla="*/ 26851 h 146231"/>
                <a:gd name="connsiteX2" fmla="*/ 0 w 588099"/>
                <a:gd name="connsiteY2" fmla="*/ 78921 h 146231"/>
                <a:gd name="connsiteX0" fmla="*/ 398780 w 588099"/>
                <a:gd name="connsiteY0" fmla="*/ 131426 h 131426"/>
                <a:gd name="connsiteX1" fmla="*/ 252730 w 588099"/>
                <a:gd name="connsiteY1" fmla="*/ 12046 h 131426"/>
                <a:gd name="connsiteX2" fmla="*/ 0 w 588099"/>
                <a:gd name="connsiteY2" fmla="*/ 64116 h 131426"/>
                <a:gd name="connsiteX0" fmla="*/ 398780 w 588099"/>
                <a:gd name="connsiteY0" fmla="*/ 133235 h 133235"/>
                <a:gd name="connsiteX1" fmla="*/ 252730 w 588099"/>
                <a:gd name="connsiteY1" fmla="*/ 13855 h 133235"/>
                <a:gd name="connsiteX2" fmla="*/ 0 w 588099"/>
                <a:gd name="connsiteY2" fmla="*/ 65925 h 133235"/>
                <a:gd name="connsiteX0" fmla="*/ 398780 w 595274"/>
                <a:gd name="connsiteY0" fmla="*/ 133235 h 133235"/>
                <a:gd name="connsiteX1" fmla="*/ 252730 w 595274"/>
                <a:gd name="connsiteY1" fmla="*/ 13855 h 133235"/>
                <a:gd name="connsiteX2" fmla="*/ 0 w 595274"/>
                <a:gd name="connsiteY2" fmla="*/ 65925 h 133235"/>
                <a:gd name="connsiteX0" fmla="*/ 398780 w 595274"/>
                <a:gd name="connsiteY0" fmla="*/ 124998 h 124998"/>
                <a:gd name="connsiteX1" fmla="*/ 252730 w 595274"/>
                <a:gd name="connsiteY1" fmla="*/ 5618 h 124998"/>
                <a:gd name="connsiteX2" fmla="*/ 0 w 595274"/>
                <a:gd name="connsiteY2" fmla="*/ 57688 h 124998"/>
                <a:gd name="connsiteX0" fmla="*/ 398780 w 591943"/>
                <a:gd name="connsiteY0" fmla="*/ 141951 h 141951"/>
                <a:gd name="connsiteX1" fmla="*/ 237490 w 591943"/>
                <a:gd name="connsiteY1" fmla="*/ 3521 h 141951"/>
                <a:gd name="connsiteX2" fmla="*/ 0 w 591943"/>
                <a:gd name="connsiteY2" fmla="*/ 74641 h 141951"/>
                <a:gd name="connsiteX0" fmla="*/ 398780 w 403935"/>
                <a:gd name="connsiteY0" fmla="*/ 141951 h 141951"/>
                <a:gd name="connsiteX1" fmla="*/ 237490 w 403935"/>
                <a:gd name="connsiteY1" fmla="*/ 3521 h 141951"/>
                <a:gd name="connsiteX2" fmla="*/ 0 w 403935"/>
                <a:gd name="connsiteY2" fmla="*/ 74641 h 14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935" h="141951">
                  <a:moveTo>
                    <a:pt x="398780" y="141951"/>
                  </a:moveTo>
                  <a:cubicBezTo>
                    <a:pt x="426296" y="104697"/>
                    <a:pt x="339513" y="10294"/>
                    <a:pt x="237490" y="3521"/>
                  </a:cubicBezTo>
                  <a:cubicBezTo>
                    <a:pt x="131657" y="-10872"/>
                    <a:pt x="70697" y="20031"/>
                    <a:pt x="0" y="74641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0223343C-BA6F-04DE-6754-CEE9C2EC6A7E}"/>
                </a:ext>
              </a:extLst>
            </p:cNvPr>
            <p:cNvSpPr/>
            <p:nvPr/>
          </p:nvSpPr>
          <p:spPr>
            <a:xfrm>
              <a:off x="6566979" y="1694047"/>
              <a:ext cx="393700" cy="126937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393700"/>
                <a:gd name="connsiteY0" fmla="*/ 1527 h 1072808"/>
                <a:gd name="connsiteX1" fmla="*/ 78740 w 393700"/>
                <a:gd name="connsiteY1" fmla="*/ 1048007 h 1072808"/>
                <a:gd name="connsiteX2" fmla="*/ 393700 w 393700"/>
                <a:gd name="connsiteY2" fmla="*/ 52327 h 1072808"/>
                <a:gd name="connsiteX0" fmla="*/ 0 w 393700"/>
                <a:gd name="connsiteY0" fmla="*/ 107215 h 187434"/>
                <a:gd name="connsiteX1" fmla="*/ 181610 w 393700"/>
                <a:gd name="connsiteY1" fmla="*/ 60225 h 187434"/>
                <a:gd name="connsiteX2" fmla="*/ 393700 w 393700"/>
                <a:gd name="connsiteY2" fmla="*/ 158015 h 187434"/>
                <a:gd name="connsiteX0" fmla="*/ 0 w 393700"/>
                <a:gd name="connsiteY0" fmla="*/ 47017 h 144584"/>
                <a:gd name="connsiteX1" fmla="*/ 181610 w 393700"/>
                <a:gd name="connsiteY1" fmla="*/ 27 h 144584"/>
                <a:gd name="connsiteX2" fmla="*/ 393700 w 393700"/>
                <a:gd name="connsiteY2" fmla="*/ 97817 h 144584"/>
                <a:gd name="connsiteX0" fmla="*/ 0 w 393700"/>
                <a:gd name="connsiteY0" fmla="*/ 74052 h 171619"/>
                <a:gd name="connsiteX1" fmla="*/ 181610 w 393700"/>
                <a:gd name="connsiteY1" fmla="*/ 27062 h 171619"/>
                <a:gd name="connsiteX2" fmla="*/ 393700 w 393700"/>
                <a:gd name="connsiteY2" fmla="*/ 124852 h 171619"/>
                <a:gd name="connsiteX0" fmla="*/ 0 w 393700"/>
                <a:gd name="connsiteY0" fmla="*/ 78261 h 175828"/>
                <a:gd name="connsiteX1" fmla="*/ 181610 w 393700"/>
                <a:gd name="connsiteY1" fmla="*/ 31271 h 175828"/>
                <a:gd name="connsiteX2" fmla="*/ 393700 w 393700"/>
                <a:gd name="connsiteY2" fmla="*/ 129061 h 175828"/>
                <a:gd name="connsiteX0" fmla="*/ 0 w 393700"/>
                <a:gd name="connsiteY0" fmla="*/ 61408 h 158975"/>
                <a:gd name="connsiteX1" fmla="*/ 181610 w 393700"/>
                <a:gd name="connsiteY1" fmla="*/ 14418 h 158975"/>
                <a:gd name="connsiteX2" fmla="*/ 393700 w 393700"/>
                <a:gd name="connsiteY2" fmla="*/ 112208 h 158975"/>
                <a:gd name="connsiteX0" fmla="*/ 0 w 393700"/>
                <a:gd name="connsiteY0" fmla="*/ 61408 h 112208"/>
                <a:gd name="connsiteX1" fmla="*/ 181610 w 393700"/>
                <a:gd name="connsiteY1" fmla="*/ 14418 h 112208"/>
                <a:gd name="connsiteX2" fmla="*/ 393700 w 393700"/>
                <a:gd name="connsiteY2" fmla="*/ 112208 h 112208"/>
                <a:gd name="connsiteX0" fmla="*/ 0 w 393700"/>
                <a:gd name="connsiteY0" fmla="*/ 56388 h 107188"/>
                <a:gd name="connsiteX1" fmla="*/ 181610 w 393700"/>
                <a:gd name="connsiteY1" fmla="*/ 9398 h 107188"/>
                <a:gd name="connsiteX2" fmla="*/ 393700 w 393700"/>
                <a:gd name="connsiteY2" fmla="*/ 107188 h 107188"/>
                <a:gd name="connsiteX0" fmla="*/ 0 w 393700"/>
                <a:gd name="connsiteY0" fmla="*/ 77585 h 128385"/>
                <a:gd name="connsiteX1" fmla="*/ 185420 w 393700"/>
                <a:gd name="connsiteY1" fmla="*/ 3925 h 128385"/>
                <a:gd name="connsiteX2" fmla="*/ 393700 w 393700"/>
                <a:gd name="connsiteY2" fmla="*/ 128385 h 128385"/>
                <a:gd name="connsiteX0" fmla="*/ 0 w 393700"/>
                <a:gd name="connsiteY0" fmla="*/ 77585 h 128385"/>
                <a:gd name="connsiteX1" fmla="*/ 185420 w 393700"/>
                <a:gd name="connsiteY1" fmla="*/ 3925 h 128385"/>
                <a:gd name="connsiteX2" fmla="*/ 393700 w 393700"/>
                <a:gd name="connsiteY2" fmla="*/ 128385 h 128385"/>
                <a:gd name="connsiteX0" fmla="*/ 0 w 393700"/>
                <a:gd name="connsiteY0" fmla="*/ 73660 h 124460"/>
                <a:gd name="connsiteX1" fmla="*/ 185420 w 393700"/>
                <a:gd name="connsiteY1" fmla="*/ 0 h 124460"/>
                <a:gd name="connsiteX2" fmla="*/ 393700 w 393700"/>
                <a:gd name="connsiteY2" fmla="*/ 124460 h 124460"/>
                <a:gd name="connsiteX0" fmla="*/ 0 w 393700"/>
                <a:gd name="connsiteY0" fmla="*/ 76137 h 126937"/>
                <a:gd name="connsiteX1" fmla="*/ 185420 w 393700"/>
                <a:gd name="connsiteY1" fmla="*/ 2477 h 126937"/>
                <a:gd name="connsiteX2" fmla="*/ 393700 w 393700"/>
                <a:gd name="connsiteY2" fmla="*/ 126937 h 12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3700" h="126937">
                  <a:moveTo>
                    <a:pt x="0" y="76137"/>
                  </a:moveTo>
                  <a:cubicBezTo>
                    <a:pt x="42756" y="4593"/>
                    <a:pt x="77893" y="-5990"/>
                    <a:pt x="185420" y="2477"/>
                  </a:cubicBezTo>
                  <a:cubicBezTo>
                    <a:pt x="334857" y="45234"/>
                    <a:pt x="372957" y="91377"/>
                    <a:pt x="393700" y="126937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613347B3-B45C-81EA-6B70-F2027C8CD848}"/>
                </a:ext>
              </a:extLst>
            </p:cNvPr>
            <p:cNvSpPr/>
            <p:nvPr/>
          </p:nvSpPr>
          <p:spPr>
            <a:xfrm>
              <a:off x="5908042" y="2468011"/>
              <a:ext cx="557530" cy="136168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1241373"/>
                <a:gd name="connsiteY0" fmla="*/ 363689 h 489870"/>
                <a:gd name="connsiteX1" fmla="*/ 1198880 w 1241373"/>
                <a:gd name="connsiteY1" fmla="*/ 38569 h 489870"/>
                <a:gd name="connsiteX2" fmla="*/ 557530 w 1241373"/>
                <a:gd name="connsiteY2" fmla="*/ 471639 h 489870"/>
                <a:gd name="connsiteX0" fmla="*/ 0 w 557530"/>
                <a:gd name="connsiteY0" fmla="*/ 39822 h 177827"/>
                <a:gd name="connsiteX1" fmla="*/ 334010 w 557530"/>
                <a:gd name="connsiteY1" fmla="*/ 61412 h 177827"/>
                <a:gd name="connsiteX2" fmla="*/ 557530 w 557530"/>
                <a:gd name="connsiteY2" fmla="*/ 147772 h 177827"/>
                <a:gd name="connsiteX0" fmla="*/ 0 w 557530"/>
                <a:gd name="connsiteY0" fmla="*/ 44926 h 182931"/>
                <a:gd name="connsiteX1" fmla="*/ 334010 w 557530"/>
                <a:gd name="connsiteY1" fmla="*/ 66516 h 182931"/>
                <a:gd name="connsiteX2" fmla="*/ 557530 w 557530"/>
                <a:gd name="connsiteY2" fmla="*/ 152876 h 182931"/>
                <a:gd name="connsiteX0" fmla="*/ 0 w 557530"/>
                <a:gd name="connsiteY0" fmla="*/ 44926 h 189043"/>
                <a:gd name="connsiteX1" fmla="*/ 334010 w 557530"/>
                <a:gd name="connsiteY1" fmla="*/ 66516 h 189043"/>
                <a:gd name="connsiteX2" fmla="*/ 557530 w 557530"/>
                <a:gd name="connsiteY2" fmla="*/ 152876 h 189043"/>
                <a:gd name="connsiteX0" fmla="*/ 0 w 557530"/>
                <a:gd name="connsiteY0" fmla="*/ 44926 h 152876"/>
                <a:gd name="connsiteX1" fmla="*/ 334010 w 557530"/>
                <a:gd name="connsiteY1" fmla="*/ 66516 h 152876"/>
                <a:gd name="connsiteX2" fmla="*/ 557530 w 557530"/>
                <a:gd name="connsiteY2" fmla="*/ 152876 h 152876"/>
                <a:gd name="connsiteX0" fmla="*/ 0 w 557530"/>
                <a:gd name="connsiteY0" fmla="*/ 44926 h 152876"/>
                <a:gd name="connsiteX1" fmla="*/ 334010 w 557530"/>
                <a:gd name="connsiteY1" fmla="*/ 66516 h 152876"/>
                <a:gd name="connsiteX2" fmla="*/ 557530 w 557530"/>
                <a:gd name="connsiteY2" fmla="*/ 152876 h 152876"/>
                <a:gd name="connsiteX0" fmla="*/ 0 w 557530"/>
                <a:gd name="connsiteY0" fmla="*/ 44926 h 152876"/>
                <a:gd name="connsiteX1" fmla="*/ 334010 w 557530"/>
                <a:gd name="connsiteY1" fmla="*/ 66516 h 152876"/>
                <a:gd name="connsiteX2" fmla="*/ 557530 w 557530"/>
                <a:gd name="connsiteY2" fmla="*/ 152876 h 152876"/>
                <a:gd name="connsiteX0" fmla="*/ 0 w 557530"/>
                <a:gd name="connsiteY0" fmla="*/ 26535 h 134485"/>
                <a:gd name="connsiteX1" fmla="*/ 334010 w 557530"/>
                <a:gd name="connsiteY1" fmla="*/ 48125 h 134485"/>
                <a:gd name="connsiteX2" fmla="*/ 557530 w 557530"/>
                <a:gd name="connsiteY2" fmla="*/ 134485 h 134485"/>
                <a:gd name="connsiteX0" fmla="*/ 0 w 557530"/>
                <a:gd name="connsiteY0" fmla="*/ 28218 h 136168"/>
                <a:gd name="connsiteX1" fmla="*/ 334010 w 557530"/>
                <a:gd name="connsiteY1" fmla="*/ 49808 h 136168"/>
                <a:gd name="connsiteX2" fmla="*/ 557530 w 557530"/>
                <a:gd name="connsiteY2" fmla="*/ 136168 h 13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530" h="136168">
                  <a:moveTo>
                    <a:pt x="0" y="28218"/>
                  </a:moveTo>
                  <a:cubicBezTo>
                    <a:pt x="256116" y="-28086"/>
                    <a:pt x="237913" y="10861"/>
                    <a:pt x="334010" y="49808"/>
                  </a:cubicBezTo>
                  <a:cubicBezTo>
                    <a:pt x="445347" y="1125"/>
                    <a:pt x="521547" y="47268"/>
                    <a:pt x="557530" y="136168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56FB377A-93E9-4817-55D0-DEF870C554EA}"/>
                </a:ext>
              </a:extLst>
            </p:cNvPr>
            <p:cNvSpPr/>
            <p:nvPr/>
          </p:nvSpPr>
          <p:spPr>
            <a:xfrm>
              <a:off x="5792365" y="1629416"/>
              <a:ext cx="401320" cy="76283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401320"/>
                <a:gd name="connsiteY0" fmla="*/ 1527 h 1072808"/>
                <a:gd name="connsiteX1" fmla="*/ 86360 w 401320"/>
                <a:gd name="connsiteY1" fmla="*/ 1048007 h 1072808"/>
                <a:gd name="connsiteX2" fmla="*/ 401320 w 401320"/>
                <a:gd name="connsiteY2" fmla="*/ 52327 h 1072808"/>
                <a:gd name="connsiteX0" fmla="*/ 32573 w 433893"/>
                <a:gd name="connsiteY0" fmla="*/ 0 h 1072881"/>
                <a:gd name="connsiteX1" fmla="*/ 118933 w 433893"/>
                <a:gd name="connsiteY1" fmla="*/ 1046480 h 1072881"/>
                <a:gd name="connsiteX2" fmla="*/ 433893 w 433893"/>
                <a:gd name="connsiteY2" fmla="*/ 50800 h 1072881"/>
                <a:gd name="connsiteX0" fmla="*/ 32573 w 433893"/>
                <a:gd name="connsiteY0" fmla="*/ 0 h 1072881"/>
                <a:gd name="connsiteX1" fmla="*/ 118933 w 433893"/>
                <a:gd name="connsiteY1" fmla="*/ 1046480 h 1072881"/>
                <a:gd name="connsiteX2" fmla="*/ 433893 w 433893"/>
                <a:gd name="connsiteY2" fmla="*/ 50800 h 1072881"/>
                <a:gd name="connsiteX0" fmla="*/ 0 w 401320"/>
                <a:gd name="connsiteY0" fmla="*/ 24409 h 187622"/>
                <a:gd name="connsiteX1" fmla="*/ 200660 w 401320"/>
                <a:gd name="connsiteY1" fmla="*/ 99339 h 187622"/>
                <a:gd name="connsiteX2" fmla="*/ 401320 w 401320"/>
                <a:gd name="connsiteY2" fmla="*/ 75209 h 187622"/>
                <a:gd name="connsiteX0" fmla="*/ 0 w 401320"/>
                <a:gd name="connsiteY0" fmla="*/ 0 h 163213"/>
                <a:gd name="connsiteX1" fmla="*/ 200660 w 401320"/>
                <a:gd name="connsiteY1" fmla="*/ 74930 h 163213"/>
                <a:gd name="connsiteX2" fmla="*/ 401320 w 401320"/>
                <a:gd name="connsiteY2" fmla="*/ 50800 h 163213"/>
                <a:gd name="connsiteX0" fmla="*/ 0 w 401320"/>
                <a:gd name="connsiteY0" fmla="*/ 0 h 76283"/>
                <a:gd name="connsiteX1" fmla="*/ 200660 w 401320"/>
                <a:gd name="connsiteY1" fmla="*/ 74930 h 76283"/>
                <a:gd name="connsiteX2" fmla="*/ 401320 w 401320"/>
                <a:gd name="connsiteY2" fmla="*/ 50800 h 7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1320" h="76283">
                  <a:moveTo>
                    <a:pt x="0" y="0"/>
                  </a:moveTo>
                  <a:cubicBezTo>
                    <a:pt x="73236" y="38946"/>
                    <a:pt x="39793" y="28363"/>
                    <a:pt x="200660" y="74930"/>
                  </a:cubicBezTo>
                  <a:cubicBezTo>
                    <a:pt x="365337" y="79587"/>
                    <a:pt x="331047" y="72390"/>
                    <a:pt x="401320" y="5080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891150C5-482E-0A2A-A379-9D909BE71FE4}"/>
                </a:ext>
              </a:extLst>
            </p:cNvPr>
            <p:cNvSpPr/>
            <p:nvPr/>
          </p:nvSpPr>
          <p:spPr>
            <a:xfrm>
              <a:off x="6552354" y="1776319"/>
              <a:ext cx="405130" cy="62701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405130"/>
                <a:gd name="connsiteY0" fmla="*/ 1549 h 1054107"/>
                <a:gd name="connsiteX1" fmla="*/ 90170 w 405130"/>
                <a:gd name="connsiteY1" fmla="*/ 1028979 h 1054107"/>
                <a:gd name="connsiteX2" fmla="*/ 405130 w 405130"/>
                <a:gd name="connsiteY2" fmla="*/ 33299 h 1054107"/>
                <a:gd name="connsiteX0" fmla="*/ 38254 w 443384"/>
                <a:gd name="connsiteY0" fmla="*/ 0 h 1053771"/>
                <a:gd name="connsiteX1" fmla="*/ 128424 w 443384"/>
                <a:gd name="connsiteY1" fmla="*/ 1027430 h 1053771"/>
                <a:gd name="connsiteX2" fmla="*/ 443384 w 443384"/>
                <a:gd name="connsiteY2" fmla="*/ 31750 h 1053771"/>
                <a:gd name="connsiteX0" fmla="*/ 38254 w 443384"/>
                <a:gd name="connsiteY0" fmla="*/ 0 h 1053771"/>
                <a:gd name="connsiteX1" fmla="*/ 128424 w 443384"/>
                <a:gd name="connsiteY1" fmla="*/ 1027430 h 1053771"/>
                <a:gd name="connsiteX2" fmla="*/ 443384 w 443384"/>
                <a:gd name="connsiteY2" fmla="*/ 31750 h 1053771"/>
                <a:gd name="connsiteX0" fmla="*/ 0 w 405130"/>
                <a:gd name="connsiteY0" fmla="*/ 37206 h 184175"/>
                <a:gd name="connsiteX1" fmla="*/ 185420 w 405130"/>
                <a:gd name="connsiteY1" fmla="*/ 96896 h 184175"/>
                <a:gd name="connsiteX2" fmla="*/ 405130 w 405130"/>
                <a:gd name="connsiteY2" fmla="*/ 68956 h 184175"/>
                <a:gd name="connsiteX0" fmla="*/ 0 w 405130"/>
                <a:gd name="connsiteY0" fmla="*/ 0 h 146969"/>
                <a:gd name="connsiteX1" fmla="*/ 185420 w 405130"/>
                <a:gd name="connsiteY1" fmla="*/ 59690 h 146969"/>
                <a:gd name="connsiteX2" fmla="*/ 405130 w 405130"/>
                <a:gd name="connsiteY2" fmla="*/ 31750 h 146969"/>
                <a:gd name="connsiteX0" fmla="*/ 0 w 405130"/>
                <a:gd name="connsiteY0" fmla="*/ 0 h 62701"/>
                <a:gd name="connsiteX1" fmla="*/ 185420 w 405130"/>
                <a:gd name="connsiteY1" fmla="*/ 59690 h 62701"/>
                <a:gd name="connsiteX2" fmla="*/ 405130 w 405130"/>
                <a:gd name="connsiteY2" fmla="*/ 31750 h 62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5130" h="62701">
                  <a:moveTo>
                    <a:pt x="0" y="0"/>
                  </a:moveTo>
                  <a:cubicBezTo>
                    <a:pt x="42756" y="16086"/>
                    <a:pt x="58843" y="43603"/>
                    <a:pt x="185420" y="59690"/>
                  </a:cubicBezTo>
                  <a:cubicBezTo>
                    <a:pt x="395817" y="64347"/>
                    <a:pt x="365337" y="68580"/>
                    <a:pt x="405130" y="3175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A442B563-6290-30AE-942B-AB18B8462A2E}"/>
                </a:ext>
              </a:extLst>
            </p:cNvPr>
            <p:cNvSpPr/>
            <p:nvPr/>
          </p:nvSpPr>
          <p:spPr>
            <a:xfrm>
              <a:off x="6051692" y="1664625"/>
              <a:ext cx="415315" cy="669290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0 w 1513840"/>
                <a:gd name="connsiteY0" fmla="*/ 1320800 h 1320800"/>
                <a:gd name="connsiteX1" fmla="*/ 1320800 w 1513840"/>
                <a:gd name="connsiteY1" fmla="*/ 321310 h 1320800"/>
                <a:gd name="connsiteX2" fmla="*/ 1513840 w 1513840"/>
                <a:gd name="connsiteY2" fmla="*/ 0 h 1320800"/>
                <a:gd name="connsiteX0" fmla="*/ 59699 w 247659"/>
                <a:gd name="connsiteY0" fmla="*/ 570230 h 570230"/>
                <a:gd name="connsiteX1" fmla="*/ 54619 w 247659"/>
                <a:gd name="connsiteY1" fmla="*/ 321310 h 570230"/>
                <a:gd name="connsiteX2" fmla="*/ 247659 w 247659"/>
                <a:gd name="connsiteY2" fmla="*/ 0 h 570230"/>
                <a:gd name="connsiteX0" fmla="*/ 139497 w 327457"/>
                <a:gd name="connsiteY0" fmla="*/ 570230 h 570230"/>
                <a:gd name="connsiteX1" fmla="*/ 134417 w 327457"/>
                <a:gd name="connsiteY1" fmla="*/ 321310 h 570230"/>
                <a:gd name="connsiteX2" fmla="*/ 327457 w 327457"/>
                <a:gd name="connsiteY2" fmla="*/ 0 h 570230"/>
                <a:gd name="connsiteX0" fmla="*/ 80026 w 267986"/>
                <a:gd name="connsiteY0" fmla="*/ 570230 h 570230"/>
                <a:gd name="connsiteX1" fmla="*/ 74946 w 267986"/>
                <a:gd name="connsiteY1" fmla="*/ 321310 h 570230"/>
                <a:gd name="connsiteX2" fmla="*/ 267986 w 267986"/>
                <a:gd name="connsiteY2" fmla="*/ 0 h 570230"/>
                <a:gd name="connsiteX0" fmla="*/ 80026 w 267986"/>
                <a:gd name="connsiteY0" fmla="*/ 570230 h 570230"/>
                <a:gd name="connsiteX1" fmla="*/ 74946 w 267986"/>
                <a:gd name="connsiteY1" fmla="*/ 321310 h 570230"/>
                <a:gd name="connsiteX2" fmla="*/ 267986 w 267986"/>
                <a:gd name="connsiteY2" fmla="*/ 0 h 570230"/>
                <a:gd name="connsiteX0" fmla="*/ 173832 w 232252"/>
                <a:gd name="connsiteY0" fmla="*/ 608330 h 608330"/>
                <a:gd name="connsiteX1" fmla="*/ 39212 w 232252"/>
                <a:gd name="connsiteY1" fmla="*/ 321310 h 608330"/>
                <a:gd name="connsiteX2" fmla="*/ 232252 w 232252"/>
                <a:gd name="connsiteY2" fmla="*/ 0 h 608330"/>
                <a:gd name="connsiteX0" fmla="*/ 127895 w 186315"/>
                <a:gd name="connsiteY0" fmla="*/ 608330 h 642226"/>
                <a:gd name="connsiteX1" fmla="*/ 50425 w 186315"/>
                <a:gd name="connsiteY1" fmla="*/ 534670 h 642226"/>
                <a:gd name="connsiteX2" fmla="*/ 186315 w 186315"/>
                <a:gd name="connsiteY2" fmla="*/ 0 h 642226"/>
                <a:gd name="connsiteX0" fmla="*/ 127895 w 186315"/>
                <a:gd name="connsiteY0" fmla="*/ 608330 h 642226"/>
                <a:gd name="connsiteX1" fmla="*/ 50425 w 186315"/>
                <a:gd name="connsiteY1" fmla="*/ 534670 h 642226"/>
                <a:gd name="connsiteX2" fmla="*/ 186315 w 186315"/>
                <a:gd name="connsiteY2" fmla="*/ 0 h 642226"/>
                <a:gd name="connsiteX0" fmla="*/ 199848 w 258268"/>
                <a:gd name="connsiteY0" fmla="*/ 608330 h 642226"/>
                <a:gd name="connsiteX1" fmla="*/ 122378 w 258268"/>
                <a:gd name="connsiteY1" fmla="*/ 534670 h 642226"/>
                <a:gd name="connsiteX2" fmla="*/ 258268 w 258268"/>
                <a:gd name="connsiteY2" fmla="*/ 0 h 642226"/>
                <a:gd name="connsiteX0" fmla="*/ 206045 w 264465"/>
                <a:gd name="connsiteY0" fmla="*/ 608330 h 642226"/>
                <a:gd name="connsiteX1" fmla="*/ 128575 w 264465"/>
                <a:gd name="connsiteY1" fmla="*/ 534670 h 642226"/>
                <a:gd name="connsiteX2" fmla="*/ 264465 w 264465"/>
                <a:gd name="connsiteY2" fmla="*/ 0 h 642226"/>
                <a:gd name="connsiteX0" fmla="*/ 231434 w 289854"/>
                <a:gd name="connsiteY0" fmla="*/ 608330 h 642226"/>
                <a:gd name="connsiteX1" fmla="*/ 153964 w 289854"/>
                <a:gd name="connsiteY1" fmla="*/ 534670 h 642226"/>
                <a:gd name="connsiteX2" fmla="*/ 289854 w 289854"/>
                <a:gd name="connsiteY2" fmla="*/ 0 h 642226"/>
                <a:gd name="connsiteX0" fmla="*/ 440984 w 440984"/>
                <a:gd name="connsiteY0" fmla="*/ 669290 h 669674"/>
                <a:gd name="connsiteX1" fmla="*/ 153964 w 440984"/>
                <a:gd name="connsiteY1" fmla="*/ 534670 h 669674"/>
                <a:gd name="connsiteX2" fmla="*/ 289854 w 440984"/>
                <a:gd name="connsiteY2" fmla="*/ 0 h 669674"/>
                <a:gd name="connsiteX0" fmla="*/ 440984 w 440984"/>
                <a:gd name="connsiteY0" fmla="*/ 669290 h 669290"/>
                <a:gd name="connsiteX1" fmla="*/ 153964 w 440984"/>
                <a:gd name="connsiteY1" fmla="*/ 534670 h 669290"/>
                <a:gd name="connsiteX2" fmla="*/ 289854 w 440984"/>
                <a:gd name="connsiteY2" fmla="*/ 0 h 669290"/>
                <a:gd name="connsiteX0" fmla="*/ 440984 w 440984"/>
                <a:gd name="connsiteY0" fmla="*/ 669290 h 669290"/>
                <a:gd name="connsiteX1" fmla="*/ 153964 w 440984"/>
                <a:gd name="connsiteY1" fmla="*/ 534670 h 669290"/>
                <a:gd name="connsiteX2" fmla="*/ 289854 w 440984"/>
                <a:gd name="connsiteY2" fmla="*/ 0 h 669290"/>
                <a:gd name="connsiteX0" fmla="*/ 446998 w 446998"/>
                <a:gd name="connsiteY0" fmla="*/ 669290 h 669290"/>
                <a:gd name="connsiteX1" fmla="*/ 148548 w 446998"/>
                <a:gd name="connsiteY1" fmla="*/ 546100 h 669290"/>
                <a:gd name="connsiteX2" fmla="*/ 295868 w 446998"/>
                <a:gd name="connsiteY2" fmla="*/ 0 h 669290"/>
                <a:gd name="connsiteX0" fmla="*/ 415315 w 415315"/>
                <a:gd name="connsiteY0" fmla="*/ 669290 h 669290"/>
                <a:gd name="connsiteX1" fmla="*/ 116865 w 415315"/>
                <a:gd name="connsiteY1" fmla="*/ 546100 h 669290"/>
                <a:gd name="connsiteX2" fmla="*/ 264185 w 415315"/>
                <a:gd name="connsiteY2" fmla="*/ 0 h 669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5315" h="669290">
                  <a:moveTo>
                    <a:pt x="415315" y="669290"/>
                  </a:moveTo>
                  <a:cubicBezTo>
                    <a:pt x="404731" y="532976"/>
                    <a:pt x="188408" y="674793"/>
                    <a:pt x="116865" y="546100"/>
                  </a:cubicBezTo>
                  <a:cubicBezTo>
                    <a:pt x="26272" y="577427"/>
                    <a:pt x="-152798" y="574040"/>
                    <a:pt x="264185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DDFF685B-E3F0-44E4-D2C7-EE8FEE0E6978}"/>
                </a:ext>
              </a:extLst>
            </p:cNvPr>
            <p:cNvSpPr/>
            <p:nvPr/>
          </p:nvSpPr>
          <p:spPr>
            <a:xfrm>
              <a:off x="6451409" y="1785028"/>
              <a:ext cx="124492" cy="554990"/>
            </a:xfrm>
            <a:custGeom>
              <a:avLst/>
              <a:gdLst>
                <a:gd name="connsiteX0" fmla="*/ 0 w 1513840"/>
                <a:gd name="connsiteY0" fmla="*/ 1320800 h 1320800"/>
                <a:gd name="connsiteX1" fmla="*/ 1198880 w 1513840"/>
                <a:gd name="connsiteY1" fmla="*/ 995680 h 1320800"/>
                <a:gd name="connsiteX2" fmla="*/ 1513840 w 1513840"/>
                <a:gd name="connsiteY2" fmla="*/ 0 h 1320800"/>
                <a:gd name="connsiteX0" fmla="*/ 537348 w 1757758"/>
                <a:gd name="connsiteY0" fmla="*/ 711200 h 711200"/>
                <a:gd name="connsiteX1" fmla="*/ 1736228 w 1757758"/>
                <a:gd name="connsiteY1" fmla="*/ 386080 h 711200"/>
                <a:gd name="connsiteX2" fmla="*/ 1408 w 1757758"/>
                <a:gd name="connsiteY2" fmla="*/ 0 h 711200"/>
                <a:gd name="connsiteX0" fmla="*/ 19188 w 1757758"/>
                <a:gd name="connsiteY0" fmla="*/ 554990 h 554990"/>
                <a:gd name="connsiteX1" fmla="*/ 1736228 w 1757758"/>
                <a:gd name="connsiteY1" fmla="*/ 386080 h 554990"/>
                <a:gd name="connsiteX2" fmla="*/ 1408 w 1757758"/>
                <a:gd name="connsiteY2" fmla="*/ 0 h 554990"/>
                <a:gd name="connsiteX0" fmla="*/ 31267 w 199870"/>
                <a:gd name="connsiteY0" fmla="*/ 554990 h 554990"/>
                <a:gd name="connsiteX1" fmla="*/ 56667 w 199870"/>
                <a:gd name="connsiteY1" fmla="*/ 264160 h 554990"/>
                <a:gd name="connsiteX2" fmla="*/ 13487 w 199870"/>
                <a:gd name="connsiteY2" fmla="*/ 0 h 554990"/>
                <a:gd name="connsiteX0" fmla="*/ 46123 w 214726"/>
                <a:gd name="connsiteY0" fmla="*/ 554990 h 554990"/>
                <a:gd name="connsiteX1" fmla="*/ 71523 w 214726"/>
                <a:gd name="connsiteY1" fmla="*/ 264160 h 554990"/>
                <a:gd name="connsiteX2" fmla="*/ 28343 w 214726"/>
                <a:gd name="connsiteY2" fmla="*/ 0 h 554990"/>
                <a:gd name="connsiteX0" fmla="*/ 46123 w 266680"/>
                <a:gd name="connsiteY0" fmla="*/ 554990 h 554990"/>
                <a:gd name="connsiteX1" fmla="*/ 71523 w 266680"/>
                <a:gd name="connsiteY1" fmla="*/ 264160 h 554990"/>
                <a:gd name="connsiteX2" fmla="*/ 28343 w 266680"/>
                <a:gd name="connsiteY2" fmla="*/ 0 h 554990"/>
                <a:gd name="connsiteX0" fmla="*/ 46123 w 145396"/>
                <a:gd name="connsiteY0" fmla="*/ 554990 h 554990"/>
                <a:gd name="connsiteX1" fmla="*/ 71523 w 145396"/>
                <a:gd name="connsiteY1" fmla="*/ 264160 h 554990"/>
                <a:gd name="connsiteX2" fmla="*/ 28343 w 145396"/>
                <a:gd name="connsiteY2" fmla="*/ 0 h 554990"/>
                <a:gd name="connsiteX0" fmla="*/ 52814 w 145235"/>
                <a:gd name="connsiteY0" fmla="*/ 554990 h 554990"/>
                <a:gd name="connsiteX1" fmla="*/ 55354 w 145235"/>
                <a:gd name="connsiteY1" fmla="*/ 275590 h 554990"/>
                <a:gd name="connsiteX2" fmla="*/ 35034 w 145235"/>
                <a:gd name="connsiteY2" fmla="*/ 0 h 554990"/>
                <a:gd name="connsiteX0" fmla="*/ 52814 w 167093"/>
                <a:gd name="connsiteY0" fmla="*/ 554990 h 554990"/>
                <a:gd name="connsiteX1" fmla="*/ 55354 w 167093"/>
                <a:gd name="connsiteY1" fmla="*/ 275590 h 554990"/>
                <a:gd name="connsiteX2" fmla="*/ 35034 w 167093"/>
                <a:gd name="connsiteY2" fmla="*/ 0 h 554990"/>
                <a:gd name="connsiteX0" fmla="*/ 46099 w 160378"/>
                <a:gd name="connsiteY0" fmla="*/ 554990 h 554990"/>
                <a:gd name="connsiteX1" fmla="*/ 48639 w 160378"/>
                <a:gd name="connsiteY1" fmla="*/ 275590 h 554990"/>
                <a:gd name="connsiteX2" fmla="*/ 28319 w 160378"/>
                <a:gd name="connsiteY2" fmla="*/ 0 h 554990"/>
                <a:gd name="connsiteX0" fmla="*/ 22398 w 136677"/>
                <a:gd name="connsiteY0" fmla="*/ 554990 h 554990"/>
                <a:gd name="connsiteX1" fmla="*/ 24938 w 136677"/>
                <a:gd name="connsiteY1" fmla="*/ 275590 h 554990"/>
                <a:gd name="connsiteX2" fmla="*/ 4618 w 136677"/>
                <a:gd name="connsiteY2" fmla="*/ 0 h 554990"/>
                <a:gd name="connsiteX0" fmla="*/ 25422 w 139701"/>
                <a:gd name="connsiteY0" fmla="*/ 554990 h 554990"/>
                <a:gd name="connsiteX1" fmla="*/ 27962 w 139701"/>
                <a:gd name="connsiteY1" fmla="*/ 275590 h 554990"/>
                <a:gd name="connsiteX2" fmla="*/ 7642 w 139701"/>
                <a:gd name="connsiteY2" fmla="*/ 0 h 554990"/>
                <a:gd name="connsiteX0" fmla="*/ 25422 w 124492"/>
                <a:gd name="connsiteY0" fmla="*/ 554990 h 554990"/>
                <a:gd name="connsiteX1" fmla="*/ 27962 w 124492"/>
                <a:gd name="connsiteY1" fmla="*/ 275590 h 554990"/>
                <a:gd name="connsiteX2" fmla="*/ 7642 w 124492"/>
                <a:gd name="connsiteY2" fmla="*/ 0 h 55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492" h="554990">
                  <a:moveTo>
                    <a:pt x="25422" y="554990"/>
                  </a:moveTo>
                  <a:cubicBezTo>
                    <a:pt x="224388" y="502496"/>
                    <a:pt x="69025" y="343323"/>
                    <a:pt x="27962" y="275590"/>
                  </a:cubicBezTo>
                  <a:cubicBezTo>
                    <a:pt x="-9291" y="207857"/>
                    <a:pt x="-1671" y="52070"/>
                    <a:pt x="7642" y="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F33A05D-9ED0-C1D7-7A46-C352AFD6F876}"/>
                </a:ext>
              </a:extLst>
            </p:cNvPr>
            <p:cNvSpPr/>
            <p:nvPr/>
          </p:nvSpPr>
          <p:spPr>
            <a:xfrm>
              <a:off x="5935148" y="1548951"/>
              <a:ext cx="144642" cy="1088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977726-6453-11A8-BAE7-048538E85E8C}"/>
                </a:ext>
              </a:extLst>
            </p:cNvPr>
            <p:cNvSpPr/>
            <p:nvPr/>
          </p:nvSpPr>
          <p:spPr>
            <a:xfrm>
              <a:off x="6675428" y="1695774"/>
              <a:ext cx="144134" cy="1252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35ADEB0E-A19A-1209-9F6B-52257803C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2" b="96491" l="625" r="98594">
                        <a14:foregroundMark x1="53438" y1="38947" x2="67266" y2="35088"/>
                        <a14:foregroundMark x1="83125" y1="32982" x2="87656" y2="31930"/>
                        <a14:foregroundMark x1="92891" y1="34386" x2="85469" y2="35789"/>
                        <a14:foregroundMark x1="96641" y1="35088" x2="91797" y2="35088"/>
                        <a14:foregroundMark x1="98594" y1="33684" x2="96250" y2="33333"/>
                        <a14:foregroundMark x1="96953" y1="36842" x2="95781" y2="39649"/>
                        <a14:foregroundMark x1="27969" y1="38246" x2="4531" y2="45614"/>
                        <a14:foregroundMark x1="625" y1="35088" x2="781" y2="50877"/>
                        <a14:foregroundMark x1="31250" y1="5614" x2="42578" y2="7719"/>
                        <a14:foregroundMark x1="44688" y1="53684" x2="43438" y2="61404"/>
                        <a14:foregroundMark x1="38047" y1="68070" x2="38516" y2="92281"/>
                        <a14:foregroundMark x1="30156" y1="64561" x2="24922" y2="964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410609" y="4143375"/>
            <a:ext cx="12192000" cy="271462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789E35-D35A-7382-5286-74C041E7D01E}"/>
              </a:ext>
            </a:extLst>
          </p:cNvPr>
          <p:cNvSpPr txBox="1"/>
          <p:nvPr/>
        </p:nvSpPr>
        <p:spPr>
          <a:xfrm>
            <a:off x="12410609" y="1247829"/>
            <a:ext cx="72330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persuasion</a:t>
            </a:r>
            <a:endParaRPr lang="ko-KR" altLang="en-US" sz="9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274628D-6F0C-BD35-BFBC-EE31DF3555D1}"/>
              </a:ext>
            </a:extLst>
          </p:cNvPr>
          <p:cNvGrpSpPr/>
          <p:nvPr/>
        </p:nvGrpSpPr>
        <p:grpSpPr>
          <a:xfrm rot="3600000">
            <a:off x="8964720" y="1566332"/>
            <a:ext cx="8723350" cy="5610171"/>
            <a:chOff x="922020" y="284480"/>
            <a:chExt cx="10663619" cy="685800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BF92F11-C5C4-EFE2-FE76-545A8EB3E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7634" r="93511">
                          <a14:foregroundMark x1="87500" y1="18194" x2="7634" y2="81111"/>
                          <a14:foregroundMark x1="93511" y1="16250" x2="92080" y2="18333"/>
                          <a14:foregroundMark x1="75286" y1="31667" x2="71469" y2="3486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922020" y="284480"/>
              <a:ext cx="9982199" cy="68580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7BA1613-21FB-25AA-8C65-9F2FF0AA508D}"/>
                </a:ext>
              </a:extLst>
            </p:cNvPr>
            <p:cNvSpPr txBox="1"/>
            <p:nvPr/>
          </p:nvSpPr>
          <p:spPr>
            <a:xfrm>
              <a:off x="6842032" y="2009233"/>
              <a:ext cx="4743607" cy="646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1"/>
                  </a:solidFill>
                  <a:latin typeface="궁서" panose="02030600000101010101" pitchFamily="18" charset="-127"/>
                  <a:ea typeface="궁서" panose="02030600000101010101" pitchFamily="18" charset="-127"/>
                  <a:cs typeface="Arial" panose="020B0604020202020204" pitchFamily="34" charset="0"/>
                </a:rPr>
                <a:t>세계 제일의</a:t>
              </a:r>
              <a:r>
                <a:rPr lang="en-US" altLang="ko-KR" sz="3600" dirty="0">
                  <a:solidFill>
                    <a:schemeClr val="bg1"/>
                  </a:solidFill>
                  <a:latin typeface="궁서" panose="02030600000101010101" pitchFamily="18" charset="-127"/>
                  <a:ea typeface="궁서" panose="02030600000101010101" pitchFamily="18" charset="-127"/>
                  <a:cs typeface="Arial" panose="020B0604020202020204" pitchFamily="34" charset="0"/>
                </a:rPr>
                <a:t>~ </a:t>
              </a:r>
              <a:r>
                <a:rPr lang="ko-KR" altLang="en-US" sz="3600" dirty="0" err="1">
                  <a:solidFill>
                    <a:schemeClr val="bg1"/>
                  </a:solidFill>
                  <a:latin typeface="궁서" panose="02030600000101010101" pitchFamily="18" charset="-127"/>
                  <a:ea typeface="궁서" panose="02030600000101010101" pitchFamily="18" charset="-127"/>
                  <a:cs typeface="Arial" panose="020B0604020202020204" pitchFamily="34" charset="0"/>
                </a:rPr>
                <a:t>장미칼</a:t>
              </a:r>
              <a:r>
                <a:rPr lang="en-US" altLang="ko-KR" sz="3600" dirty="0">
                  <a:solidFill>
                    <a:schemeClr val="bg1"/>
                  </a:solidFill>
                  <a:latin typeface="궁서" panose="02030600000101010101" pitchFamily="18" charset="-127"/>
                  <a:ea typeface="궁서" panose="02030600000101010101" pitchFamily="18" charset="-127"/>
                  <a:cs typeface="Arial" panose="020B0604020202020204" pitchFamily="34" charset="0"/>
                </a:rPr>
                <a:t>!</a:t>
              </a:r>
              <a:endParaRPr lang="ko-KR" altLang="en-US" sz="3600" dirty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CC28DE6-3BA8-5B7C-65AB-94AEC5D5EADB}"/>
              </a:ext>
            </a:extLst>
          </p:cNvPr>
          <p:cNvSpPr txBox="1"/>
          <p:nvPr/>
        </p:nvSpPr>
        <p:spPr>
          <a:xfrm>
            <a:off x="-5611247" y="4623439"/>
            <a:ext cx="55899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endParaRPr lang="ko-KR" altLang="en-US" sz="9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C573E8E-B07B-AB73-D005-4D28A030B895}"/>
              </a:ext>
            </a:extLst>
          </p:cNvPr>
          <p:cNvSpPr/>
          <p:nvPr/>
        </p:nvSpPr>
        <p:spPr>
          <a:xfrm>
            <a:off x="-21256" y="-3966"/>
            <a:ext cx="12213255" cy="6861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535E16-95F1-2792-0F85-DCE7BB208DAA}"/>
              </a:ext>
            </a:extLst>
          </p:cNvPr>
          <p:cNvSpPr txBox="1"/>
          <p:nvPr/>
        </p:nvSpPr>
        <p:spPr>
          <a:xfrm>
            <a:off x="4699624" y="4703341"/>
            <a:ext cx="27927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threat</a:t>
            </a:r>
            <a:endParaRPr lang="ko-KR" alt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소스 이미지 보기">
            <a:extLst>
              <a:ext uri="{FF2B5EF4-FFF2-40B4-BE49-F238E27FC236}">
                <a16:creationId xmlns:a16="http://schemas.microsoft.com/office/drawing/2014/main" id="{9BD22067-648B-FCB5-1F41-67443D33D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481" y="1365754"/>
            <a:ext cx="5345038" cy="299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22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57777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63125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96296E-6 L -0.30755 0.00671 " pathEditMode="relative" rAng="0" ptsTypes="AA"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78" y="32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.63125 L -0.55755 0.63796 " pathEditMode="relative" rAng="0" ptsTypes="AA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78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9167E-6 2.96296E-6 L -0.79857 0.00671 " pathEditMode="relative" rAng="0" ptsTypes="AA">
                                      <p:cBhvr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35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5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872 0.31551 " pathEditMode="relative" rAng="0" ptsTypes="AA">
                                      <p:cBhvr>
                                        <p:cTn id="3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3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50"/>
                            </p:stCondLst>
                            <p:childTnLst>
                              <p:par>
                                <p:cTn id="41" presetID="42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25E-6 -3.33333E-6 L -0.42956 0.00139 " pathEditMode="relative" rAng="0" ptsTypes="AA">
                                      <p:cBhvr>
                                        <p:cTn id="4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350"/>
                            </p:stCondLst>
                            <p:childTnLst>
                              <p:par>
                                <p:cTn id="4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45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44444E-6 L -0.8474 -0.40439 " pathEditMode="relative" rAng="0" ptsTypes="AA">
                                      <p:cBhvr>
                                        <p:cTn id="4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70" y="-2023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82721 -0.4206 " pathEditMode="relative" rAng="0" ptsTypes="AA">
                                      <p:cBhvr>
                                        <p:cTn id="4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367" y="-2104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872 0.31551 L -0.83516 -0.01921 " pathEditMode="relative" rAng="0" ptsTypes="AA">
                                      <p:cBhvr>
                                        <p:cTn id="5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28" y="-1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00"/>
                            </p:stCondLst>
                            <p:childTnLst>
                              <p:par>
                                <p:cTn id="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956 0.00139 L -1.0181 0.01111 " pathEditMode="relative" rAng="0" ptsTypes="AA">
                                      <p:cBhvr>
                                        <p:cTn id="5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27" y="48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-0.66875 0.00139 " pathEditMode="relative" rAng="0" ptsTypes="AA">
                                      <p:cBhvr>
                                        <p:cTn id="5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3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850"/>
                            </p:stCondLst>
                            <p:childTnLst>
                              <p:par>
                                <p:cTn id="58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181 0.01111 L -1.01797 0.15741 " pathEditMode="relative" rAng="0" ptsTypes="AA">
                                      <p:cBhvr>
                                        <p:cTn id="59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66875 0.00139 L -0.66875 0.11458 " pathEditMode="relative" rAng="0" ptsTypes="AA">
                                      <p:cBhvr>
                                        <p:cTn id="61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600"/>
                            </p:stCondLst>
                            <p:childTnLst>
                              <p:par>
                                <p:cTn id="6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1797 0.15741 L -1.01797 0.26389 " pathEditMode="relative" rAng="0" ptsTypes="AA">
                                      <p:cBhvr>
                                        <p:cTn id="6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2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875 0.11458 L -0.66875 0.19907 " pathEditMode="relative" rAng="0" ptsTypes="AA">
                                      <p:cBhvr>
                                        <p:cTn id="6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850"/>
                            </p:stCondLst>
                            <p:childTnLst>
                              <p:par>
                                <p:cTn id="6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1797 0.26898 L -1.01797 0.53797 " pathEditMode="relative" rAng="0" ptsTypes="AA">
                                      <p:cBhvr>
                                        <p:cTn id="69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4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875 0.19907 L -0.66875 0.81921 " pathEditMode="relative" rAng="0" ptsTypes="AA">
                                      <p:cBhvr>
                                        <p:cTn id="71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100"/>
                            </p:stCondLst>
                            <p:childTnLst>
                              <p:par>
                                <p:cTn id="7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-0.00013 0.39306 " pathEditMode="relative" rAng="0" ptsTypes="AA">
                                      <p:cBhvr>
                                        <p:cTn id="7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9653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0.0026 0.38704 " pathEditMode="relative" rAng="0" ptsTypes="AA">
                                      <p:cBhvr>
                                        <p:cTn id="7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1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350"/>
                            </p:stCondLst>
                            <p:childTnLst>
                              <p:par>
                                <p:cTn id="7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7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-0.58164 -0.00671 " pathEditMode="relative" rAng="0" ptsTypes="AA">
                                      <p:cBhvr>
                                        <p:cTn id="8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89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600"/>
                            </p:stCondLst>
                            <p:childTnLst>
                              <p:par>
                                <p:cTn id="83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39329 L -0.23138 0.29583 C -0.28151 0.2713 -0.3375 0.29051 -0.38698 0.34097 C -0.44362 0.39931 -0.47891 0.47477 -0.49167 0.56296 L -0.56042 0.96991 " pathEditMode="relative" rAng="19800000" ptsTypes="AAAAA">
                                      <p:cBhvr>
                                        <p:cTn id="8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46" y="1192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L 0.48724 -0.00186 " pathEditMode="relative" rAng="0" ptsTypes="AA">
                                      <p:cBhvr>
                                        <p:cTn id="8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6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85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35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6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85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4" grpId="0"/>
      <p:bldP spid="4" grpId="1"/>
      <p:bldP spid="12" grpId="0"/>
      <p:bldP spid="2" grpId="0"/>
      <p:bldP spid="2" grpId="1"/>
      <p:bldP spid="3" grpId="0"/>
      <p:bldP spid="3" grpId="1"/>
      <p:bldP spid="8" grpId="0"/>
      <p:bldP spid="8" grpId="1"/>
      <p:bldP spid="9" grpId="0"/>
      <p:bldP spid="9" grpId="1"/>
      <p:bldP spid="9" grpId="2"/>
      <p:bldP spid="10" grpId="0"/>
      <p:bldP spid="10" grpId="1"/>
      <p:bldP spid="47" grpId="0"/>
      <p:bldP spid="47" grpId="1"/>
      <p:bldP spid="47" grpId="2"/>
      <p:bldP spid="47" grpId="3"/>
      <p:bldP spid="48" grpId="0"/>
      <p:bldP spid="48" grpId="1"/>
      <p:bldP spid="57" grpId="0" animBg="1"/>
      <p:bldP spid="57" grpId="1" animBg="1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7BD73E-5749-F4E2-3044-0B635BECC916}"/>
              </a:ext>
            </a:extLst>
          </p:cNvPr>
          <p:cNvSpPr txBox="1"/>
          <p:nvPr/>
        </p:nvSpPr>
        <p:spPr>
          <a:xfrm>
            <a:off x="4699624" y="4703341"/>
            <a:ext cx="27927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threat</a:t>
            </a:r>
            <a:endParaRPr lang="ko-KR" alt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 descr="소스 이미지 보기">
            <a:extLst>
              <a:ext uri="{FF2B5EF4-FFF2-40B4-BE49-F238E27FC236}">
                <a16:creationId xmlns:a16="http://schemas.microsoft.com/office/drawing/2014/main" id="{4B6CD077-379D-D3E2-B3DD-923EB0487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481" y="1365754"/>
            <a:ext cx="5345038" cy="299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89274994-DC98-6D97-5869-5A71198E374E}"/>
              </a:ext>
            </a:extLst>
          </p:cNvPr>
          <p:cNvGrpSpPr/>
          <p:nvPr/>
        </p:nvGrpSpPr>
        <p:grpSpPr>
          <a:xfrm>
            <a:off x="0" y="-2667000"/>
            <a:ext cx="12192000" cy="12192000"/>
            <a:chOff x="0" y="-2667000"/>
            <a:chExt cx="12192000" cy="12192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92F04B5-9FB3-27A2-7D12-5AF19327842D}"/>
                </a:ext>
              </a:extLst>
            </p:cNvPr>
            <p:cNvGrpSpPr/>
            <p:nvPr/>
          </p:nvGrpSpPr>
          <p:grpSpPr>
            <a:xfrm>
              <a:off x="0" y="-2667000"/>
              <a:ext cx="12192000" cy="12192000"/>
              <a:chOff x="0" y="-2667000"/>
              <a:chExt cx="12192000" cy="12192000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B8B07B3-7E35-94D2-BAC1-0F37BC93CF0F}"/>
                  </a:ext>
                </a:extLst>
              </p:cNvPr>
              <p:cNvSpPr/>
              <p:nvPr/>
            </p:nvSpPr>
            <p:spPr>
              <a:xfrm>
                <a:off x="4744720" y="2077720"/>
                <a:ext cx="2702560" cy="270256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A8706C4A-394A-A353-E9D1-A48A1FFF2D36}"/>
                  </a:ext>
                </a:extLst>
              </p:cNvPr>
              <p:cNvSpPr/>
              <p:nvPr/>
            </p:nvSpPr>
            <p:spPr>
              <a:xfrm>
                <a:off x="2255520" y="-411480"/>
                <a:ext cx="7680960" cy="768096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1024F7C5-6083-034D-2095-DF7A2862C321}"/>
                  </a:ext>
                </a:extLst>
              </p:cNvPr>
              <p:cNvSpPr/>
              <p:nvPr/>
            </p:nvSpPr>
            <p:spPr>
              <a:xfrm>
                <a:off x="0" y="-2667000"/>
                <a:ext cx="12192000" cy="121920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2841E25-63A2-0A2F-3B52-2AE78C8350C7}"/>
                  </a:ext>
                </a:extLst>
              </p:cNvPr>
              <p:cNvSpPr/>
              <p:nvPr/>
            </p:nvSpPr>
            <p:spPr>
              <a:xfrm>
                <a:off x="5765800" y="1747520"/>
                <a:ext cx="660400" cy="660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142812C-9FD3-CF79-2FE9-447A3C9E459D}"/>
                  </a:ext>
                </a:extLst>
              </p:cNvPr>
              <p:cNvSpPr/>
              <p:nvPr/>
            </p:nvSpPr>
            <p:spPr>
              <a:xfrm>
                <a:off x="5765800" y="4450081"/>
                <a:ext cx="660400" cy="660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E8A9FCF-F696-5577-9451-581D0CD4708D}"/>
                </a:ext>
              </a:extLst>
            </p:cNvPr>
            <p:cNvSpPr/>
            <p:nvPr/>
          </p:nvSpPr>
          <p:spPr>
            <a:xfrm>
              <a:off x="2412957" y="1214120"/>
              <a:ext cx="660400" cy="66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2E80369-FAF7-0973-9AA8-C53E178A15AA}"/>
                </a:ext>
              </a:extLst>
            </p:cNvPr>
            <p:cNvSpPr/>
            <p:nvPr/>
          </p:nvSpPr>
          <p:spPr>
            <a:xfrm>
              <a:off x="9088120" y="1214120"/>
              <a:ext cx="660400" cy="66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D26B75B-786C-EFB7-07A5-E0CE71368E04}"/>
                </a:ext>
              </a:extLst>
            </p:cNvPr>
            <p:cNvSpPr/>
            <p:nvPr/>
          </p:nvSpPr>
          <p:spPr>
            <a:xfrm>
              <a:off x="5753143" y="6939280"/>
              <a:ext cx="660400" cy="66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4229F4D-EDDF-9B5C-41E8-44FE0F91E8E3}"/>
                </a:ext>
              </a:extLst>
            </p:cNvPr>
            <p:cNvSpPr/>
            <p:nvPr/>
          </p:nvSpPr>
          <p:spPr>
            <a:xfrm>
              <a:off x="1437640" y="-1229360"/>
              <a:ext cx="660400" cy="66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802FFDE-B338-0898-3790-75CCE829FE69}"/>
                </a:ext>
              </a:extLst>
            </p:cNvPr>
            <p:cNvSpPr/>
            <p:nvPr/>
          </p:nvSpPr>
          <p:spPr>
            <a:xfrm>
              <a:off x="10093960" y="-1229360"/>
              <a:ext cx="660400" cy="66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FB30C82-90B7-7384-8F6E-E56A655CC271}"/>
                </a:ext>
              </a:extLst>
            </p:cNvPr>
            <p:cNvSpPr/>
            <p:nvPr/>
          </p:nvSpPr>
          <p:spPr>
            <a:xfrm>
              <a:off x="1437640" y="7426960"/>
              <a:ext cx="660400" cy="66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11E5D87-145C-9D2D-4DF6-9322CE0A9BC6}"/>
                </a:ext>
              </a:extLst>
            </p:cNvPr>
            <p:cNvSpPr/>
            <p:nvPr/>
          </p:nvSpPr>
          <p:spPr>
            <a:xfrm>
              <a:off x="10093960" y="7426960"/>
              <a:ext cx="660400" cy="66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BCD6F03-EE03-0DC0-B90E-D10EE2B83C4B}"/>
              </a:ext>
            </a:extLst>
          </p:cNvPr>
          <p:cNvSpPr txBox="1"/>
          <p:nvPr/>
        </p:nvSpPr>
        <p:spPr>
          <a:xfrm>
            <a:off x="12192000" y="2644170"/>
            <a:ext cx="77091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</a:t>
            </a:r>
            <a:endParaRPr lang="ko-KR" altLang="en-US" sz="9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129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1.11111E-6 L -0.725 -0.00185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3.7037E-6 L 0.61497 0.00232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4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6" presetClass="emph" presetSubtype="0" accel="48000" decel="52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600000" y="6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-0.31615 0 " pathEditMode="relative" rAng="0" ptsTypes="AA">
                                      <p:cBhvr>
                                        <p:cTn id="2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615 0 L -0.48855 0 " pathEditMode="relative" rAng="0" ptsTypes="AA">
                                      <p:cBhvr>
                                        <p:cTn id="2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855 0 L -0.6336 0 " pathEditMode="relative" rAng="0" ptsTypes="AA">
                                      <p:cBhvr>
                                        <p:cTn id="2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8" grpId="1"/>
      <p:bldP spid="18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F3F288D-9A03-CE87-5F11-4A49C75DE792}"/>
              </a:ext>
            </a:extLst>
          </p:cNvPr>
          <p:cNvSpPr txBox="1"/>
          <p:nvPr/>
        </p:nvSpPr>
        <p:spPr>
          <a:xfrm>
            <a:off x="3347010" y="3075057"/>
            <a:ext cx="3321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</a:t>
            </a:r>
            <a:endParaRPr lang="ko-KR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C8BED6-6EFF-FA71-9CB2-E84AC57807BE}"/>
              </a:ext>
            </a:extLst>
          </p:cNvPr>
          <p:cNvSpPr txBox="1"/>
          <p:nvPr/>
        </p:nvSpPr>
        <p:spPr>
          <a:xfrm>
            <a:off x="6668757" y="3075057"/>
            <a:ext cx="2304029" cy="10556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Playing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Enjoying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Doing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Eating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Shouting</a:t>
            </a:r>
          </a:p>
          <a:p>
            <a:r>
              <a:rPr lang="ko-KR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이거</a:t>
            </a:r>
            <a:endParaRPr lang="en-US" altLang="ko-KR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읽는</a:t>
            </a:r>
            <a:endParaRPr lang="en-US" altLang="ko-KR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사람</a:t>
            </a:r>
            <a:endParaRPr lang="en-US" altLang="ko-KR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있을까</a:t>
            </a:r>
            <a:endParaRPr lang="en-US" altLang="ko-KR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Loving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Opening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Watching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AB25D7-FC54-E8D0-6B96-B18705655BB7}"/>
              </a:ext>
            </a:extLst>
          </p:cNvPr>
          <p:cNvSpPr/>
          <p:nvPr/>
        </p:nvSpPr>
        <p:spPr>
          <a:xfrm>
            <a:off x="6668751" y="0"/>
            <a:ext cx="2503994" cy="31714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266BEF-E3CB-729C-6A7F-13775A87FD9B}"/>
              </a:ext>
            </a:extLst>
          </p:cNvPr>
          <p:cNvSpPr/>
          <p:nvPr/>
        </p:nvSpPr>
        <p:spPr>
          <a:xfrm>
            <a:off x="6668751" y="3782943"/>
            <a:ext cx="2503994" cy="38370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49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-0.00013 -1.41551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7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78</Words>
  <Application>Microsoft Office PowerPoint</Application>
  <PresentationFormat>와이드스크린</PresentationFormat>
  <Paragraphs>47</Paragraphs>
  <Slides>6</Slides>
  <Notes>4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궁서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junhwa</dc:creator>
  <cp:lastModifiedBy>hwang junhwa</cp:lastModifiedBy>
  <cp:revision>1</cp:revision>
  <dcterms:created xsi:type="dcterms:W3CDTF">2022-12-04T12:20:34Z</dcterms:created>
  <dcterms:modified xsi:type="dcterms:W3CDTF">2022-12-06T06:47:29Z</dcterms:modified>
</cp:coreProperties>
</file>