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82" r:id="rId18"/>
    <p:sldId id="268" r:id="rId19"/>
    <p:sldId id="275" r:id="rId20"/>
    <p:sldId id="276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933" autoAdjust="0"/>
  </p:normalViewPr>
  <p:slideViewPr>
    <p:cSldViewPr snapToGrid="0">
      <p:cViewPr>
        <p:scale>
          <a:sx n="66" d="100"/>
          <a:sy n="66" d="100"/>
        </p:scale>
        <p:origin x="57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E8E67-FE11-4ECE-AAF1-65B5A6A1BB4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66FBA-D480-4466-8396-9AF8C2FF1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8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라면 </a:t>
            </a:r>
            <a:r>
              <a:rPr lang="en-US" altLang="ko-KR" dirty="0"/>
              <a:t>/ </a:t>
            </a:r>
            <a:r>
              <a:rPr lang="ko-KR" altLang="en-US" dirty="0"/>
              <a:t>레몬 </a:t>
            </a:r>
            <a:r>
              <a:rPr lang="en-US" altLang="ko-KR" dirty="0"/>
              <a:t>/ </a:t>
            </a:r>
            <a:r>
              <a:rPr lang="ko-KR" altLang="en-US" dirty="0"/>
              <a:t>로망 </a:t>
            </a:r>
            <a:r>
              <a:rPr lang="en-US" altLang="ko-KR" dirty="0"/>
              <a:t>/ </a:t>
            </a:r>
            <a:r>
              <a:rPr lang="ko-KR" altLang="en-US" dirty="0"/>
              <a:t>루머 </a:t>
            </a:r>
            <a:r>
              <a:rPr lang="en-US" altLang="ko-KR" dirty="0"/>
              <a:t>/ </a:t>
            </a:r>
            <a:r>
              <a:rPr lang="ko-KR" altLang="en-US" dirty="0"/>
              <a:t>라마 </a:t>
            </a:r>
            <a:r>
              <a:rPr lang="en-US" altLang="ko-KR" dirty="0"/>
              <a:t>/ </a:t>
            </a:r>
            <a:r>
              <a:rPr lang="ko-KR" altLang="en-US" dirty="0"/>
              <a:t>로마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자리 </a:t>
            </a:r>
            <a:r>
              <a:rPr lang="en-US" altLang="ko-KR" dirty="0"/>
              <a:t>/ </a:t>
            </a:r>
            <a:r>
              <a:rPr lang="ko-KR" altLang="en-US" dirty="0"/>
              <a:t>정리</a:t>
            </a:r>
            <a:r>
              <a:rPr lang="en-US" altLang="ko-KR" dirty="0"/>
              <a:t> / </a:t>
            </a:r>
            <a:r>
              <a:rPr lang="ko-KR" altLang="en-US" dirty="0"/>
              <a:t>재료 </a:t>
            </a:r>
            <a:r>
              <a:rPr lang="en-US" altLang="ko-KR" dirty="0"/>
              <a:t>/ </a:t>
            </a:r>
            <a:r>
              <a:rPr lang="ko-KR" altLang="en-US" dirty="0"/>
              <a:t>자료 </a:t>
            </a:r>
            <a:r>
              <a:rPr lang="en-US" altLang="ko-KR" dirty="0"/>
              <a:t>/ </a:t>
            </a:r>
            <a:r>
              <a:rPr lang="ko-KR" altLang="en-US" dirty="0"/>
              <a:t>장래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7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함께 </a:t>
            </a:r>
            <a:r>
              <a:rPr lang="en-US" altLang="ko-KR" dirty="0"/>
              <a:t>/ </a:t>
            </a:r>
            <a:r>
              <a:rPr lang="ko-KR" altLang="en-US" dirty="0"/>
              <a:t>힘껏 </a:t>
            </a:r>
            <a:r>
              <a:rPr lang="en-US" altLang="ko-KR" dirty="0"/>
              <a:t>/ </a:t>
            </a:r>
            <a:r>
              <a:rPr lang="ko-KR" altLang="en-US" dirty="0"/>
              <a:t>한껏 </a:t>
            </a:r>
            <a:r>
              <a:rPr lang="en-US" altLang="ko-KR" dirty="0"/>
              <a:t>/ </a:t>
            </a:r>
            <a:r>
              <a:rPr lang="ko-KR" altLang="en-US" dirty="0" err="1"/>
              <a:t>희끗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힐끗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3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선생 </a:t>
            </a:r>
            <a:r>
              <a:rPr lang="en-US" altLang="ko-KR" dirty="0"/>
              <a:t>/ </a:t>
            </a:r>
            <a:r>
              <a:rPr lang="ko-KR" altLang="en-US" dirty="0"/>
              <a:t>식사 </a:t>
            </a:r>
            <a:r>
              <a:rPr lang="en-US" altLang="ko-KR" dirty="0"/>
              <a:t>/ </a:t>
            </a:r>
            <a:r>
              <a:rPr lang="ko-KR" altLang="en-US" dirty="0"/>
              <a:t>세수 </a:t>
            </a:r>
            <a:r>
              <a:rPr lang="en-US" altLang="ko-KR" dirty="0"/>
              <a:t>/ </a:t>
            </a:r>
            <a:r>
              <a:rPr lang="ko-KR" altLang="en-US" dirty="0"/>
              <a:t>생선 </a:t>
            </a:r>
            <a:r>
              <a:rPr lang="en-US" altLang="ko-KR" dirty="0"/>
              <a:t>/ </a:t>
            </a:r>
            <a:r>
              <a:rPr lang="ko-KR" altLang="en-US" dirty="0"/>
              <a:t>사실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015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바다 </a:t>
            </a:r>
            <a:r>
              <a:rPr lang="en-US" altLang="ko-KR" dirty="0"/>
              <a:t>/ </a:t>
            </a:r>
            <a:r>
              <a:rPr lang="ko-KR" altLang="en-US" dirty="0"/>
              <a:t>보다 </a:t>
            </a:r>
            <a:r>
              <a:rPr lang="en-US" altLang="ko-KR" dirty="0"/>
              <a:t>/ </a:t>
            </a:r>
            <a:r>
              <a:rPr lang="ko-KR" altLang="en-US" dirty="0"/>
              <a:t>밝다 </a:t>
            </a:r>
            <a:r>
              <a:rPr lang="en-US" altLang="ko-KR" dirty="0"/>
              <a:t>/ </a:t>
            </a:r>
            <a:r>
              <a:rPr lang="ko-KR" altLang="en-US" dirty="0"/>
              <a:t>받다 </a:t>
            </a:r>
            <a:r>
              <a:rPr lang="en-US" altLang="ko-KR" dirty="0"/>
              <a:t>/ </a:t>
            </a:r>
            <a:r>
              <a:rPr lang="ko-KR" altLang="en-US" dirty="0"/>
              <a:t>붉다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97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나다</a:t>
            </a:r>
            <a:r>
              <a:rPr lang="en-US" altLang="ko-KR" dirty="0"/>
              <a:t> / </a:t>
            </a:r>
            <a:r>
              <a:rPr lang="ko-KR" altLang="en-US" dirty="0"/>
              <a:t>날다 </a:t>
            </a:r>
            <a:r>
              <a:rPr lang="en-US" altLang="ko-KR" dirty="0"/>
              <a:t>/ </a:t>
            </a:r>
            <a:r>
              <a:rPr lang="ko-KR" altLang="en-US" dirty="0"/>
              <a:t>놀다 </a:t>
            </a:r>
            <a:r>
              <a:rPr lang="en-US" altLang="ko-KR" dirty="0"/>
              <a:t>/ </a:t>
            </a:r>
            <a:r>
              <a:rPr lang="ko-KR" altLang="en-US" dirty="0"/>
              <a:t>늙다 </a:t>
            </a:r>
            <a:r>
              <a:rPr lang="en-US" altLang="ko-KR" dirty="0"/>
              <a:t>/ </a:t>
            </a:r>
            <a:r>
              <a:rPr lang="ko-KR" altLang="en-US" dirty="0"/>
              <a:t>낳다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사과 </a:t>
            </a:r>
            <a:r>
              <a:rPr lang="en-US" altLang="ko-KR" dirty="0"/>
              <a:t>/ </a:t>
            </a:r>
            <a:r>
              <a:rPr lang="ko-KR" altLang="en-US" dirty="0"/>
              <a:t>성공 </a:t>
            </a:r>
            <a:r>
              <a:rPr lang="en-US" altLang="ko-KR" dirty="0"/>
              <a:t>/ </a:t>
            </a:r>
            <a:r>
              <a:rPr lang="ko-KR" altLang="en-US" dirty="0"/>
              <a:t>시간 </a:t>
            </a:r>
            <a:r>
              <a:rPr lang="en-US" altLang="ko-KR" dirty="0"/>
              <a:t>/ </a:t>
            </a:r>
            <a:r>
              <a:rPr lang="ko-KR" altLang="en-US" dirty="0"/>
              <a:t>시계 </a:t>
            </a:r>
            <a:r>
              <a:rPr lang="en-US" altLang="ko-KR" dirty="0"/>
              <a:t>/ </a:t>
            </a:r>
            <a:r>
              <a:rPr lang="ko-KR" altLang="en-US" dirty="0"/>
              <a:t>서기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62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4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05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90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4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사이 </a:t>
            </a:r>
            <a:r>
              <a:rPr lang="en-US" altLang="ko-KR" dirty="0"/>
              <a:t>/ </a:t>
            </a:r>
            <a:r>
              <a:rPr lang="ko-KR" altLang="en-US" dirty="0"/>
              <a:t>수업 </a:t>
            </a:r>
            <a:r>
              <a:rPr lang="en-US" altLang="ko-KR" dirty="0"/>
              <a:t>/ </a:t>
            </a:r>
            <a:r>
              <a:rPr lang="ko-KR" altLang="en-US" dirty="0"/>
              <a:t>서울 </a:t>
            </a:r>
            <a:r>
              <a:rPr lang="en-US" altLang="ko-KR" dirty="0"/>
              <a:t>/ </a:t>
            </a:r>
            <a:r>
              <a:rPr lang="ko-KR" altLang="en-US" dirty="0"/>
              <a:t>생일 </a:t>
            </a:r>
            <a:r>
              <a:rPr lang="en-US" altLang="ko-KR" dirty="0"/>
              <a:t>/ </a:t>
            </a:r>
            <a:r>
              <a:rPr lang="ko-KR" altLang="en-US" dirty="0"/>
              <a:t>샤워 </a:t>
            </a:r>
            <a:r>
              <a:rPr lang="en-US" altLang="ko-KR" dirty="0"/>
              <a:t>/ </a:t>
            </a:r>
            <a:r>
              <a:rPr lang="ko-KR" altLang="en-US" dirty="0"/>
              <a:t>수영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89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08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61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3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수박 </a:t>
            </a:r>
            <a:r>
              <a:rPr lang="en-US" altLang="ko-KR" dirty="0"/>
              <a:t>/ </a:t>
            </a:r>
            <a:r>
              <a:rPr lang="ko-KR" altLang="en-US" dirty="0"/>
              <a:t>신발 </a:t>
            </a:r>
            <a:r>
              <a:rPr lang="en-US" altLang="ko-KR" dirty="0"/>
              <a:t>/ </a:t>
            </a:r>
            <a:r>
              <a:rPr lang="ko-KR" altLang="en-US" dirty="0"/>
              <a:t>새벽 </a:t>
            </a:r>
            <a:r>
              <a:rPr lang="en-US" altLang="ko-KR" dirty="0"/>
              <a:t>/ </a:t>
            </a:r>
            <a:r>
              <a:rPr lang="ko-KR" altLang="en-US" dirty="0"/>
              <a:t>루머 </a:t>
            </a:r>
            <a:r>
              <a:rPr lang="en-US" altLang="ko-KR" dirty="0"/>
              <a:t>/ </a:t>
            </a:r>
            <a:r>
              <a:rPr lang="ko-KR" altLang="en-US" dirty="0"/>
              <a:t>선배 </a:t>
            </a:r>
            <a:r>
              <a:rPr lang="en-US" altLang="ko-KR" dirty="0"/>
              <a:t>/ </a:t>
            </a:r>
            <a:r>
              <a:rPr lang="ko-KR" altLang="en-US" dirty="0"/>
              <a:t>신부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1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버스</a:t>
            </a:r>
            <a:r>
              <a:rPr lang="en-US" altLang="ko-KR" dirty="0"/>
              <a:t> / </a:t>
            </a:r>
            <a:r>
              <a:rPr lang="ko-KR" altLang="en-US" dirty="0"/>
              <a:t>보상 </a:t>
            </a:r>
            <a:r>
              <a:rPr lang="en-US" altLang="ko-KR" dirty="0"/>
              <a:t>/ </a:t>
            </a:r>
            <a:r>
              <a:rPr lang="ko-KR" altLang="en-US" dirty="0"/>
              <a:t>비상 </a:t>
            </a:r>
            <a:r>
              <a:rPr lang="en-US" altLang="ko-KR" dirty="0"/>
              <a:t>/ </a:t>
            </a:r>
            <a:r>
              <a:rPr lang="ko-KR" altLang="en-US" dirty="0"/>
              <a:t>비석 </a:t>
            </a:r>
            <a:r>
              <a:rPr lang="en-US" altLang="ko-KR" dirty="0"/>
              <a:t>/ </a:t>
            </a:r>
            <a:r>
              <a:rPr lang="ko-KR" altLang="en-US" dirty="0"/>
              <a:t>방석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과자 </a:t>
            </a:r>
            <a:r>
              <a:rPr lang="en-US" altLang="ko-KR" dirty="0"/>
              <a:t>/ </a:t>
            </a:r>
            <a:r>
              <a:rPr lang="ko-KR" altLang="en-US" dirty="0"/>
              <a:t>공장 </a:t>
            </a:r>
            <a:r>
              <a:rPr lang="en-US" altLang="ko-KR" dirty="0"/>
              <a:t>/ </a:t>
            </a:r>
            <a:r>
              <a:rPr lang="ko-KR" altLang="en-US" dirty="0"/>
              <a:t>기적 </a:t>
            </a:r>
            <a:r>
              <a:rPr lang="en-US" altLang="ko-KR" dirty="0"/>
              <a:t>/ </a:t>
            </a:r>
            <a:r>
              <a:rPr lang="ko-KR" altLang="en-US" dirty="0"/>
              <a:t>고조 </a:t>
            </a:r>
            <a:r>
              <a:rPr lang="en-US" altLang="ko-KR" dirty="0"/>
              <a:t>/ </a:t>
            </a:r>
            <a:r>
              <a:rPr lang="ko-KR" altLang="en-US" dirty="0"/>
              <a:t>걱정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2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피로 </a:t>
            </a:r>
            <a:r>
              <a:rPr lang="en-US" altLang="ko-KR" dirty="0"/>
              <a:t>/ </a:t>
            </a:r>
            <a:r>
              <a:rPr lang="ko-KR" altLang="en-US" dirty="0"/>
              <a:t>파리 </a:t>
            </a:r>
            <a:r>
              <a:rPr lang="en-US" altLang="ko-KR" dirty="0"/>
              <a:t>/ </a:t>
            </a:r>
            <a:r>
              <a:rPr lang="ko-KR" altLang="en-US" dirty="0"/>
              <a:t>파랑 </a:t>
            </a:r>
            <a:r>
              <a:rPr lang="en-US" altLang="ko-KR" dirty="0"/>
              <a:t>/ </a:t>
            </a:r>
            <a:r>
              <a:rPr lang="ko-KR" altLang="en-US" dirty="0"/>
              <a:t>포로 </a:t>
            </a:r>
            <a:r>
              <a:rPr lang="en-US" altLang="ko-KR" dirty="0"/>
              <a:t>/ </a:t>
            </a:r>
            <a:r>
              <a:rPr lang="ko-KR" altLang="en-US" dirty="0"/>
              <a:t>폭력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환자 </a:t>
            </a:r>
            <a:r>
              <a:rPr lang="en-US" altLang="ko-KR" dirty="0"/>
              <a:t>/ </a:t>
            </a:r>
            <a:r>
              <a:rPr lang="ko-KR" altLang="en-US" dirty="0"/>
              <a:t>휴지 </a:t>
            </a:r>
            <a:r>
              <a:rPr lang="en-US" altLang="ko-KR" dirty="0"/>
              <a:t>/ </a:t>
            </a:r>
            <a:r>
              <a:rPr lang="ko-KR" altLang="en-US" dirty="0"/>
              <a:t>혼자 </a:t>
            </a:r>
            <a:r>
              <a:rPr lang="en-US" altLang="ko-KR" dirty="0"/>
              <a:t>/ </a:t>
            </a:r>
            <a:r>
              <a:rPr lang="ko-KR" altLang="en-US" dirty="0"/>
              <a:t>현재 </a:t>
            </a:r>
            <a:r>
              <a:rPr lang="en-US" altLang="ko-KR" dirty="0"/>
              <a:t>/ </a:t>
            </a:r>
            <a:r>
              <a:rPr lang="ko-KR" altLang="en-US" dirty="0"/>
              <a:t>한자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6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/ </a:t>
            </a:r>
            <a:r>
              <a:rPr lang="ko-KR" altLang="en-US" dirty="0"/>
              <a:t>기력 </a:t>
            </a:r>
            <a:r>
              <a:rPr lang="en-US" altLang="ko-KR" dirty="0"/>
              <a:t>/ </a:t>
            </a:r>
            <a:r>
              <a:rPr lang="ko-KR" altLang="en-US" dirty="0"/>
              <a:t>계란 </a:t>
            </a:r>
            <a:r>
              <a:rPr lang="en-US" altLang="ko-KR" dirty="0"/>
              <a:t>/ </a:t>
            </a:r>
            <a:r>
              <a:rPr lang="ko-KR" altLang="en-US" dirty="0"/>
              <a:t>거리 </a:t>
            </a:r>
            <a:r>
              <a:rPr lang="en-US" altLang="ko-KR" dirty="0"/>
              <a:t>/ </a:t>
            </a:r>
            <a:r>
              <a:rPr lang="ko-KR" altLang="en-US" dirty="0"/>
              <a:t>구름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82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 </a:t>
            </a:r>
            <a:r>
              <a:rPr lang="en-US" altLang="ko-KR" dirty="0"/>
              <a:t>/ </a:t>
            </a:r>
            <a:r>
              <a:rPr lang="ko-KR" altLang="en-US" dirty="0"/>
              <a:t>사전 </a:t>
            </a:r>
            <a:r>
              <a:rPr lang="en-US" altLang="ko-KR" dirty="0"/>
              <a:t>/ </a:t>
            </a:r>
            <a:r>
              <a:rPr lang="ko-KR" altLang="en-US" dirty="0"/>
              <a:t>사장 </a:t>
            </a:r>
            <a:r>
              <a:rPr lang="en-US" altLang="ko-KR" dirty="0"/>
              <a:t>/ </a:t>
            </a:r>
            <a:r>
              <a:rPr lang="ko-KR" altLang="en-US" dirty="0"/>
              <a:t>숙제 </a:t>
            </a:r>
            <a:r>
              <a:rPr lang="en-US" altLang="ko-KR" dirty="0"/>
              <a:t>/ </a:t>
            </a:r>
            <a:r>
              <a:rPr lang="ko-KR" altLang="en-US" dirty="0"/>
              <a:t>시장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82B9C-91F5-3408-9E90-5DBE740D8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EC11B-7CF2-579E-BCD8-F0C2BE808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D3605-8604-6EC5-6AEF-85C0A1C1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3B1EF-313D-B405-24A9-A6F89FD7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E0AF-CE59-E402-9A47-33A4C1D5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B5C1-BB97-ECB1-78ED-BCF49DB3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E9ACC-452F-DC19-68BA-FFCACB10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BD760-6CCD-568E-93B3-8A515FBC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96397-73BA-C158-2C3D-828206E3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138C1-EDD8-4416-4894-A134CFE0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1360D2-CD3D-C210-88A0-2AE81389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D9E27-671A-16F5-F36D-C37D8A91E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0C733-7AC8-7D44-35A0-20BE3C77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AAE46-EF96-BDA0-817F-F6AC34D6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2A5A6-C92A-D93A-4535-5BEC95A0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B2297-5052-712E-DD2B-0F0E7AC0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99459-543B-992A-8D8F-53DD304D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4CA5-3D72-40E4-FB0B-72AC0119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2C7A6-C80F-01E8-C4B9-35E15966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5E3ED-7C72-813E-B62F-54F1D81E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1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36409-3544-3F21-99DF-8CFA78BB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94012-86ED-2160-54C8-A2414DFA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8E707-A638-E03E-6359-01D96AEB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E1C31-38E0-9702-EC8D-36CB816D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20615-EB18-A388-BD63-13522BBA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4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2FDC-8F02-4BBA-8B2E-EF6F095F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1E49-94BD-00A6-59F9-13F0192A8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34B46-DFD3-343C-414F-103ED672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B385C-DADF-6E1E-F643-32CE9078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8DB1D-1D0D-B511-2053-34102C30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1BB03-7B7F-1AEC-215F-1A330F5E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C31B-61C1-B8C9-730D-6BF19388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6FEAA-BD43-813D-8FDD-FEC90D97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381DF-CC27-AD06-7D3F-3BA64BE82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44B63-AE66-5CF1-F26E-496AC462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634DD7-6102-5583-E94D-AFCEE4523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84D67-455F-0ECE-435E-B2C1639D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7695E-C277-9DD0-43B7-48F0BBC7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92CA61-9C4F-BDA1-FDFC-0E16BDC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1AB25-DA1A-AF7B-D633-0CCF6F32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F492C8-6032-B1C9-3F84-B82F1DF5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C08962-52CC-38A3-CBF3-62DB57EC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C8FA08-0881-ADC2-2A3B-7C864081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7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01E6F9-C02B-436E-6A34-75BC275F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5CDC9E-C455-0361-81B5-7E3EC159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B2C55-E7D8-51E4-7BE6-34B3CC3A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3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A4CCC-2265-F6B0-27E6-E46CD953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50CC-6CD1-207C-6F51-315E2B77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67290-2E1C-3D1F-E943-46B35A496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787AC-428D-7C65-0A7C-E1A827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EDF79-5843-B0CD-CDE2-45326F45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147B3-101B-223B-5DF7-12A6AF12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9AC0-92E6-07D1-C951-76E0A221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A6208A-A039-4670-5EAA-9BB2A2F29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E9C1B-7767-8480-8A06-0E0EFA32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EDC42-579B-C155-3D63-A2D78D61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D8EB4-D668-8DA3-56D6-AE070D3A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BF8F9-A157-BD72-C6CD-6AD275D3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0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B65CC-E819-E5F1-4C76-4BC32E23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C71E5-08E9-9BED-14F7-08BB1C32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FA161-7C61-DC2A-0129-45EF8A899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8D36-BA4B-452B-B9AF-FA048EBD4D3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C66D0-77EC-735A-F435-3ED02CFDB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82F6B-7DED-970B-0708-E42E8462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7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lbl">
            <a:extLst>
              <a:ext uri="{FF2B5EF4-FFF2-40B4-BE49-F238E27FC236}">
                <a16:creationId xmlns:a16="http://schemas.microsoft.com/office/drawing/2014/main" id="{BBB33CB9-5F6F-445C-2984-594B7F56B0CD}"/>
              </a:ext>
            </a:extLst>
          </p:cNvPr>
          <p:cNvSpPr txBox="1"/>
          <p:nvPr/>
        </p:nvSpPr>
        <p:spPr>
          <a:xfrm>
            <a:off x="0" y="18241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초성 이어 맞추기</a:t>
            </a:r>
          </a:p>
        </p:txBody>
      </p:sp>
      <p:sp>
        <p:nvSpPr>
          <p:cNvPr id="5" name="START_btn">
            <a:hlinkClick r:id="rId2" action="ppaction://hlinksldjump"/>
            <a:extLst>
              <a:ext uri="{FF2B5EF4-FFF2-40B4-BE49-F238E27FC236}">
                <a16:creationId xmlns:a16="http://schemas.microsoft.com/office/drawing/2014/main" id="{D3EA64EC-34B0-3B22-3813-20A71E9D2EF0}"/>
              </a:ext>
            </a:extLst>
          </p:cNvPr>
          <p:cNvSpPr/>
          <p:nvPr/>
        </p:nvSpPr>
        <p:spPr>
          <a:xfrm>
            <a:off x="4482446" y="3315842"/>
            <a:ext cx="3227109" cy="678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시작하기</a:t>
            </a:r>
          </a:p>
        </p:txBody>
      </p:sp>
      <p:sp>
        <p:nvSpPr>
          <p:cNvPr id="6" name="RULE_btn">
            <a:hlinkClick r:id="rId3" action="ppaction://hlinksldjump"/>
            <a:extLst>
              <a:ext uri="{FF2B5EF4-FFF2-40B4-BE49-F238E27FC236}">
                <a16:creationId xmlns:a16="http://schemas.microsoft.com/office/drawing/2014/main" id="{15CF8684-3551-064F-E6D9-73C149B3B055}"/>
              </a:ext>
            </a:extLst>
          </p:cNvPr>
          <p:cNvSpPr/>
          <p:nvPr/>
        </p:nvSpPr>
        <p:spPr>
          <a:xfrm>
            <a:off x="4482446" y="4355145"/>
            <a:ext cx="3227109" cy="67873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규칙 보기</a:t>
            </a:r>
          </a:p>
        </p:txBody>
      </p:sp>
    </p:spTree>
    <p:extLst>
      <p:ext uri="{BB962C8B-B14F-4D97-AF65-F5344CB8AC3E}">
        <p14:creationId xmlns:p14="http://schemas.microsoft.com/office/powerpoint/2010/main" val="62834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ㄱㄹ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8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8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ㅈㄹ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8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ㅎㄲ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3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ㅅㅅ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8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ㅂㄷ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3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ㄴㄷ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6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ㅅㄱ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0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8D60C572-3F36-315B-6CA0-8BF20F58A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21188" r="62543" b="53493"/>
          <a:stretch/>
        </p:blipFill>
        <p:spPr bwMode="auto">
          <a:xfrm>
            <a:off x="1966379" y="0"/>
            <a:ext cx="8259242" cy="6858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ㅁㅂㅅㅇ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ㄷ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0DD5D92-9F05-9A9D-3EC2-04C2A5AC0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2" t="20886" r="38992" b="54057"/>
          <a:stretch/>
        </p:blipFill>
        <p:spPr bwMode="auto">
          <a:xfrm>
            <a:off x="1923203" y="-1"/>
            <a:ext cx="8345594" cy="685800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ㅂㅁㅇ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CREEN_sps">
            <a:extLst>
              <a:ext uri="{FF2B5EF4-FFF2-40B4-BE49-F238E27FC236}">
                <a16:creationId xmlns:a16="http://schemas.microsoft.com/office/drawing/2014/main" id="{F0672DA4-CB8E-F5D0-43DE-0A4F30E77230}"/>
              </a:ext>
            </a:extLst>
          </p:cNvPr>
          <p:cNvSpPr/>
          <p:nvPr/>
        </p:nvSpPr>
        <p:spPr>
          <a:xfrm>
            <a:off x="3126658" y="-3470031"/>
            <a:ext cx="5938684" cy="31242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PEOPLE2_grp">
            <a:extLst>
              <a:ext uri="{FF2B5EF4-FFF2-40B4-BE49-F238E27FC236}">
                <a16:creationId xmlns:a16="http://schemas.microsoft.com/office/drawing/2014/main" id="{0F736CED-7B3D-7026-7A26-7880DB3825F4}"/>
              </a:ext>
            </a:extLst>
          </p:cNvPr>
          <p:cNvGrpSpPr/>
          <p:nvPr/>
        </p:nvGrpSpPr>
        <p:grpSpPr>
          <a:xfrm>
            <a:off x="5410200" y="4557528"/>
            <a:ext cx="1371600" cy="4800599"/>
            <a:chOff x="2440858" y="2057401"/>
            <a:chExt cx="1371600" cy="4800599"/>
          </a:xfrm>
        </p:grpSpPr>
        <p:sp>
          <p:nvSpPr>
            <p:cNvPr id="8" name="HEAD2_sps">
              <a:extLst>
                <a:ext uri="{FF2B5EF4-FFF2-40B4-BE49-F238E27FC236}">
                  <a16:creationId xmlns:a16="http://schemas.microsoft.com/office/drawing/2014/main" id="{50497403-ACAD-A31E-FB29-4D869440E0CD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BODY2_sps">
              <a:extLst>
                <a:ext uri="{FF2B5EF4-FFF2-40B4-BE49-F238E27FC236}">
                  <a16:creationId xmlns:a16="http://schemas.microsoft.com/office/drawing/2014/main" id="{6955E0C3-A94C-81CD-4114-FBE9A69F7E1B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PEOPLE1_grp">
            <a:extLst>
              <a:ext uri="{FF2B5EF4-FFF2-40B4-BE49-F238E27FC236}">
                <a16:creationId xmlns:a16="http://schemas.microsoft.com/office/drawing/2014/main" id="{B2AAFC93-48CC-6359-5188-15C7F0A5CE53}"/>
              </a:ext>
            </a:extLst>
          </p:cNvPr>
          <p:cNvGrpSpPr/>
          <p:nvPr/>
        </p:nvGrpSpPr>
        <p:grpSpPr>
          <a:xfrm>
            <a:off x="2182792" y="4557528"/>
            <a:ext cx="1371600" cy="4800599"/>
            <a:chOff x="2440858" y="2057401"/>
            <a:chExt cx="1371600" cy="4800599"/>
          </a:xfrm>
        </p:grpSpPr>
        <p:sp>
          <p:nvSpPr>
            <p:cNvPr id="13" name="HEAD1_sps">
              <a:extLst>
                <a:ext uri="{FF2B5EF4-FFF2-40B4-BE49-F238E27FC236}">
                  <a16:creationId xmlns:a16="http://schemas.microsoft.com/office/drawing/2014/main" id="{2F4F29DB-9DBB-4DA9-CAF8-330ECD939AA2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BODY1_sps">
              <a:extLst>
                <a:ext uri="{FF2B5EF4-FFF2-40B4-BE49-F238E27FC236}">
                  <a16:creationId xmlns:a16="http://schemas.microsoft.com/office/drawing/2014/main" id="{80FBEDFA-AC43-3A02-E7EE-454FDFDCB5DC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PEOPLE3_grp">
            <a:extLst>
              <a:ext uri="{FF2B5EF4-FFF2-40B4-BE49-F238E27FC236}">
                <a16:creationId xmlns:a16="http://schemas.microsoft.com/office/drawing/2014/main" id="{83AFEC52-0B27-B3E6-1446-64B643389E22}"/>
              </a:ext>
            </a:extLst>
          </p:cNvPr>
          <p:cNvGrpSpPr/>
          <p:nvPr/>
        </p:nvGrpSpPr>
        <p:grpSpPr>
          <a:xfrm>
            <a:off x="8637608" y="4557528"/>
            <a:ext cx="1371600" cy="4800599"/>
            <a:chOff x="2440858" y="2057401"/>
            <a:chExt cx="1371600" cy="4800599"/>
          </a:xfrm>
        </p:grpSpPr>
        <p:sp>
          <p:nvSpPr>
            <p:cNvPr id="16" name="HEAD3_sps">
              <a:extLst>
                <a:ext uri="{FF2B5EF4-FFF2-40B4-BE49-F238E27FC236}">
                  <a16:creationId xmlns:a16="http://schemas.microsoft.com/office/drawing/2014/main" id="{E9D68BCF-AE13-D05E-2723-D317B2AEFD21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BODY3_sps">
              <a:extLst>
                <a:ext uri="{FF2B5EF4-FFF2-40B4-BE49-F238E27FC236}">
                  <a16:creationId xmlns:a16="http://schemas.microsoft.com/office/drawing/2014/main" id="{F09B1B97-F04B-B5EF-2872-3807ABC99EF0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BACK_btn">
            <a:hlinkClick r:id="rId2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27DDC33-A921-85EA-7749-5ECF0B4B7584}"/>
              </a:ext>
            </a:extLst>
          </p:cNvPr>
          <p:cNvSpPr/>
          <p:nvPr/>
        </p:nvSpPr>
        <p:spPr>
          <a:xfrm>
            <a:off x="9665115" y="6037011"/>
            <a:ext cx="2330245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돌아가기</a:t>
            </a:r>
          </a:p>
        </p:txBody>
      </p:sp>
      <p:sp>
        <p:nvSpPr>
          <p:cNvPr id="18" name="LM_lbl">
            <a:extLst>
              <a:ext uri="{FF2B5EF4-FFF2-40B4-BE49-F238E27FC236}">
                <a16:creationId xmlns:a16="http://schemas.microsoft.com/office/drawing/2014/main" id="{36A24A0E-8E7F-CC67-B944-7F2842670961}"/>
              </a:ext>
            </a:extLst>
          </p:cNvPr>
          <p:cNvSpPr txBox="1"/>
          <p:nvPr/>
        </p:nvSpPr>
        <p:spPr>
          <a:xfrm>
            <a:off x="5234225" y="159801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ㄹㅁ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AMEN_lbl">
            <a:extLst>
              <a:ext uri="{FF2B5EF4-FFF2-40B4-BE49-F238E27FC236}">
                <a16:creationId xmlns:a16="http://schemas.microsoft.com/office/drawing/2014/main" id="{D63A7564-17AE-2400-0300-A48B8C18C743}"/>
              </a:ext>
            </a:extLst>
          </p:cNvPr>
          <p:cNvSpPr txBox="1"/>
          <p:nvPr/>
        </p:nvSpPr>
        <p:spPr>
          <a:xfrm>
            <a:off x="2314594" y="38914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라면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AMA_lbl">
            <a:extLst>
              <a:ext uri="{FF2B5EF4-FFF2-40B4-BE49-F238E27FC236}">
                <a16:creationId xmlns:a16="http://schemas.microsoft.com/office/drawing/2014/main" id="{4949D92B-06F5-899E-C919-6257941D850A}"/>
              </a:ext>
            </a:extLst>
          </p:cNvPr>
          <p:cNvSpPr txBox="1"/>
          <p:nvPr/>
        </p:nvSpPr>
        <p:spPr>
          <a:xfrm>
            <a:off x="5542001" y="38914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라마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ME_lbl">
            <a:extLst>
              <a:ext uri="{FF2B5EF4-FFF2-40B4-BE49-F238E27FC236}">
                <a16:creationId xmlns:a16="http://schemas.microsoft.com/office/drawing/2014/main" id="{32C0967E-B0EC-6916-FDB9-0C27E2AD7CC9}"/>
              </a:ext>
            </a:extLst>
          </p:cNvPr>
          <p:cNvSpPr txBox="1"/>
          <p:nvPr/>
        </p:nvSpPr>
        <p:spPr>
          <a:xfrm>
            <a:off x="8769408" y="388660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로마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593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9" grpId="0"/>
      <p:bldP spid="21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DB8F1FCB-8233-EA18-B1F1-B19A0BD3B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04" t="20916" r="14800" b="53765"/>
          <a:stretch/>
        </p:blipFill>
        <p:spPr bwMode="auto">
          <a:xfrm>
            <a:off x="1966390" y="-1"/>
            <a:ext cx="8259220" cy="685800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ㅇㅈㅋㅂㅇ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ㅈㅅ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2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18F1532-97A8-7461-6109-B8AD9A612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2" t="71518" r="76192" b="3163"/>
          <a:stretch/>
        </p:blipFill>
        <p:spPr bwMode="auto">
          <a:xfrm>
            <a:off x="1966390" y="0"/>
            <a:ext cx="8259220" cy="685800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ㅂㅇ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4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BCCB685-3EFA-92A6-A9BD-D6CF35E64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20" t="71518" r="51584" b="3163"/>
          <a:stretch/>
        </p:blipFill>
        <p:spPr bwMode="auto">
          <a:xfrm>
            <a:off x="1966390" y="-1"/>
            <a:ext cx="8259220" cy="685800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ㅂㅅㅈ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ㄱㅅㄷ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5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3009B15-1A6B-73B1-44DB-458616CEC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48" t="71518" r="27456" b="3162"/>
          <a:stretch/>
        </p:blipFill>
        <p:spPr bwMode="auto">
          <a:xfrm>
            <a:off x="1966391" y="0"/>
            <a:ext cx="8259218" cy="6858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ㅎㅎㅇㅈ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5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F49A54C-66A4-F46F-115A-E18A8A9BE9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93" t="71518" r="1111" b="3163"/>
          <a:stretch/>
        </p:blipFill>
        <p:spPr bwMode="auto">
          <a:xfrm>
            <a:off x="1966390" y="-1"/>
            <a:ext cx="8259220" cy="685800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ㅈㅇㅇ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ㅅㅁ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8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ㄹㅁ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ㅅㅇ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8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ㅅㅂ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2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ㅂㅅ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2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ㄱㅈ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5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ㅍㄹ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9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ㅎㅈ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3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260</Words>
  <Application>Microsoft Office PowerPoint</Application>
  <PresentationFormat>와이드스크린</PresentationFormat>
  <Paragraphs>125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33</cp:revision>
  <dcterms:created xsi:type="dcterms:W3CDTF">2022-12-16T10:14:02Z</dcterms:created>
  <dcterms:modified xsi:type="dcterms:W3CDTF">2022-12-21T11:11:39Z</dcterms:modified>
</cp:coreProperties>
</file>