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wang junhwa" userId="c8ba5834b6a328d7" providerId="LiveId" clId="{282DA1A2-06A3-4158-8F5F-ECA97042B4E5}"/>
    <pc:docChg chg="undo custSel addSld delSld modSld sldOrd">
      <pc:chgData name="hwang junhwa" userId="c8ba5834b6a328d7" providerId="LiveId" clId="{282DA1A2-06A3-4158-8F5F-ECA97042B4E5}" dt="2022-05-26T08:27:41.638" v="2202"/>
      <pc:docMkLst>
        <pc:docMk/>
      </pc:docMkLst>
      <pc:sldChg chg="modSp mod">
        <pc:chgData name="hwang junhwa" userId="c8ba5834b6a328d7" providerId="LiveId" clId="{282DA1A2-06A3-4158-8F5F-ECA97042B4E5}" dt="2022-05-26T07:08:52.511" v="655" actId="1076"/>
        <pc:sldMkLst>
          <pc:docMk/>
          <pc:sldMk cId="3588881711" sldId="257"/>
        </pc:sldMkLst>
        <pc:spChg chg="mod">
          <ac:chgData name="hwang junhwa" userId="c8ba5834b6a328d7" providerId="LiveId" clId="{282DA1A2-06A3-4158-8F5F-ECA97042B4E5}" dt="2022-05-26T07:08:52.511" v="655" actId="1076"/>
          <ac:spMkLst>
            <pc:docMk/>
            <pc:sldMk cId="3588881711" sldId="257"/>
            <ac:spMk id="9" creationId="{A8E36D95-E35A-B4B6-3018-9D6406DFEA49}"/>
          </ac:spMkLst>
        </pc:spChg>
        <pc:spChg chg="mod">
          <ac:chgData name="hwang junhwa" userId="c8ba5834b6a328d7" providerId="LiveId" clId="{282DA1A2-06A3-4158-8F5F-ECA97042B4E5}" dt="2022-05-26T07:01:53.048" v="523" actId="122"/>
          <ac:spMkLst>
            <pc:docMk/>
            <pc:sldMk cId="3588881711" sldId="257"/>
            <ac:spMk id="17" creationId="{5F37A561-B63F-7C30-B506-72133AFF663F}"/>
          </ac:spMkLst>
        </pc:spChg>
      </pc:sldChg>
      <pc:sldChg chg="modTransition">
        <pc:chgData name="hwang junhwa" userId="c8ba5834b6a328d7" providerId="LiveId" clId="{282DA1A2-06A3-4158-8F5F-ECA97042B4E5}" dt="2022-05-26T08:20:58.924" v="2164"/>
        <pc:sldMkLst>
          <pc:docMk/>
          <pc:sldMk cId="181018963" sldId="258"/>
        </pc:sldMkLst>
      </pc:sldChg>
      <pc:sldChg chg="modSp modAnim">
        <pc:chgData name="hwang junhwa" userId="c8ba5834b6a328d7" providerId="LiveId" clId="{282DA1A2-06A3-4158-8F5F-ECA97042B4E5}" dt="2022-05-26T08:19:16.720" v="2154" actId="20577"/>
        <pc:sldMkLst>
          <pc:docMk/>
          <pc:sldMk cId="2266232497" sldId="259"/>
        </pc:sldMkLst>
        <pc:spChg chg="mod">
          <ac:chgData name="hwang junhwa" userId="c8ba5834b6a328d7" providerId="LiveId" clId="{282DA1A2-06A3-4158-8F5F-ECA97042B4E5}" dt="2022-05-26T08:19:16.720" v="2154" actId="20577"/>
          <ac:spMkLst>
            <pc:docMk/>
            <pc:sldMk cId="2266232497" sldId="259"/>
            <ac:spMk id="22" creationId="{4C8BCF3D-2371-C41D-179E-215FBAC58E69}"/>
          </ac:spMkLst>
        </pc:spChg>
      </pc:sldChg>
      <pc:sldChg chg="addSp modSp mod modTransition modAnim">
        <pc:chgData name="hwang junhwa" userId="c8ba5834b6a328d7" providerId="LiveId" clId="{282DA1A2-06A3-4158-8F5F-ECA97042B4E5}" dt="2022-05-25T13:29:31.052" v="229"/>
        <pc:sldMkLst>
          <pc:docMk/>
          <pc:sldMk cId="1089210176" sldId="260"/>
        </pc:sldMkLst>
        <pc:spChg chg="add mod">
          <ac:chgData name="hwang junhwa" userId="c8ba5834b6a328d7" providerId="LiveId" clId="{282DA1A2-06A3-4158-8F5F-ECA97042B4E5}" dt="2022-05-25T13:29:31.052" v="229"/>
          <ac:spMkLst>
            <pc:docMk/>
            <pc:sldMk cId="1089210176" sldId="260"/>
            <ac:spMk id="24" creationId="{8AB4135E-8C27-E8DA-367B-D2700DC1977E}"/>
          </ac:spMkLst>
        </pc:spChg>
      </pc:sldChg>
      <pc:sldChg chg="addSp modSp modAnim">
        <pc:chgData name="hwang junhwa" userId="c8ba5834b6a328d7" providerId="LiveId" clId="{282DA1A2-06A3-4158-8F5F-ECA97042B4E5}" dt="2022-05-26T06:46:57.516" v="282"/>
        <pc:sldMkLst>
          <pc:docMk/>
          <pc:sldMk cId="1599809691" sldId="261"/>
        </pc:sldMkLst>
        <pc:spChg chg="add mod">
          <ac:chgData name="hwang junhwa" userId="c8ba5834b6a328d7" providerId="LiveId" clId="{282DA1A2-06A3-4158-8F5F-ECA97042B4E5}" dt="2022-05-25T13:29:36.519" v="240"/>
          <ac:spMkLst>
            <pc:docMk/>
            <pc:sldMk cId="1599809691" sldId="261"/>
            <ac:spMk id="11" creationId="{5BF23DFA-3AC5-78DD-7E1F-86FD03D0584F}"/>
          </ac:spMkLst>
        </pc:spChg>
      </pc:sldChg>
      <pc:sldChg chg="addSp delSp modSp mod modAnim">
        <pc:chgData name="hwang junhwa" userId="c8ba5834b6a328d7" providerId="LiveId" clId="{282DA1A2-06A3-4158-8F5F-ECA97042B4E5}" dt="2022-05-26T07:00:59.641" v="520"/>
        <pc:sldMkLst>
          <pc:docMk/>
          <pc:sldMk cId="1079772427" sldId="263"/>
        </pc:sldMkLst>
        <pc:spChg chg="add mod">
          <ac:chgData name="hwang junhwa" userId="c8ba5834b6a328d7" providerId="LiveId" clId="{282DA1A2-06A3-4158-8F5F-ECA97042B4E5}" dt="2022-05-25T13:14:52.551" v="39" actId="207"/>
          <ac:spMkLst>
            <pc:docMk/>
            <pc:sldMk cId="1079772427" sldId="263"/>
            <ac:spMk id="4" creationId="{6D604646-BACE-A5E7-750C-205D0A473068}"/>
          </ac:spMkLst>
        </pc:spChg>
        <pc:spChg chg="add del mod">
          <ac:chgData name="hwang junhwa" userId="c8ba5834b6a328d7" providerId="LiveId" clId="{282DA1A2-06A3-4158-8F5F-ECA97042B4E5}" dt="2022-05-26T06:53:06.152" v="326" actId="478"/>
          <ac:spMkLst>
            <pc:docMk/>
            <pc:sldMk cId="1079772427" sldId="263"/>
            <ac:spMk id="6" creationId="{DB20D7CF-D80B-24CB-155A-02A68C53D722}"/>
          </ac:spMkLst>
        </pc:spChg>
        <pc:spChg chg="mod">
          <ac:chgData name="hwang junhwa" userId="c8ba5834b6a328d7" providerId="LiveId" clId="{282DA1A2-06A3-4158-8F5F-ECA97042B4E5}" dt="2022-05-25T13:14:01.436" v="34" actId="20577"/>
          <ac:spMkLst>
            <pc:docMk/>
            <pc:sldMk cId="1079772427" sldId="263"/>
            <ac:spMk id="12" creationId="{C3DF8A37-9731-AD07-CB66-5AF605DA2B53}"/>
          </ac:spMkLst>
        </pc:spChg>
        <pc:spChg chg="add mod">
          <ac:chgData name="hwang junhwa" userId="c8ba5834b6a328d7" providerId="LiveId" clId="{282DA1A2-06A3-4158-8F5F-ECA97042B4E5}" dt="2022-05-25T13:17:03.964" v="86" actId="20577"/>
          <ac:spMkLst>
            <pc:docMk/>
            <pc:sldMk cId="1079772427" sldId="263"/>
            <ac:spMk id="14" creationId="{BE776811-C561-88C3-E5F7-965EAB5D76AC}"/>
          </ac:spMkLst>
        </pc:spChg>
        <pc:spChg chg="add mod">
          <ac:chgData name="hwang junhwa" userId="c8ba5834b6a328d7" providerId="LiveId" clId="{282DA1A2-06A3-4158-8F5F-ECA97042B4E5}" dt="2022-05-25T13:32:20.974" v="245"/>
          <ac:spMkLst>
            <pc:docMk/>
            <pc:sldMk cId="1079772427" sldId="263"/>
            <ac:spMk id="15" creationId="{4E6854B8-7DB2-5A32-E3F2-3842FCA47418}"/>
          </ac:spMkLst>
        </pc:spChg>
        <pc:picChg chg="add mod">
          <ac:chgData name="hwang junhwa" userId="c8ba5834b6a328d7" providerId="LiveId" clId="{282DA1A2-06A3-4158-8F5F-ECA97042B4E5}" dt="2022-05-26T06:59:55.228" v="511" actId="1076"/>
          <ac:picMkLst>
            <pc:docMk/>
            <pc:sldMk cId="1079772427" sldId="263"/>
            <ac:picMk id="3" creationId="{A4CAABE0-D802-8F10-B443-566E42FBE8BE}"/>
          </ac:picMkLst>
        </pc:picChg>
      </pc:sldChg>
      <pc:sldChg chg="addSp delSp modSp add ord modAnim">
        <pc:chgData name="hwang junhwa" userId="c8ba5834b6a328d7" providerId="LiveId" clId="{282DA1A2-06A3-4158-8F5F-ECA97042B4E5}" dt="2022-05-25T13:22:17.261" v="171"/>
        <pc:sldMkLst>
          <pc:docMk/>
          <pc:sldMk cId="3823372047" sldId="264"/>
        </pc:sldMkLst>
        <pc:spChg chg="mod">
          <ac:chgData name="hwang junhwa" userId="c8ba5834b6a328d7" providerId="LiveId" clId="{282DA1A2-06A3-4158-8F5F-ECA97042B4E5}" dt="2022-05-25T13:20:52.989" v="160" actId="404"/>
          <ac:spMkLst>
            <pc:docMk/>
            <pc:sldMk cId="3823372047" sldId="264"/>
            <ac:spMk id="5" creationId="{34B2B8EA-496F-53DE-EA86-651C24133580}"/>
          </ac:spMkLst>
        </pc:spChg>
        <pc:picChg chg="del">
          <ac:chgData name="hwang junhwa" userId="c8ba5834b6a328d7" providerId="LiveId" clId="{282DA1A2-06A3-4158-8F5F-ECA97042B4E5}" dt="2022-05-25T13:21:59.504" v="169" actId="478"/>
          <ac:picMkLst>
            <pc:docMk/>
            <pc:sldMk cId="3823372047" sldId="264"/>
            <ac:picMk id="5122" creationId="{EA0981C0-C6F3-F334-5089-10D955F281A3}"/>
          </ac:picMkLst>
        </pc:picChg>
        <pc:picChg chg="add mod">
          <ac:chgData name="hwang junhwa" userId="c8ba5834b6a328d7" providerId="LiveId" clId="{282DA1A2-06A3-4158-8F5F-ECA97042B4E5}" dt="2022-05-25T13:22:02.903" v="170" actId="1076"/>
          <ac:picMkLst>
            <pc:docMk/>
            <pc:sldMk cId="3823372047" sldId="264"/>
            <ac:picMk id="7170" creationId="{BBFF9C47-57FC-5491-E8BA-55E96DB0F243}"/>
          </ac:picMkLst>
        </pc:picChg>
      </pc:sldChg>
      <pc:sldChg chg="addSp delSp modSp new mod modTransition modAnim">
        <pc:chgData name="hwang junhwa" userId="c8ba5834b6a328d7" providerId="LiveId" clId="{282DA1A2-06A3-4158-8F5F-ECA97042B4E5}" dt="2022-05-26T08:20:36.162" v="2156"/>
        <pc:sldMkLst>
          <pc:docMk/>
          <pc:sldMk cId="1212132574" sldId="265"/>
        </pc:sldMkLst>
        <pc:spChg chg="del">
          <ac:chgData name="hwang junhwa" userId="c8ba5834b6a328d7" providerId="LiveId" clId="{282DA1A2-06A3-4158-8F5F-ECA97042B4E5}" dt="2022-05-26T07:01:38.547" v="522" actId="478"/>
          <ac:spMkLst>
            <pc:docMk/>
            <pc:sldMk cId="1212132574" sldId="265"/>
            <ac:spMk id="2" creationId="{B482FAC3-55F3-4983-FFF8-258848A897FC}"/>
          </ac:spMkLst>
        </pc:spChg>
        <pc:spChg chg="del">
          <ac:chgData name="hwang junhwa" userId="c8ba5834b6a328d7" providerId="LiveId" clId="{282DA1A2-06A3-4158-8F5F-ECA97042B4E5}" dt="2022-05-26T07:01:38.547" v="522" actId="478"/>
          <ac:spMkLst>
            <pc:docMk/>
            <pc:sldMk cId="1212132574" sldId="265"/>
            <ac:spMk id="3" creationId="{30905FDD-2802-5098-6BAC-2DD3DF36D68E}"/>
          </ac:spMkLst>
        </pc:spChg>
        <pc:spChg chg="add mod">
          <ac:chgData name="hwang junhwa" userId="c8ba5834b6a328d7" providerId="LiveId" clId="{282DA1A2-06A3-4158-8F5F-ECA97042B4E5}" dt="2022-05-26T07:03:52.728" v="618" actId="12788"/>
          <ac:spMkLst>
            <pc:docMk/>
            <pc:sldMk cId="1212132574" sldId="265"/>
            <ac:spMk id="4" creationId="{825478FD-E68A-D40C-8648-7E999AECFE7B}"/>
          </ac:spMkLst>
        </pc:spChg>
        <pc:spChg chg="add mod">
          <ac:chgData name="hwang junhwa" userId="c8ba5834b6a328d7" providerId="LiveId" clId="{282DA1A2-06A3-4158-8F5F-ECA97042B4E5}" dt="2022-05-26T07:29:08.459" v="891" actId="1076"/>
          <ac:spMkLst>
            <pc:docMk/>
            <pc:sldMk cId="1212132574" sldId="265"/>
            <ac:spMk id="8" creationId="{A976BBCE-DCC0-61CE-914B-8D88E084AECD}"/>
          </ac:spMkLst>
        </pc:spChg>
        <pc:spChg chg="mod">
          <ac:chgData name="hwang junhwa" userId="c8ba5834b6a328d7" providerId="LiveId" clId="{282DA1A2-06A3-4158-8F5F-ECA97042B4E5}" dt="2022-05-26T07:18:41.981" v="742" actId="1076"/>
          <ac:spMkLst>
            <pc:docMk/>
            <pc:sldMk cId="1212132574" sldId="265"/>
            <ac:spMk id="11" creationId="{49EFB103-07A5-E3E2-71E9-DD091AC1ED6F}"/>
          </ac:spMkLst>
        </pc:spChg>
        <pc:spChg chg="add mod">
          <ac:chgData name="hwang junhwa" userId="c8ba5834b6a328d7" providerId="LiveId" clId="{282DA1A2-06A3-4158-8F5F-ECA97042B4E5}" dt="2022-05-26T07:12:34.634" v="695" actId="164"/>
          <ac:spMkLst>
            <pc:docMk/>
            <pc:sldMk cId="1212132574" sldId="265"/>
            <ac:spMk id="13" creationId="{ABC08A68-21E7-3CE9-DA03-44DC22AF43A6}"/>
          </ac:spMkLst>
        </pc:spChg>
        <pc:spChg chg="add del mod">
          <ac:chgData name="hwang junhwa" userId="c8ba5834b6a328d7" providerId="LiveId" clId="{282DA1A2-06A3-4158-8F5F-ECA97042B4E5}" dt="2022-05-26T07:09:12.454" v="664" actId="478"/>
          <ac:spMkLst>
            <pc:docMk/>
            <pc:sldMk cId="1212132574" sldId="265"/>
            <ac:spMk id="14" creationId="{A6877734-C983-1058-DD3D-3FA56A538C66}"/>
          </ac:spMkLst>
        </pc:spChg>
        <pc:spChg chg="add mod">
          <ac:chgData name="hwang junhwa" userId="c8ba5834b6a328d7" providerId="LiveId" clId="{282DA1A2-06A3-4158-8F5F-ECA97042B4E5}" dt="2022-05-26T07:12:34.634" v="695" actId="164"/>
          <ac:spMkLst>
            <pc:docMk/>
            <pc:sldMk cId="1212132574" sldId="265"/>
            <ac:spMk id="14" creationId="{AA1AD4E3-331C-429F-BC69-EFDCBA3009B9}"/>
          </ac:spMkLst>
        </pc:spChg>
        <pc:spChg chg="add mod">
          <ac:chgData name="hwang junhwa" userId="c8ba5834b6a328d7" providerId="LiveId" clId="{282DA1A2-06A3-4158-8F5F-ECA97042B4E5}" dt="2022-05-26T07:12:34.634" v="695" actId="164"/>
          <ac:spMkLst>
            <pc:docMk/>
            <pc:sldMk cId="1212132574" sldId="265"/>
            <ac:spMk id="15" creationId="{423314A1-05F5-9577-0366-752198711980}"/>
          </ac:spMkLst>
        </pc:spChg>
        <pc:spChg chg="add mod">
          <ac:chgData name="hwang junhwa" userId="c8ba5834b6a328d7" providerId="LiveId" clId="{282DA1A2-06A3-4158-8F5F-ECA97042B4E5}" dt="2022-05-26T07:16:45.222" v="725" actId="207"/>
          <ac:spMkLst>
            <pc:docMk/>
            <pc:sldMk cId="1212132574" sldId="265"/>
            <ac:spMk id="16" creationId="{F31C8940-C82C-4FDB-D305-3DD6665E4975}"/>
          </ac:spMkLst>
        </pc:spChg>
        <pc:spChg chg="mod">
          <ac:chgData name="hwang junhwa" userId="c8ba5834b6a328d7" providerId="LiveId" clId="{282DA1A2-06A3-4158-8F5F-ECA97042B4E5}" dt="2022-05-26T07:15:42.217" v="720"/>
          <ac:spMkLst>
            <pc:docMk/>
            <pc:sldMk cId="1212132574" sldId="265"/>
            <ac:spMk id="18" creationId="{C09C42E3-3424-1C39-FDCD-3E2DF9536E39}"/>
          </ac:spMkLst>
        </pc:spChg>
        <pc:spChg chg="mod">
          <ac:chgData name="hwang junhwa" userId="c8ba5834b6a328d7" providerId="LiveId" clId="{282DA1A2-06A3-4158-8F5F-ECA97042B4E5}" dt="2022-05-26T07:15:57.973" v="723" actId="207"/>
          <ac:spMkLst>
            <pc:docMk/>
            <pc:sldMk cId="1212132574" sldId="265"/>
            <ac:spMk id="19" creationId="{1E9CF276-7BA2-16C7-A26F-CE8966BF10D2}"/>
          </ac:spMkLst>
        </pc:spChg>
        <pc:spChg chg="mod">
          <ac:chgData name="hwang junhwa" userId="c8ba5834b6a328d7" providerId="LiveId" clId="{282DA1A2-06A3-4158-8F5F-ECA97042B4E5}" dt="2022-05-26T07:17:23.677" v="728" actId="113"/>
          <ac:spMkLst>
            <pc:docMk/>
            <pc:sldMk cId="1212132574" sldId="265"/>
            <ac:spMk id="20" creationId="{4EE43446-7364-82C5-6322-528B8F073375}"/>
          </ac:spMkLst>
        </pc:spChg>
        <pc:spChg chg="mod">
          <ac:chgData name="hwang junhwa" userId="c8ba5834b6a328d7" providerId="LiveId" clId="{282DA1A2-06A3-4158-8F5F-ECA97042B4E5}" dt="2022-05-26T07:16:35.819" v="724" actId="207"/>
          <ac:spMkLst>
            <pc:docMk/>
            <pc:sldMk cId="1212132574" sldId="265"/>
            <ac:spMk id="21" creationId="{27A2C567-1FA2-8F76-81BE-528164663A61}"/>
          </ac:spMkLst>
        </pc:spChg>
        <pc:spChg chg="add mod">
          <ac:chgData name="hwang junhwa" userId="c8ba5834b6a328d7" providerId="LiveId" clId="{282DA1A2-06A3-4158-8F5F-ECA97042B4E5}" dt="2022-05-26T07:18:44.431" v="743" actId="1076"/>
          <ac:spMkLst>
            <pc:docMk/>
            <pc:sldMk cId="1212132574" sldId="265"/>
            <ac:spMk id="22" creationId="{19CD508C-675F-9388-6D17-8E76D8335D00}"/>
          </ac:spMkLst>
        </pc:spChg>
        <pc:spChg chg="add mod">
          <ac:chgData name="hwang junhwa" userId="c8ba5834b6a328d7" providerId="LiveId" clId="{282DA1A2-06A3-4158-8F5F-ECA97042B4E5}" dt="2022-05-26T07:26:24.452" v="863" actId="12788"/>
          <ac:spMkLst>
            <pc:docMk/>
            <pc:sldMk cId="1212132574" sldId="265"/>
            <ac:spMk id="23" creationId="{974C554B-CDFE-A31D-87DD-7A76B681FBE9}"/>
          </ac:spMkLst>
        </pc:spChg>
        <pc:spChg chg="add del mod ord">
          <ac:chgData name="hwang junhwa" userId="c8ba5834b6a328d7" providerId="LiveId" clId="{282DA1A2-06A3-4158-8F5F-ECA97042B4E5}" dt="2022-05-26T07:28:23.767" v="876" actId="478"/>
          <ac:spMkLst>
            <pc:docMk/>
            <pc:sldMk cId="1212132574" sldId="265"/>
            <ac:spMk id="24" creationId="{8EA92FE5-13C0-986D-48F9-BC0E6C6F75F8}"/>
          </ac:spMkLst>
        </pc:spChg>
        <pc:grpChg chg="add mod">
          <ac:chgData name="hwang junhwa" userId="c8ba5834b6a328d7" providerId="LiveId" clId="{282DA1A2-06A3-4158-8F5F-ECA97042B4E5}" dt="2022-05-26T07:15:15.791" v="717" actId="1076"/>
          <ac:grpSpMkLst>
            <pc:docMk/>
            <pc:sldMk cId="1212132574" sldId="265"/>
            <ac:grpSpMk id="2" creationId="{3833479C-8A58-D9A8-022C-62004DF7134A}"/>
          </ac:grpSpMkLst>
        </pc:grpChg>
        <pc:grpChg chg="add mod">
          <ac:chgData name="hwang junhwa" userId="c8ba5834b6a328d7" providerId="LiveId" clId="{282DA1A2-06A3-4158-8F5F-ECA97042B4E5}" dt="2022-05-26T07:18:41.981" v="742" actId="1076"/>
          <ac:grpSpMkLst>
            <pc:docMk/>
            <pc:sldMk cId="1212132574" sldId="265"/>
            <ac:grpSpMk id="3" creationId="{D3408078-0E34-7293-9250-F7347D23E0C2}"/>
          </ac:grpSpMkLst>
        </pc:grpChg>
        <pc:grpChg chg="add mod ord">
          <ac:chgData name="hwang junhwa" userId="c8ba5834b6a328d7" providerId="LiveId" clId="{282DA1A2-06A3-4158-8F5F-ECA97042B4E5}" dt="2022-05-26T07:18:41.981" v="742" actId="1076"/>
          <ac:grpSpMkLst>
            <pc:docMk/>
            <pc:sldMk cId="1212132574" sldId="265"/>
            <ac:grpSpMk id="5" creationId="{7B034DD0-674B-E1B9-AFEE-3E3DEA4B3818}"/>
          </ac:grpSpMkLst>
        </pc:grpChg>
        <pc:grpChg chg="add mod">
          <ac:chgData name="hwang junhwa" userId="c8ba5834b6a328d7" providerId="LiveId" clId="{282DA1A2-06A3-4158-8F5F-ECA97042B4E5}" dt="2022-05-26T07:18:41.981" v="742" actId="1076"/>
          <ac:grpSpMkLst>
            <pc:docMk/>
            <pc:sldMk cId="1212132574" sldId="265"/>
            <ac:grpSpMk id="9" creationId="{476BA360-7BEF-04CC-BA53-0A013C54464B}"/>
          </ac:grpSpMkLst>
        </pc:grpChg>
        <pc:grpChg chg="del mod">
          <ac:chgData name="hwang junhwa" userId="c8ba5834b6a328d7" providerId="LiveId" clId="{282DA1A2-06A3-4158-8F5F-ECA97042B4E5}" dt="2022-05-26T07:06:06.466" v="638" actId="478"/>
          <ac:grpSpMkLst>
            <pc:docMk/>
            <pc:sldMk cId="1212132574" sldId="265"/>
            <ac:grpSpMk id="10" creationId="{E12CE115-3502-C151-CB7A-6A519C2A9811}"/>
          </ac:grpSpMkLst>
        </pc:grpChg>
        <pc:grpChg chg="add mod">
          <ac:chgData name="hwang junhwa" userId="c8ba5834b6a328d7" providerId="LiveId" clId="{282DA1A2-06A3-4158-8F5F-ECA97042B4E5}" dt="2022-05-26T07:27:08.250" v="868" actId="1076"/>
          <ac:grpSpMkLst>
            <pc:docMk/>
            <pc:sldMk cId="1212132574" sldId="265"/>
            <ac:grpSpMk id="17" creationId="{6627DD34-E109-3CD9-874A-0F9CD9CAE799}"/>
          </ac:grpSpMkLst>
        </pc:grpChg>
        <pc:picChg chg="mod">
          <ac:chgData name="hwang junhwa" userId="c8ba5834b6a328d7" providerId="LiveId" clId="{282DA1A2-06A3-4158-8F5F-ECA97042B4E5}" dt="2022-05-26T07:18:41.981" v="742" actId="1076"/>
          <ac:picMkLst>
            <pc:docMk/>
            <pc:sldMk cId="1212132574" sldId="265"/>
            <ac:picMk id="6" creationId="{4478F0C9-2E09-C73D-8BED-BE8CC9EC8F6E}"/>
          </ac:picMkLst>
        </pc:picChg>
        <pc:picChg chg="mod">
          <ac:chgData name="hwang junhwa" userId="c8ba5834b6a328d7" providerId="LiveId" clId="{282DA1A2-06A3-4158-8F5F-ECA97042B4E5}" dt="2022-05-26T07:18:41.981" v="742" actId="1076"/>
          <ac:picMkLst>
            <pc:docMk/>
            <pc:sldMk cId="1212132574" sldId="265"/>
            <ac:picMk id="7" creationId="{C5D1ADE8-DF2B-09C3-D590-676A61F21CB0}"/>
          </ac:picMkLst>
        </pc:picChg>
        <pc:picChg chg="add del mod">
          <ac:chgData name="hwang junhwa" userId="c8ba5834b6a328d7" providerId="LiveId" clId="{282DA1A2-06A3-4158-8F5F-ECA97042B4E5}" dt="2022-05-26T07:05:06.520" v="629" actId="478"/>
          <ac:picMkLst>
            <pc:docMk/>
            <pc:sldMk cId="1212132574" sldId="265"/>
            <ac:picMk id="8" creationId="{ED48F517-2057-9980-3D1D-4CF86253FAB7}"/>
          </ac:picMkLst>
        </pc:picChg>
        <pc:picChg chg="mod">
          <ac:chgData name="hwang junhwa" userId="c8ba5834b6a328d7" providerId="LiveId" clId="{282DA1A2-06A3-4158-8F5F-ECA97042B4E5}" dt="2022-05-26T07:18:41.981" v="742" actId="1076"/>
          <ac:picMkLst>
            <pc:docMk/>
            <pc:sldMk cId="1212132574" sldId="265"/>
            <ac:picMk id="12" creationId="{E9AF5D7F-837D-F4A4-DEB3-3FFD8744F918}"/>
          </ac:picMkLst>
        </pc:picChg>
        <pc:picChg chg="del mod">
          <ac:chgData name="hwang junhwa" userId="c8ba5834b6a328d7" providerId="LiveId" clId="{282DA1A2-06A3-4158-8F5F-ECA97042B4E5}" dt="2022-05-26T07:06:06.466" v="638" actId="478"/>
          <ac:picMkLst>
            <pc:docMk/>
            <pc:sldMk cId="1212132574" sldId="265"/>
            <ac:picMk id="13" creationId="{D7FDAD84-2D56-F72C-7CDF-2A24CF6B3CB9}"/>
          </ac:picMkLst>
        </pc:picChg>
        <pc:picChg chg="add mod">
          <ac:chgData name="hwang junhwa" userId="c8ba5834b6a328d7" providerId="LiveId" clId="{282DA1A2-06A3-4158-8F5F-ECA97042B4E5}" dt="2022-05-26T07:32:35.825" v="908" actId="1076"/>
          <ac:picMkLst>
            <pc:docMk/>
            <pc:sldMk cId="1212132574" sldId="265"/>
            <ac:picMk id="1026" creationId="{A7F6F6B5-3D83-D546-B0C5-A91C7DC5AFEC}"/>
          </ac:picMkLst>
        </pc:picChg>
        <pc:picChg chg="add mod">
          <ac:chgData name="hwang junhwa" userId="c8ba5834b6a328d7" providerId="LiveId" clId="{282DA1A2-06A3-4158-8F5F-ECA97042B4E5}" dt="2022-05-26T07:34:25.176" v="923" actId="1076"/>
          <ac:picMkLst>
            <pc:docMk/>
            <pc:sldMk cId="1212132574" sldId="265"/>
            <ac:picMk id="1028" creationId="{4CC7544D-2005-32CA-39F8-D2351DFA09FB}"/>
          </ac:picMkLst>
        </pc:picChg>
      </pc:sldChg>
      <pc:sldChg chg="addSp delSp modSp add ord modAnim">
        <pc:chgData name="hwang junhwa" userId="c8ba5834b6a328d7" providerId="LiveId" clId="{282DA1A2-06A3-4158-8F5F-ECA97042B4E5}" dt="2022-05-26T07:42:06.638" v="1023" actId="20577"/>
        <pc:sldMkLst>
          <pc:docMk/>
          <pc:sldMk cId="380057269" sldId="266"/>
        </pc:sldMkLst>
        <pc:spChg chg="mod">
          <ac:chgData name="hwang junhwa" userId="c8ba5834b6a328d7" providerId="LiveId" clId="{282DA1A2-06A3-4158-8F5F-ECA97042B4E5}" dt="2022-05-26T07:42:06.638" v="1023" actId="20577"/>
          <ac:spMkLst>
            <pc:docMk/>
            <pc:sldMk cId="380057269" sldId="266"/>
            <ac:spMk id="5" creationId="{34B2B8EA-496F-53DE-EA86-651C24133580}"/>
          </ac:spMkLst>
        </pc:spChg>
        <pc:picChg chg="add mod">
          <ac:chgData name="hwang junhwa" userId="c8ba5834b6a328d7" providerId="LiveId" clId="{282DA1A2-06A3-4158-8F5F-ECA97042B4E5}" dt="2022-05-26T07:41:13.065" v="978" actId="12788"/>
          <ac:picMkLst>
            <pc:docMk/>
            <pc:sldMk cId="380057269" sldId="266"/>
            <ac:picMk id="2050" creationId="{2D3C5924-6538-FE61-BDDD-C5A81343845C}"/>
          </ac:picMkLst>
        </pc:picChg>
        <pc:picChg chg="del">
          <ac:chgData name="hwang junhwa" userId="c8ba5834b6a328d7" providerId="LiveId" clId="{282DA1A2-06A3-4158-8F5F-ECA97042B4E5}" dt="2022-05-26T07:41:07.848" v="977" actId="478"/>
          <ac:picMkLst>
            <pc:docMk/>
            <pc:sldMk cId="380057269" sldId="266"/>
            <ac:picMk id="7170" creationId="{BBFF9C47-57FC-5491-E8BA-55E96DB0F243}"/>
          </ac:picMkLst>
        </pc:picChg>
      </pc:sldChg>
      <pc:sldChg chg="del">
        <pc:chgData name="hwang junhwa" userId="c8ba5834b6a328d7" providerId="LiveId" clId="{282DA1A2-06A3-4158-8F5F-ECA97042B4E5}" dt="2022-05-26T07:11:42.693" v="684" actId="47"/>
        <pc:sldMkLst>
          <pc:docMk/>
          <pc:sldMk cId="888450701" sldId="266"/>
        </pc:sldMkLst>
      </pc:sldChg>
      <pc:sldChg chg="delSp add del mod delAnim modAnim">
        <pc:chgData name="hwang junhwa" userId="c8ba5834b6a328d7" providerId="LiveId" clId="{282DA1A2-06A3-4158-8F5F-ECA97042B4E5}" dt="2022-05-26T07:06:00.857" v="636" actId="47"/>
        <pc:sldMkLst>
          <pc:docMk/>
          <pc:sldMk cId="3467065349" sldId="266"/>
        </pc:sldMkLst>
        <pc:picChg chg="del">
          <ac:chgData name="hwang junhwa" userId="c8ba5834b6a328d7" providerId="LiveId" clId="{282DA1A2-06A3-4158-8F5F-ECA97042B4E5}" dt="2022-05-26T07:05:55" v="635" actId="478"/>
          <ac:picMkLst>
            <pc:docMk/>
            <pc:sldMk cId="3467065349" sldId="266"/>
            <ac:picMk id="2058" creationId="{D2B81983-EEC6-14FC-84C0-66D22DA314EF}"/>
          </ac:picMkLst>
        </pc:picChg>
        <pc:picChg chg="del">
          <ac:chgData name="hwang junhwa" userId="c8ba5834b6a328d7" providerId="LiveId" clId="{282DA1A2-06A3-4158-8F5F-ECA97042B4E5}" dt="2022-05-26T07:05:54.476" v="634" actId="478"/>
          <ac:picMkLst>
            <pc:docMk/>
            <pc:sldMk cId="3467065349" sldId="266"/>
            <ac:picMk id="2060" creationId="{B11772D8-9605-901C-0780-D8876B42D223}"/>
          </ac:picMkLst>
        </pc:picChg>
        <pc:picChg chg="del">
          <ac:chgData name="hwang junhwa" userId="c8ba5834b6a328d7" providerId="LiveId" clId="{282DA1A2-06A3-4158-8F5F-ECA97042B4E5}" dt="2022-05-26T07:05:53.691" v="633" actId="478"/>
          <ac:picMkLst>
            <pc:docMk/>
            <pc:sldMk cId="3467065349" sldId="266"/>
            <ac:picMk id="2062" creationId="{555680FB-B64B-F588-EA7F-4B553CABE87E}"/>
          </ac:picMkLst>
        </pc:picChg>
        <pc:picChg chg="del">
          <ac:chgData name="hwang junhwa" userId="c8ba5834b6a328d7" providerId="LiveId" clId="{282DA1A2-06A3-4158-8F5F-ECA97042B4E5}" dt="2022-05-26T07:05:52.317" v="631" actId="478"/>
          <ac:picMkLst>
            <pc:docMk/>
            <pc:sldMk cId="3467065349" sldId="266"/>
            <ac:picMk id="2064" creationId="{691D6E0F-2399-41A5-AD4B-A16F9DF39A74}"/>
          </ac:picMkLst>
        </pc:picChg>
        <pc:picChg chg="del">
          <ac:chgData name="hwang junhwa" userId="c8ba5834b6a328d7" providerId="LiveId" clId="{282DA1A2-06A3-4158-8F5F-ECA97042B4E5}" dt="2022-05-26T07:05:53.125" v="632" actId="478"/>
          <ac:picMkLst>
            <pc:docMk/>
            <pc:sldMk cId="3467065349" sldId="266"/>
            <ac:picMk id="2066" creationId="{E474A062-AD5A-74AF-1A5C-9B8361590DA4}"/>
          </ac:picMkLst>
        </pc:picChg>
      </pc:sldChg>
      <pc:sldChg chg="addSp delSp modSp new mod modTransition modAnim">
        <pc:chgData name="hwang junhwa" userId="c8ba5834b6a328d7" providerId="LiveId" clId="{282DA1A2-06A3-4158-8F5F-ECA97042B4E5}" dt="2022-05-26T08:24:03.270" v="2185"/>
        <pc:sldMkLst>
          <pc:docMk/>
          <pc:sldMk cId="905991380" sldId="267"/>
        </pc:sldMkLst>
        <pc:spChg chg="del">
          <ac:chgData name="hwang junhwa" userId="c8ba5834b6a328d7" providerId="LiveId" clId="{282DA1A2-06A3-4158-8F5F-ECA97042B4E5}" dt="2022-05-26T07:42:46.533" v="1025" actId="478"/>
          <ac:spMkLst>
            <pc:docMk/>
            <pc:sldMk cId="905991380" sldId="267"/>
            <ac:spMk id="2" creationId="{E58A72AD-0129-A405-1874-36F6C005192C}"/>
          </ac:spMkLst>
        </pc:spChg>
        <pc:spChg chg="del">
          <ac:chgData name="hwang junhwa" userId="c8ba5834b6a328d7" providerId="LiveId" clId="{282DA1A2-06A3-4158-8F5F-ECA97042B4E5}" dt="2022-05-26T07:42:46.533" v="1025" actId="478"/>
          <ac:spMkLst>
            <pc:docMk/>
            <pc:sldMk cId="905991380" sldId="267"/>
            <ac:spMk id="3" creationId="{0BFBC85D-8A95-4B01-D4D3-E60DC015DF8A}"/>
          </ac:spMkLst>
        </pc:spChg>
        <pc:spChg chg="add del mod">
          <ac:chgData name="hwang junhwa" userId="c8ba5834b6a328d7" providerId="LiveId" clId="{282DA1A2-06A3-4158-8F5F-ECA97042B4E5}" dt="2022-05-26T07:43:55.106" v="1028" actId="478"/>
          <ac:spMkLst>
            <pc:docMk/>
            <pc:sldMk cId="905991380" sldId="267"/>
            <ac:spMk id="4" creationId="{2665FA95-39B6-7ACA-BB18-A1C7B6329803}"/>
          </ac:spMkLst>
        </pc:spChg>
        <pc:spChg chg="add mod">
          <ac:chgData name="hwang junhwa" userId="c8ba5834b6a328d7" providerId="LiveId" clId="{282DA1A2-06A3-4158-8F5F-ECA97042B4E5}" dt="2022-05-26T07:46:00.271" v="1110" actId="12788"/>
          <ac:spMkLst>
            <pc:docMk/>
            <pc:sldMk cId="905991380" sldId="267"/>
            <ac:spMk id="7" creationId="{EAE06F57-07C1-68D6-6594-42BD51981D45}"/>
          </ac:spMkLst>
        </pc:spChg>
        <pc:spChg chg="add mod">
          <ac:chgData name="hwang junhwa" userId="c8ba5834b6a328d7" providerId="LiveId" clId="{282DA1A2-06A3-4158-8F5F-ECA97042B4E5}" dt="2022-05-26T08:02:53.938" v="1780" actId="20577"/>
          <ac:spMkLst>
            <pc:docMk/>
            <pc:sldMk cId="905991380" sldId="267"/>
            <ac:spMk id="13" creationId="{5551053A-A4D4-F6F7-E277-0464D3C2B214}"/>
          </ac:spMkLst>
        </pc:spChg>
        <pc:spChg chg="add mod">
          <ac:chgData name="hwang junhwa" userId="c8ba5834b6a328d7" providerId="LiveId" clId="{282DA1A2-06A3-4158-8F5F-ECA97042B4E5}" dt="2022-05-26T08:23:47.454" v="2184"/>
          <ac:spMkLst>
            <pc:docMk/>
            <pc:sldMk cId="905991380" sldId="267"/>
            <ac:spMk id="14" creationId="{AAB6040B-552F-643D-451E-04FD58BDE12F}"/>
          </ac:spMkLst>
        </pc:spChg>
        <pc:picChg chg="add del">
          <ac:chgData name="hwang junhwa" userId="c8ba5834b6a328d7" providerId="LiveId" clId="{282DA1A2-06A3-4158-8F5F-ECA97042B4E5}" dt="2022-05-26T07:44:10.664" v="1030" actId="478"/>
          <ac:picMkLst>
            <pc:docMk/>
            <pc:sldMk cId="905991380" sldId="267"/>
            <ac:picMk id="3076" creationId="{21393C73-8DF5-BD8A-1915-7B2B0E8FE4FA}"/>
          </ac:picMkLst>
        </pc:picChg>
        <pc:picChg chg="add mod">
          <ac:chgData name="hwang junhwa" userId="c8ba5834b6a328d7" providerId="LiveId" clId="{282DA1A2-06A3-4158-8F5F-ECA97042B4E5}" dt="2022-05-26T07:47:45.193" v="1430"/>
          <ac:picMkLst>
            <pc:docMk/>
            <pc:sldMk cId="905991380" sldId="267"/>
            <ac:picMk id="3078" creationId="{9113B9B4-B1C8-966B-77C3-B853BA9D7D30}"/>
          </ac:picMkLst>
        </pc:picChg>
        <pc:picChg chg="add del">
          <ac:chgData name="hwang junhwa" userId="c8ba5834b6a328d7" providerId="LiveId" clId="{282DA1A2-06A3-4158-8F5F-ECA97042B4E5}" dt="2022-05-26T07:49:41.119" v="1432" actId="478"/>
          <ac:picMkLst>
            <pc:docMk/>
            <pc:sldMk cId="905991380" sldId="267"/>
            <ac:picMk id="3080" creationId="{A0BD64BC-2B98-B746-FEA0-2F6C97C6407A}"/>
          </ac:picMkLst>
        </pc:picChg>
        <pc:picChg chg="add del mod">
          <ac:chgData name="hwang junhwa" userId="c8ba5834b6a328d7" providerId="LiveId" clId="{282DA1A2-06A3-4158-8F5F-ECA97042B4E5}" dt="2022-05-26T07:53:52.345" v="1643" actId="478"/>
          <ac:picMkLst>
            <pc:docMk/>
            <pc:sldMk cId="905991380" sldId="267"/>
            <ac:picMk id="3082" creationId="{68E07F97-46E1-8556-8024-0E2F5EB2C9AB}"/>
          </ac:picMkLst>
        </pc:picChg>
        <pc:picChg chg="add del">
          <ac:chgData name="hwang junhwa" userId="c8ba5834b6a328d7" providerId="LiveId" clId="{282DA1A2-06A3-4158-8F5F-ECA97042B4E5}" dt="2022-05-26T07:53:39.021" v="1638" actId="478"/>
          <ac:picMkLst>
            <pc:docMk/>
            <pc:sldMk cId="905991380" sldId="267"/>
            <ac:picMk id="3084" creationId="{F995F62B-30D1-9D68-6127-B909F3834819}"/>
          </ac:picMkLst>
        </pc:picChg>
        <pc:picChg chg="add mod">
          <ac:chgData name="hwang junhwa" userId="c8ba5834b6a328d7" providerId="LiveId" clId="{282DA1A2-06A3-4158-8F5F-ECA97042B4E5}" dt="2022-05-26T07:55:05.291" v="1682" actId="1076"/>
          <ac:picMkLst>
            <pc:docMk/>
            <pc:sldMk cId="905991380" sldId="267"/>
            <ac:picMk id="3086" creationId="{B6D87563-84DD-957D-F46F-0672B555543C}"/>
          </ac:picMkLst>
        </pc:picChg>
        <pc:picChg chg="add mod">
          <ac:chgData name="hwang junhwa" userId="c8ba5834b6a328d7" providerId="LiveId" clId="{282DA1A2-06A3-4158-8F5F-ECA97042B4E5}" dt="2022-05-26T07:59:38.810" v="1706" actId="1076"/>
          <ac:picMkLst>
            <pc:docMk/>
            <pc:sldMk cId="905991380" sldId="267"/>
            <ac:picMk id="3088" creationId="{64CC18B0-04FE-6C20-2B0E-D74FBC08031E}"/>
          </ac:picMkLst>
        </pc:picChg>
      </pc:sldChg>
      <pc:sldChg chg="addSp delSp modSp new mod modTransition modAnim">
        <pc:chgData name="hwang junhwa" userId="c8ba5834b6a328d7" providerId="LiveId" clId="{282DA1A2-06A3-4158-8F5F-ECA97042B4E5}" dt="2022-05-26T08:20:42.068" v="2160"/>
        <pc:sldMkLst>
          <pc:docMk/>
          <pc:sldMk cId="1281283200" sldId="268"/>
        </pc:sldMkLst>
        <pc:spChg chg="del">
          <ac:chgData name="hwang junhwa" userId="c8ba5834b6a328d7" providerId="LiveId" clId="{282DA1A2-06A3-4158-8F5F-ECA97042B4E5}" dt="2022-05-26T08:03:04.248" v="1782" actId="478"/>
          <ac:spMkLst>
            <pc:docMk/>
            <pc:sldMk cId="1281283200" sldId="268"/>
            <ac:spMk id="2" creationId="{9356AB08-763A-03E7-824B-5E4A19187E63}"/>
          </ac:spMkLst>
        </pc:spChg>
        <pc:spChg chg="del">
          <ac:chgData name="hwang junhwa" userId="c8ba5834b6a328d7" providerId="LiveId" clId="{282DA1A2-06A3-4158-8F5F-ECA97042B4E5}" dt="2022-05-26T08:03:04.248" v="1782" actId="478"/>
          <ac:spMkLst>
            <pc:docMk/>
            <pc:sldMk cId="1281283200" sldId="268"/>
            <ac:spMk id="3" creationId="{52929ACF-6E14-3324-C7EA-8F4937A37376}"/>
          </ac:spMkLst>
        </pc:spChg>
        <pc:spChg chg="add mod">
          <ac:chgData name="hwang junhwa" userId="c8ba5834b6a328d7" providerId="LiveId" clId="{282DA1A2-06A3-4158-8F5F-ECA97042B4E5}" dt="2022-05-26T08:03:35.554" v="1787" actId="20577"/>
          <ac:spMkLst>
            <pc:docMk/>
            <pc:sldMk cId="1281283200" sldId="268"/>
            <ac:spMk id="4" creationId="{9B46F2FB-565A-8C52-E7C7-474B61F36DC2}"/>
          </ac:spMkLst>
        </pc:spChg>
        <pc:spChg chg="add mod">
          <ac:chgData name="hwang junhwa" userId="c8ba5834b6a328d7" providerId="LiveId" clId="{282DA1A2-06A3-4158-8F5F-ECA97042B4E5}" dt="2022-05-26T08:05:35.326" v="1814" actId="207"/>
          <ac:spMkLst>
            <pc:docMk/>
            <pc:sldMk cId="1281283200" sldId="268"/>
            <ac:spMk id="5" creationId="{4BD14C19-1D0C-87CC-EC2D-106B1E9D1A2F}"/>
          </ac:spMkLst>
        </pc:spChg>
      </pc:sldChg>
      <pc:sldChg chg="addSp delSp modSp new mod modTransition modAnim">
        <pc:chgData name="hwang junhwa" userId="c8ba5834b6a328d7" providerId="LiveId" clId="{282DA1A2-06A3-4158-8F5F-ECA97042B4E5}" dt="2022-05-26T08:26:24.608" v="2188"/>
        <pc:sldMkLst>
          <pc:docMk/>
          <pc:sldMk cId="885482145" sldId="269"/>
        </pc:sldMkLst>
        <pc:spChg chg="del">
          <ac:chgData name="hwang junhwa" userId="c8ba5834b6a328d7" providerId="LiveId" clId="{282DA1A2-06A3-4158-8F5F-ECA97042B4E5}" dt="2022-05-26T08:07:18.717" v="1831" actId="478"/>
          <ac:spMkLst>
            <pc:docMk/>
            <pc:sldMk cId="885482145" sldId="269"/>
            <ac:spMk id="2" creationId="{4A58BD40-D68A-A4FD-565F-104BD27F69CB}"/>
          </ac:spMkLst>
        </pc:spChg>
        <pc:spChg chg="del">
          <ac:chgData name="hwang junhwa" userId="c8ba5834b6a328d7" providerId="LiveId" clId="{282DA1A2-06A3-4158-8F5F-ECA97042B4E5}" dt="2022-05-26T08:07:18.717" v="1831" actId="478"/>
          <ac:spMkLst>
            <pc:docMk/>
            <pc:sldMk cId="885482145" sldId="269"/>
            <ac:spMk id="3" creationId="{8D87D700-F4EA-EAC6-5264-8E203A582690}"/>
          </ac:spMkLst>
        </pc:spChg>
        <pc:spChg chg="add mod">
          <ac:chgData name="hwang junhwa" userId="c8ba5834b6a328d7" providerId="LiveId" clId="{282DA1A2-06A3-4158-8F5F-ECA97042B4E5}" dt="2022-05-26T08:08:22.220" v="1861" actId="12788"/>
          <ac:spMkLst>
            <pc:docMk/>
            <pc:sldMk cId="885482145" sldId="269"/>
            <ac:spMk id="4" creationId="{97AF9ECE-17D6-C74D-2364-7C9DD1320D24}"/>
          </ac:spMkLst>
        </pc:spChg>
        <pc:spChg chg="add mod">
          <ac:chgData name="hwang junhwa" userId="c8ba5834b6a328d7" providerId="LiveId" clId="{282DA1A2-06A3-4158-8F5F-ECA97042B4E5}" dt="2022-05-26T08:09:08.567" v="1915" actId="20577"/>
          <ac:spMkLst>
            <pc:docMk/>
            <pc:sldMk cId="885482145" sldId="269"/>
            <ac:spMk id="5" creationId="{4B08AB32-E4E0-223A-48A3-02DBD627BCEC}"/>
          </ac:spMkLst>
        </pc:spChg>
        <pc:spChg chg="add mod">
          <ac:chgData name="hwang junhwa" userId="c8ba5834b6a328d7" providerId="LiveId" clId="{282DA1A2-06A3-4158-8F5F-ECA97042B4E5}" dt="2022-05-26T08:10:15.715" v="1946" actId="20577"/>
          <ac:spMkLst>
            <pc:docMk/>
            <pc:sldMk cId="885482145" sldId="269"/>
            <ac:spMk id="6" creationId="{D8457DC3-889D-C818-B816-D115040A2DB9}"/>
          </ac:spMkLst>
        </pc:spChg>
        <pc:spChg chg="add mod">
          <ac:chgData name="hwang junhwa" userId="c8ba5834b6a328d7" providerId="LiveId" clId="{282DA1A2-06A3-4158-8F5F-ECA97042B4E5}" dt="2022-05-26T08:26:24.608" v="2188"/>
          <ac:spMkLst>
            <pc:docMk/>
            <pc:sldMk cId="885482145" sldId="269"/>
            <ac:spMk id="7" creationId="{AEBC896E-E0A5-5DF7-AFEF-820EA1144AE7}"/>
          </ac:spMkLst>
        </pc:spChg>
      </pc:sldChg>
      <pc:sldChg chg="addSp delSp modSp new mod modAnim">
        <pc:chgData name="hwang junhwa" userId="c8ba5834b6a328d7" providerId="LiveId" clId="{282DA1A2-06A3-4158-8F5F-ECA97042B4E5}" dt="2022-05-26T08:27:41.638" v="2202"/>
        <pc:sldMkLst>
          <pc:docMk/>
          <pc:sldMk cId="1230290730" sldId="270"/>
        </pc:sldMkLst>
        <pc:spChg chg="del">
          <ac:chgData name="hwang junhwa" userId="c8ba5834b6a328d7" providerId="LiveId" clId="{282DA1A2-06A3-4158-8F5F-ECA97042B4E5}" dt="2022-05-26T08:11:19.526" v="1957" actId="478"/>
          <ac:spMkLst>
            <pc:docMk/>
            <pc:sldMk cId="1230290730" sldId="270"/>
            <ac:spMk id="2" creationId="{98D2B907-1336-9B0A-DF0B-382E150CF43A}"/>
          </ac:spMkLst>
        </pc:spChg>
        <pc:spChg chg="del">
          <ac:chgData name="hwang junhwa" userId="c8ba5834b6a328d7" providerId="LiveId" clId="{282DA1A2-06A3-4158-8F5F-ECA97042B4E5}" dt="2022-05-26T08:11:19.526" v="1957" actId="478"/>
          <ac:spMkLst>
            <pc:docMk/>
            <pc:sldMk cId="1230290730" sldId="270"/>
            <ac:spMk id="3" creationId="{F0B22585-A025-2EB6-0BC9-5E334AF749B3}"/>
          </ac:spMkLst>
        </pc:spChg>
        <pc:spChg chg="add mod">
          <ac:chgData name="hwang junhwa" userId="c8ba5834b6a328d7" providerId="LiveId" clId="{282DA1A2-06A3-4158-8F5F-ECA97042B4E5}" dt="2022-05-26T08:17:35.972" v="2143" actId="1036"/>
          <ac:spMkLst>
            <pc:docMk/>
            <pc:sldMk cId="1230290730" sldId="270"/>
            <ac:spMk id="4" creationId="{7D9CFB42-DDAD-8004-D32A-70127A51720B}"/>
          </ac:spMkLst>
        </pc:spChg>
        <pc:spChg chg="add mod">
          <ac:chgData name="hwang junhwa" userId="c8ba5834b6a328d7" providerId="LiveId" clId="{282DA1A2-06A3-4158-8F5F-ECA97042B4E5}" dt="2022-05-26T08:17:35.972" v="2143" actId="1036"/>
          <ac:spMkLst>
            <pc:docMk/>
            <pc:sldMk cId="1230290730" sldId="270"/>
            <ac:spMk id="5" creationId="{4052A497-DC4F-1167-B215-DDD7C9301917}"/>
          </ac:spMkLst>
        </pc:spChg>
        <pc:spChg chg="add mod">
          <ac:chgData name="hwang junhwa" userId="c8ba5834b6a328d7" providerId="LiveId" clId="{282DA1A2-06A3-4158-8F5F-ECA97042B4E5}" dt="2022-05-26T08:17:35.972" v="2143" actId="1036"/>
          <ac:spMkLst>
            <pc:docMk/>
            <pc:sldMk cId="1230290730" sldId="270"/>
            <ac:spMk id="6" creationId="{75ACFF9B-9C56-B34E-B71E-CC51F28DEC78}"/>
          </ac:spMkLst>
        </pc:spChg>
        <pc:spChg chg="add mod">
          <ac:chgData name="hwang junhwa" userId="c8ba5834b6a328d7" providerId="LiveId" clId="{282DA1A2-06A3-4158-8F5F-ECA97042B4E5}" dt="2022-05-26T08:17:35.972" v="2143" actId="1036"/>
          <ac:spMkLst>
            <pc:docMk/>
            <pc:sldMk cId="1230290730" sldId="270"/>
            <ac:spMk id="7" creationId="{FDC90870-ACE5-6A8C-FDCD-290FE1018956}"/>
          </ac:spMkLst>
        </pc:spChg>
      </pc:sldChg>
      <pc:sldChg chg="delSp new del mod">
        <pc:chgData name="hwang junhwa" userId="c8ba5834b6a328d7" providerId="LiveId" clId="{282DA1A2-06A3-4158-8F5F-ECA97042B4E5}" dt="2022-05-26T08:21:29.027" v="2167" actId="47"/>
        <pc:sldMkLst>
          <pc:docMk/>
          <pc:sldMk cId="372888814" sldId="271"/>
        </pc:sldMkLst>
        <pc:spChg chg="del">
          <ac:chgData name="hwang junhwa" userId="c8ba5834b6a328d7" providerId="LiveId" clId="{282DA1A2-06A3-4158-8F5F-ECA97042B4E5}" dt="2022-05-26T08:21:07.338" v="2166" actId="478"/>
          <ac:spMkLst>
            <pc:docMk/>
            <pc:sldMk cId="372888814" sldId="271"/>
            <ac:spMk id="2" creationId="{D062A00B-AC3F-F974-83AC-91316109A657}"/>
          </ac:spMkLst>
        </pc:spChg>
        <pc:spChg chg="del">
          <ac:chgData name="hwang junhwa" userId="c8ba5834b6a328d7" providerId="LiveId" clId="{282DA1A2-06A3-4158-8F5F-ECA97042B4E5}" dt="2022-05-26T08:21:07.338" v="2166" actId="478"/>
          <ac:spMkLst>
            <pc:docMk/>
            <pc:sldMk cId="372888814" sldId="271"/>
            <ac:spMk id="3" creationId="{E5511C78-6732-F044-0D57-5FBD2743E9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371E6-5848-D42D-7B1C-E95EF8B9A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B32555-E913-527E-C2AB-7FB130EE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7978A-DE2F-6BA1-62E5-5E2C3DD2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8613-DCED-4FFB-88AD-E8E34270261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47771-70CA-2EFC-03DA-0E8A08A3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BB757-1E4E-1FB0-0166-CD3AD3CF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440-5172-478C-B322-3A8B63FB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05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BED8B-93C3-5C87-9B85-E21469E4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3D3FDC-523F-3903-6A0A-44593EDE9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4052D-36DA-B062-75B8-FFBB7F4F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8613-DCED-4FFB-88AD-E8E34270261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A0030-DA97-59BB-1463-6FB32572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A88F4-8D42-E345-C917-44BA5302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440-5172-478C-B322-3A8B63FB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06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5E272B-7538-12E7-3F44-293B9D294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6E9C03-6CEF-95D6-3C6F-BD0D0209B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5C08C-7AF2-A88F-4660-04433B6C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8613-DCED-4FFB-88AD-E8E34270261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52812-9934-13A7-05D2-F34AFAFD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AB87D-D5AB-A17B-8760-1DF0C3A1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440-5172-478C-B322-3A8B63FB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9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109F7-3F20-09E2-49C6-7B8F008E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4BD8F-A610-26EA-E373-14B8327B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A4A36-3FE0-6FEA-26B9-B4EAE08C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8613-DCED-4FFB-88AD-E8E34270261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9DA61-ADA0-480A-FDBC-0CE586EF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C80B5-4101-B4F1-CA81-58297D60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440-5172-478C-B322-3A8B63FB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67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E698A-A1B2-D89F-7E5A-9370C892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17CE5-D2AF-11CA-5B8D-5B4DB29E8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35DF2-ECB1-D0AC-D83B-9223E3E5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8613-DCED-4FFB-88AD-E8E34270261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0A03D-103C-B444-09F3-CFB7C12E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B3774-0F52-5F79-7538-8EBD46DB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440-5172-478C-B322-3A8B63FB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1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B67FC-5F6B-E3B8-FDC3-F6914D40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C4BD2-4644-C8ED-E015-A904DBF93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61D0FF-9CA3-804A-2C8E-3665A79E0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D809DE-A8F3-5721-F9A7-9461EF8D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8613-DCED-4FFB-88AD-E8E34270261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B02982-971F-CB87-71AF-2D22B07C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F1333-1766-B645-38B3-4BC5CBE5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440-5172-478C-B322-3A8B63FB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08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2D75A-E9FF-B9A9-85F3-76D61139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C948B-D329-42C0-A69A-C372D3CB9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DEFDC-F548-5B2B-6968-C4DD14036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3B20E8-A7C3-273A-B992-D9BB9E59E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4CBEC6-05E3-3C67-8FE5-0B1582BB3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33D794-6871-CB50-EF78-FD768FBC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8613-DCED-4FFB-88AD-E8E34270261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443003-5D8F-DEAE-D871-549ABE2D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8BB9F1-FBDF-BA07-814A-F64BDAB8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440-5172-478C-B322-3A8B63FB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92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C966F-C821-9734-CFED-6E2BF5ED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A5E43D-05ED-3111-0504-D8EC7571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8613-DCED-4FFB-88AD-E8E34270261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327958-CADF-2D3B-DAB5-47589C3F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22DCD8-1C77-350D-DF14-F237A22B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440-5172-478C-B322-3A8B63FB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8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8819B6-EEE8-88AF-F755-E2523C44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8613-DCED-4FFB-88AD-E8E34270261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3741A-58FC-7938-76B5-77ADCB48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4FF3E-DD2B-5048-25A9-CE64273D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440-5172-478C-B322-3A8B63FB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4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8FD52-68F7-108A-6ADD-6AE06E51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AFF48-4644-4942-9D4F-269BE46A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9053B0-6F60-223E-540B-0BEFA7AC9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8F0935-B077-2089-2BD2-AE1CFECF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8613-DCED-4FFB-88AD-E8E34270261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FD285-B8AF-B29B-E1B4-4C424538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723BE7-FB05-D7BF-C20C-CA69BDA2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440-5172-478C-B322-3A8B63FB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5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F82DA-8879-A538-ED1F-1B62BCA1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9BB8E3-9609-E267-8B30-2959A8860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EEB538-08AB-103F-C19B-CB4E46D9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8C1F51-A2AA-1BF8-985C-94C9596A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8613-DCED-4FFB-88AD-E8E34270261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1FEF92-4D25-4D95-5C0A-2A8CE610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20EF12-5EBC-54B9-4DDD-F2B0BEEA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440-5172-478C-B322-3A8B63FB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4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1576AB-55BB-BB0F-F737-F713CC3F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AE93C-32EC-DCA6-43B6-DE8924E05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258A1-F433-8038-FE3E-CD59F38C4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E8613-DCED-4FFB-88AD-E8E342702610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6F356-12E4-ADA3-25A1-193125B2B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8362E-39FD-5F4B-ACD7-019B76F48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1440-5172-478C-B322-3A8B63FB1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18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9.wdp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hyperlink" Target="https://pixabay.com/ko/%EC%82%AC%EC%97%85-%EC%9D%98%EC%82%AC-%EC%95%BD%EC%82%AC-%EC%82%AC%EB%9E%8C-%EC%8B%A4%EB%A3%A8%EC%97%A3-%EB%B2%A1%ED%84%B0-1316931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ko/607d8b/image/37101.html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svg"/><Relationship Id="rId15" Type="http://schemas.openxmlformats.org/officeDocument/2006/relationships/image" Target="../media/image11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://coffee-girl-crafts.blogspot.com/2010/08/messy-desk-2-revenge-of-scrap-mess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9.png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ko/607d8b/image/37101.html" TargetMode="External"/><Relationship Id="rId3" Type="http://schemas.microsoft.com/office/2007/relationships/hdphoto" Target="../media/hdphoto2.wdp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7.wdp"/><Relationship Id="rId5" Type="http://schemas.openxmlformats.org/officeDocument/2006/relationships/hyperlink" Target="https://pixabay.com/ko/%EC%82%AC%EC%97%85-%EC%9D%98%EC%82%AC-%EC%95%BD%EC%82%AC-%EC%82%AC%EB%9E%8C-%EC%8B%A4%EB%A3%A8%EC%97%A3-%EB%B2%A1%ED%84%B0-1316931/" TargetMode="External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B8CB3-73A8-1318-8F18-78936557F8F3}"/>
              </a:ext>
            </a:extLst>
          </p:cNvPr>
          <p:cNvSpPr txBox="1"/>
          <p:nvPr/>
        </p:nvSpPr>
        <p:spPr>
          <a:xfrm>
            <a:off x="0" y="0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Arial" panose="020B0604020202020204" pitchFamily="34" charset="0"/>
                <a:cs typeface="Arial" panose="020B0604020202020204" pitchFamily="34" charset="0"/>
              </a:rPr>
              <a:t>Highlight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6FB44-2E3F-859A-5B74-100DCEB23E21}"/>
              </a:ext>
            </a:extLst>
          </p:cNvPr>
          <p:cNvSpPr txBox="1"/>
          <p:nvPr/>
        </p:nvSpPr>
        <p:spPr>
          <a:xfrm>
            <a:off x="0" y="736862"/>
            <a:ext cx="258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91958-1608-FC23-D295-7BA70989C4A5}"/>
              </a:ext>
            </a:extLst>
          </p:cNvPr>
          <p:cNvSpPr txBox="1"/>
          <p:nvPr/>
        </p:nvSpPr>
        <p:spPr>
          <a:xfrm>
            <a:off x="0" y="1275471"/>
            <a:ext cx="258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1B35156-DA4D-6D7A-31D4-89362327BF94}"/>
              </a:ext>
            </a:extLst>
          </p:cNvPr>
          <p:cNvSpPr/>
          <p:nvPr/>
        </p:nvSpPr>
        <p:spPr>
          <a:xfrm>
            <a:off x="3007151" y="139772"/>
            <a:ext cx="1329180" cy="1329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ko-KR" altLang="en-US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8E36D95-E35A-B4B6-3018-9D6406DFEA49}"/>
              </a:ext>
            </a:extLst>
          </p:cNvPr>
          <p:cNvSpPr/>
          <p:nvPr/>
        </p:nvSpPr>
        <p:spPr>
          <a:xfrm>
            <a:off x="4619134" y="166407"/>
            <a:ext cx="1329180" cy="13291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ko-KR" alt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EEDE15C-CE5D-D178-CC6C-7E7622BF4AF1}"/>
              </a:ext>
            </a:extLst>
          </p:cNvPr>
          <p:cNvCxnSpPr>
            <a:cxnSpLocks/>
          </p:cNvCxnSpPr>
          <p:nvPr/>
        </p:nvCxnSpPr>
        <p:spPr>
          <a:xfrm>
            <a:off x="81280" y="1788160"/>
            <a:ext cx="24389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CEE0D40B-0294-2A57-D5E5-28407201759C}"/>
              </a:ext>
            </a:extLst>
          </p:cNvPr>
          <p:cNvSpPr/>
          <p:nvPr/>
        </p:nvSpPr>
        <p:spPr>
          <a:xfrm>
            <a:off x="3007151" y="1675581"/>
            <a:ext cx="1329180" cy="13291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5FA5F4A-44F6-E72A-3862-FD02DDB898FC}"/>
              </a:ext>
            </a:extLst>
          </p:cNvPr>
          <p:cNvSpPr/>
          <p:nvPr/>
        </p:nvSpPr>
        <p:spPr>
          <a:xfrm>
            <a:off x="4619134" y="1701813"/>
            <a:ext cx="1329180" cy="13291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AFF3714-05DD-8B7F-973E-73177412C023}"/>
              </a:ext>
            </a:extLst>
          </p:cNvPr>
          <p:cNvCxnSpPr>
            <a:cxnSpLocks/>
          </p:cNvCxnSpPr>
          <p:nvPr/>
        </p:nvCxnSpPr>
        <p:spPr>
          <a:xfrm>
            <a:off x="81280" y="2037342"/>
            <a:ext cx="2438916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37A561-B63F-7C30-B506-72133AFF663F}"/>
              </a:ext>
            </a:extLst>
          </p:cNvPr>
          <p:cNvSpPr txBox="1"/>
          <p:nvPr/>
        </p:nvSpPr>
        <p:spPr>
          <a:xfrm>
            <a:off x="3832587" y="6051891"/>
            <a:ext cx="45268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58888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B2B8EA-496F-53DE-EA86-651C24133580}"/>
              </a:ext>
            </a:extLst>
          </p:cNvPr>
          <p:cNvSpPr txBox="1"/>
          <p:nvPr/>
        </p:nvSpPr>
        <p:spPr>
          <a:xfrm>
            <a:off x="1144842" y="3784921"/>
            <a:ext cx="9902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Worker works hardly for people don’t want.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3C5924-6538-FE61-BDDD-C5A813438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890" y="1676400"/>
            <a:ext cx="1926220" cy="192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5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52477 L 0 -2.22222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45417 L 0 0.0171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소스 이미지 보기">
            <a:extLst>
              <a:ext uri="{FF2B5EF4-FFF2-40B4-BE49-F238E27FC236}">
                <a16:creationId xmlns:a16="http://schemas.microsoft.com/office/drawing/2014/main" id="{9113B9B4-B1C8-966B-77C3-B853BA9D7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8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" y="2358390"/>
            <a:ext cx="48196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E06F57-07C1-68D6-6594-42BD51981D45}"/>
              </a:ext>
            </a:extLst>
          </p:cNvPr>
          <p:cNvSpPr txBox="1"/>
          <p:nvPr/>
        </p:nvSpPr>
        <p:spPr>
          <a:xfrm>
            <a:off x="354194" y="6051891"/>
            <a:ext cx="1148361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To make building or crafting ores need many times and people</a:t>
            </a:r>
          </a:p>
        </p:txBody>
      </p:sp>
      <p:pic>
        <p:nvPicPr>
          <p:cNvPr id="3086" name="Picture 14" descr="minecraft steve with pickaxe에 대한 이미지 결과">
            <a:extLst>
              <a:ext uri="{FF2B5EF4-FFF2-40B4-BE49-F238E27FC236}">
                <a16:creationId xmlns:a16="http://schemas.microsoft.com/office/drawing/2014/main" id="{B6D87563-84DD-957D-F46F-0672B5555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21" b="99571" l="2660" r="96809">
                        <a14:foregroundMark x1="53723" y1="18884" x2="76064" y2="20601"/>
                        <a14:foregroundMark x1="93617" y1="30901" x2="95745" y2="65236"/>
                        <a14:foregroundMark x1="98404" y1="36910" x2="98936" y2="55365"/>
                        <a14:foregroundMark x1="6383" y1="40343" x2="6915" y2="54506"/>
                        <a14:foregroundMark x1="3191" y1="35622" x2="3723" y2="45494"/>
                        <a14:foregroundMark x1="58511" y1="92704" x2="73936" y2="99571"/>
                        <a14:foregroundMark x1="77660" y1="4721" x2="65426" y2="16738"/>
                        <a14:backgroundMark x1="0" y1="36481" x2="0" y2="40773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1261">
            <a:off x="4073612" y="1128628"/>
            <a:ext cx="3220322" cy="399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64CC18B0-04FE-6C20-2B0E-D74FBC080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923" y="568229"/>
            <a:ext cx="3611702" cy="327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51053A-A4D4-F6F7-E277-0464D3C2B214}"/>
              </a:ext>
            </a:extLst>
          </p:cNvPr>
          <p:cNvSpPr txBox="1"/>
          <p:nvPr/>
        </p:nvSpPr>
        <p:spPr>
          <a:xfrm>
            <a:off x="382837" y="6051891"/>
            <a:ext cx="1142632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They are worker and work hardly. 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AB6040B-552F-643D-451E-04FD58BDE12F}"/>
              </a:ext>
            </a:extLst>
          </p:cNvPr>
          <p:cNvSpPr/>
          <p:nvPr/>
        </p:nvSpPr>
        <p:spPr>
          <a:xfrm>
            <a:off x="5219484" y="-1675095"/>
            <a:ext cx="1329180" cy="1329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타이밍</a:t>
            </a:r>
          </a:p>
        </p:txBody>
      </p:sp>
    </p:spTree>
    <p:extLst>
      <p:ext uri="{BB962C8B-B14F-4D97-AF65-F5344CB8AC3E}">
        <p14:creationId xmlns:p14="http://schemas.microsoft.com/office/powerpoint/2010/main" val="905991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31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B46F2FB-565A-8C52-E7C7-474B61F36D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14C19-1D0C-87CC-EC2D-106B1E9D1A2F}"/>
              </a:ext>
            </a:extLst>
          </p:cNvPr>
          <p:cNvSpPr txBox="1"/>
          <p:nvPr/>
        </p:nvSpPr>
        <p:spPr>
          <a:xfrm>
            <a:off x="4480013" y="3013502"/>
            <a:ext cx="3231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81283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AF9ECE-17D6-C74D-2364-7C9DD1320D24}"/>
              </a:ext>
            </a:extLst>
          </p:cNvPr>
          <p:cNvSpPr txBox="1"/>
          <p:nvPr/>
        </p:nvSpPr>
        <p:spPr>
          <a:xfrm>
            <a:off x="1977254" y="6051891"/>
            <a:ext cx="823749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So far, I introduce 3 jobs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8AB32-E4E0-223A-48A3-02DBD627BCEC}"/>
              </a:ext>
            </a:extLst>
          </p:cNvPr>
          <p:cNvSpPr txBox="1"/>
          <p:nvPr/>
        </p:nvSpPr>
        <p:spPr>
          <a:xfrm>
            <a:off x="1977254" y="6051891"/>
            <a:ext cx="823749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Except this jobs, all jobs are important.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57DC3-889D-C818-B816-D115040A2DB9}"/>
              </a:ext>
            </a:extLst>
          </p:cNvPr>
          <p:cNvSpPr txBox="1"/>
          <p:nvPr/>
        </p:nvSpPr>
        <p:spPr>
          <a:xfrm>
            <a:off x="1977254" y="6051890"/>
            <a:ext cx="823749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What do you want to be?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BC896E-E0A5-5DF7-AFEF-820EA1144AE7}"/>
              </a:ext>
            </a:extLst>
          </p:cNvPr>
          <p:cNvSpPr/>
          <p:nvPr/>
        </p:nvSpPr>
        <p:spPr>
          <a:xfrm>
            <a:off x="5219484" y="-1675095"/>
            <a:ext cx="1329180" cy="1329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타이밍</a:t>
            </a:r>
          </a:p>
        </p:txBody>
      </p:sp>
    </p:spTree>
    <p:extLst>
      <p:ext uri="{BB962C8B-B14F-4D97-AF65-F5344CB8AC3E}">
        <p14:creationId xmlns:p14="http://schemas.microsoft.com/office/powerpoint/2010/main" val="885482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12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633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9CFB42-DDAD-8004-D32A-70127A51720B}"/>
              </a:ext>
            </a:extLst>
          </p:cNvPr>
          <p:cNvSpPr txBox="1"/>
          <p:nvPr/>
        </p:nvSpPr>
        <p:spPr>
          <a:xfrm>
            <a:off x="2731137" y="3030752"/>
            <a:ext cx="1898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2A497-DC4F-1167-B215-DDD7C9301917}"/>
              </a:ext>
            </a:extLst>
          </p:cNvPr>
          <p:cNvSpPr txBox="1"/>
          <p:nvPr/>
        </p:nvSpPr>
        <p:spPr>
          <a:xfrm>
            <a:off x="2731136" y="3030752"/>
            <a:ext cx="306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Arial" panose="020B0604020202020204" pitchFamily="34" charset="0"/>
                <a:cs typeface="Arial" panose="020B0604020202020204" pitchFamily="34" charset="0"/>
              </a:rPr>
              <a:t>          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CFF9B-9C56-B34E-B71E-CC51F28DEC78}"/>
              </a:ext>
            </a:extLst>
          </p:cNvPr>
          <p:cNvSpPr txBox="1"/>
          <p:nvPr/>
        </p:nvSpPr>
        <p:spPr>
          <a:xfrm>
            <a:off x="2731136" y="3030752"/>
            <a:ext cx="3991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Arial" panose="020B0604020202020204" pitchFamily="34" charset="0"/>
                <a:cs typeface="Arial" panose="020B0604020202020204" pitchFamily="34" charset="0"/>
              </a:rPr>
              <a:t>                  for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90870-ACE5-6A8C-FDCD-290FE1018956}"/>
              </a:ext>
            </a:extLst>
          </p:cNvPr>
          <p:cNvSpPr txBox="1"/>
          <p:nvPr/>
        </p:nvSpPr>
        <p:spPr>
          <a:xfrm>
            <a:off x="2731135" y="3030752"/>
            <a:ext cx="6904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watching.</a:t>
            </a:r>
          </a:p>
        </p:txBody>
      </p:sp>
    </p:spTree>
    <p:extLst>
      <p:ext uri="{BB962C8B-B14F-4D97-AF65-F5344CB8AC3E}">
        <p14:creationId xmlns:p14="http://schemas.microsoft.com/office/powerpoint/2010/main" val="123029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xit" presetSubtype="0" fill="hold" grpId="3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5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5" grpId="0"/>
      <p:bldP spid="5" grpId="1"/>
      <p:bldP spid="5" grpId="2"/>
      <p:bldP spid="5" grpId="3"/>
      <p:bldP spid="6" grpId="0"/>
      <p:bldP spid="6" grpId="1"/>
      <p:bldP spid="6" grpId="2"/>
      <p:bldP spid="6" grpId="3"/>
      <p:bldP spid="7" grpId="0"/>
      <p:bldP spid="7" grpId="1"/>
      <p:bldP spid="7" grpId="2"/>
      <p:bldP spid="7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C379EF71-8861-2F83-E430-D5E05E316249}"/>
              </a:ext>
            </a:extLst>
          </p:cNvPr>
          <p:cNvSpPr/>
          <p:nvPr/>
        </p:nvSpPr>
        <p:spPr>
          <a:xfrm>
            <a:off x="-1329180" y="2764410"/>
            <a:ext cx="1329180" cy="1329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F9D2F-2D8F-6D98-C887-168B4A16E406}"/>
              </a:ext>
            </a:extLst>
          </p:cNvPr>
          <p:cNvSpPr txBox="1"/>
          <p:nvPr/>
        </p:nvSpPr>
        <p:spPr>
          <a:xfrm>
            <a:off x="1446330" y="3013502"/>
            <a:ext cx="9299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most important job?</a:t>
            </a:r>
            <a:endParaRPr lang="ko-KR" alt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D389D-1A4B-A1BE-14E0-5651D7C0993C}"/>
              </a:ext>
            </a:extLst>
          </p:cNvPr>
          <p:cNvSpPr txBox="1"/>
          <p:nvPr/>
        </p:nvSpPr>
        <p:spPr>
          <a:xfrm>
            <a:off x="4505960" y="3136612"/>
            <a:ext cx="318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by.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1D5F91-093E-A149-06F2-41115A48A839}"/>
              </a:ext>
            </a:extLst>
          </p:cNvPr>
          <p:cNvSpPr txBox="1"/>
          <p:nvPr/>
        </p:nvSpPr>
        <p:spPr>
          <a:xfrm>
            <a:off x="4376420" y="3136613"/>
            <a:ext cx="3439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Information essay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5E722-9F0E-43D7-2444-C99AD5F4E80D}"/>
              </a:ext>
            </a:extLst>
          </p:cNvPr>
          <p:cNvSpPr txBox="1"/>
          <p:nvPr/>
        </p:nvSpPr>
        <p:spPr>
          <a:xfrm>
            <a:off x="4838700" y="3136612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8101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1.11094 0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3" presetClass="emph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62C36F0-9353-56AD-DF58-A0C4A6D52FD5}"/>
              </a:ext>
            </a:extLst>
          </p:cNvPr>
          <p:cNvSpPr/>
          <p:nvPr/>
        </p:nvSpPr>
        <p:spPr>
          <a:xfrm>
            <a:off x="4294616" y="1627616"/>
            <a:ext cx="3602768" cy="36027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121F21-0FA1-DE33-DFAF-2A5B32492675}"/>
              </a:ext>
            </a:extLst>
          </p:cNvPr>
          <p:cNvGrpSpPr/>
          <p:nvPr/>
        </p:nvGrpSpPr>
        <p:grpSpPr>
          <a:xfrm rot="18900000">
            <a:off x="6096000" y="1879600"/>
            <a:ext cx="0" cy="3117104"/>
            <a:chOff x="6096000" y="1879600"/>
            <a:chExt cx="0" cy="311710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2B8E97E4-59B2-E79D-A403-A4E527A1DF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879600"/>
              <a:ext cx="0" cy="1549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B9F72D7-64FF-3CB6-C64F-CB447503D58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156770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EA03365-8FD5-7B16-51B7-17909EAB3C5D}"/>
              </a:ext>
            </a:extLst>
          </p:cNvPr>
          <p:cNvSpPr txBox="1"/>
          <p:nvPr/>
        </p:nvSpPr>
        <p:spPr>
          <a:xfrm>
            <a:off x="5450840" y="6051892"/>
            <a:ext cx="129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Today,</a:t>
            </a:r>
          </a:p>
        </p:txBody>
      </p:sp>
      <p:pic>
        <p:nvPicPr>
          <p:cNvPr id="1026" name="Picture 2" descr="정비사 아이콘에 대한 이미지 결과">
            <a:extLst>
              <a:ext uri="{FF2B5EF4-FFF2-40B4-BE49-F238E27FC236}">
                <a16:creationId xmlns:a16="http://schemas.microsoft.com/office/drawing/2014/main" id="{8303BAE7-01E3-210C-EA95-A5B403B54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96889" l="9949" r="89796">
                        <a14:foregroundMark x1="51020" y1="36000" x2="48214" y2="38667"/>
                        <a14:foregroundMark x1="67092" y1="3111" x2="67092" y2="5778"/>
                        <a14:foregroundMark x1="31888" y1="96889" x2="35459" y2="96889"/>
                        <a14:foregroundMark x1="36990" y1="76889" x2="36990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81717">
            <a:off x="6144078" y="1359660"/>
            <a:ext cx="3351255" cy="192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8BCF3D-2371-C41D-179E-215FBAC58E69}"/>
              </a:ext>
            </a:extLst>
          </p:cNvPr>
          <p:cNvSpPr txBox="1"/>
          <p:nvPr/>
        </p:nvSpPr>
        <p:spPr>
          <a:xfrm>
            <a:off x="3832587" y="6051891"/>
            <a:ext cx="45268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We can have many jobs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3F9EDE4-11A7-A29E-D1AC-1CCA3B3A7AC8}"/>
              </a:ext>
            </a:extLst>
          </p:cNvPr>
          <p:cNvSpPr/>
          <p:nvPr/>
        </p:nvSpPr>
        <p:spPr>
          <a:xfrm>
            <a:off x="5219484" y="-1675095"/>
            <a:ext cx="1329180" cy="1329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타이밍</a:t>
            </a:r>
          </a:p>
        </p:txBody>
      </p:sp>
    </p:spTree>
    <p:extLst>
      <p:ext uri="{BB962C8B-B14F-4D97-AF65-F5344CB8AC3E}">
        <p14:creationId xmlns:p14="http://schemas.microsoft.com/office/powerpoint/2010/main" val="226623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51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8" presetClass="emph" presetSubtype="0" accel="4000" decel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4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1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900000">
                                      <p:cBhvr>
                                        <p:cTn id="1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1"/>
                            </p:stCondLst>
                            <p:childTnLst>
                              <p:par>
                                <p:cTn id="19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900000">
                                      <p:cBhvr>
                                        <p:cTn id="20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51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32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32"/>
                            </p:stCondLst>
                            <p:childTnLst>
                              <p:par>
                                <p:cTn id="2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32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  <p:bldP spid="22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6AABE65-9289-A652-C5F9-5FB64AD52804}"/>
              </a:ext>
            </a:extLst>
          </p:cNvPr>
          <p:cNvGrpSpPr/>
          <p:nvPr/>
        </p:nvGrpSpPr>
        <p:grpSpPr>
          <a:xfrm>
            <a:off x="11424284" y="-1849902"/>
            <a:ext cx="3703956" cy="2997518"/>
            <a:chOff x="2778123" y="386080"/>
            <a:chExt cx="4984117" cy="40335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352468-7E90-74E7-ACDF-AFFDBDF6CF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31913" r="31417"/>
            <a:stretch/>
          </p:blipFill>
          <p:spPr>
            <a:xfrm>
              <a:off x="5107621" y="386080"/>
              <a:ext cx="1385613" cy="3159760"/>
            </a:xfrm>
            <a:prstGeom prst="rect">
              <a:avLst/>
            </a:prstGeom>
          </p:spPr>
        </p:pic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E3FB512D-F3B0-0984-918B-2F5652F57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778123" y="1554480"/>
              <a:ext cx="4984117" cy="286512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FD0CBE-7E5B-7850-05AC-51D676F8ACBE}"/>
              </a:ext>
            </a:extLst>
          </p:cNvPr>
          <p:cNvSpPr txBox="1"/>
          <p:nvPr/>
        </p:nvSpPr>
        <p:spPr>
          <a:xfrm>
            <a:off x="3791986" y="6051891"/>
            <a:ext cx="460802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Doctor save people’s life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50EF0-5FBE-BE27-8959-B20E5AE3C465}"/>
              </a:ext>
            </a:extLst>
          </p:cNvPr>
          <p:cNvSpPr txBox="1"/>
          <p:nvPr/>
        </p:nvSpPr>
        <p:spPr>
          <a:xfrm>
            <a:off x="3150362" y="6051891"/>
            <a:ext cx="589127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diliver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give our food or anything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B0B2C7-6A6D-1A57-4EB9-33D821EC29FC}"/>
              </a:ext>
            </a:extLst>
          </p:cNvPr>
          <p:cNvGrpSpPr/>
          <p:nvPr/>
        </p:nvGrpSpPr>
        <p:grpSpPr>
          <a:xfrm>
            <a:off x="3791986" y="1228639"/>
            <a:ext cx="5839961" cy="4138203"/>
            <a:chOff x="3791986" y="1228639"/>
            <a:chExt cx="5839961" cy="413820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037BA53-F9EC-57DF-1282-5EC1B6680C23}"/>
                </a:ext>
              </a:extLst>
            </p:cNvPr>
            <p:cNvGrpSpPr/>
            <p:nvPr/>
          </p:nvGrpSpPr>
          <p:grpSpPr>
            <a:xfrm>
              <a:off x="3791986" y="1228639"/>
              <a:ext cx="5839961" cy="4138203"/>
              <a:chOff x="3791986" y="1228639"/>
              <a:chExt cx="5839961" cy="4138203"/>
            </a:xfrm>
          </p:grpSpPr>
          <p:pic>
            <p:nvPicPr>
              <p:cNvPr id="2052" name="Picture 4" descr="배달의민족 아이콘에 대한 이미지 결과">
                <a:extLst>
                  <a:ext uri="{FF2B5EF4-FFF2-40B4-BE49-F238E27FC236}">
                    <a16:creationId xmlns:a16="http://schemas.microsoft.com/office/drawing/2014/main" id="{3ACD2E86-1D04-013E-7E6C-80845CBC2B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5350" b="94239" l="9971" r="89443">
                            <a14:foregroundMark x1="40762" y1="28807" x2="40762" y2="32510"/>
                            <a14:foregroundMark x1="47214" y1="5761" x2="41349" y2="9877"/>
                            <a14:foregroundMark x1="34018" y1="20165" x2="33724" y2="23457"/>
                            <a14:foregroundMark x1="33431" y1="20165" x2="32845" y2="23868"/>
                            <a14:foregroundMark x1="33138" y1="27572" x2="33724" y2="31276"/>
                            <a14:foregroundMark x1="75073" y1="57202" x2="70674" y2="64198"/>
                            <a14:foregroundMark x1="64516" y1="85597" x2="65103" y2="88477"/>
                            <a14:foregroundMark x1="28739" y1="83951" x2="24633" y2="88066"/>
                            <a14:foregroundMark x1="24047" y1="94239" x2="25220" y2="92181"/>
                            <a14:foregroundMark x1="65689" y1="93416" x2="65396" y2="90947"/>
                            <a14:foregroundMark x1="48387" y1="28395" x2="52786" y2="31687"/>
                          </a14:backgroundRemoval>
                        </a14:imgEffect>
                        <a14:imgEffect>
                          <a14:sharpenSoften amount="100000"/>
                        </a14:imgEffect>
                        <a14:imgEffect>
                          <a14:brightnessContrast bright="100000" contras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6164" y="1228639"/>
                <a:ext cx="4845783" cy="3453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요기요에 대한 이미지 결과">
                <a:extLst>
                  <a:ext uri="{FF2B5EF4-FFF2-40B4-BE49-F238E27FC236}">
                    <a16:creationId xmlns:a16="http://schemas.microsoft.com/office/drawing/2014/main" id="{90052397-A4E0-6D26-746B-264A324040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6089" r="96487">
                            <a14:foregroundMark x1="28571" y1="31905" x2="18735" y2="48571"/>
                            <a14:foregroundMark x1="27869" y1="39524" x2="22482" y2="60952"/>
                            <a14:foregroundMark x1="21077" y1="18571" x2="8899" y2="39524"/>
                            <a14:foregroundMark x1="6323" y1="38095" x2="6792" y2="56667"/>
                            <a14:foregroundMark x1="16159" y1="35238" x2="11475" y2="59048"/>
                            <a14:foregroundMark x1="17096" y1="61429" x2="18267" y2="79524"/>
                            <a14:foregroundMark x1="59953" y1="36667" x2="48946" y2="52857"/>
                            <a14:foregroundMark x1="78923" y1="39048" x2="75644" y2="61905"/>
                            <a14:foregroundMark x1="77518" y1="27143" x2="65808" y2="53810"/>
                            <a14:foregroundMark x1="77752" y1="24286" x2="92272" y2="42857"/>
                            <a14:foregroundMark x1="81030" y1="20476" x2="96487" y2="44762"/>
                            <a14:foregroundMark x1="16862" y1="50476" x2="15691" y2="56190"/>
                            <a14:foregroundMark x1="25059" y1="43333" x2="22248" y2="57143"/>
                            <a14:foregroundMark x1="54567" y1="46190" x2="55035" y2="64286"/>
                            <a14:foregroundMark x1="77986" y1="33810" x2="74473" y2="47143"/>
                            <a14:foregroundMark x1="85714" y1="42857" x2="76815" y2="68571"/>
                            <a14:foregroundMark x1="86885" y1="60476" x2="81733" y2="69524"/>
                          </a14:backgroundRemoval>
                        </a14:imgEffect>
                        <a14:imgEffect>
                          <a14:sharpenSoften amount="100000"/>
                        </a14:imgEffect>
                        <a14:imgEffect>
                          <a14:brightnessContrast brigh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1986" y="3366592"/>
                <a:ext cx="4067175" cy="2000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36E1AD6-2EE1-AD22-CC8C-F1080540D4DF}"/>
                </a:ext>
              </a:extLst>
            </p:cNvPr>
            <p:cNvSpPr/>
            <p:nvPr/>
          </p:nvSpPr>
          <p:spPr>
            <a:xfrm rot="21216447">
              <a:off x="6295137" y="1911961"/>
              <a:ext cx="1329180" cy="416119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9044B3-DCC4-23A9-4156-3BC96F427539}"/>
              </a:ext>
            </a:extLst>
          </p:cNvPr>
          <p:cNvSpPr txBox="1"/>
          <p:nvPr/>
        </p:nvSpPr>
        <p:spPr>
          <a:xfrm>
            <a:off x="3240745" y="6152165"/>
            <a:ext cx="57105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 And scientist, teacher, so on.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D2B81983-EEC6-14FC-84C0-66D22DA31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4049">
            <a:off x="2781084" y="-20802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B11772D8-9605-901C-0780-D8876B42D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50123">
            <a:off x="5068141" y="-1167096"/>
            <a:ext cx="6663745" cy="666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555680FB-B64B-F588-EA7F-4B553CABE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22869">
            <a:off x="1956915" y="75811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691D6E0F-2399-41A5-AD4B-A16F9DF39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4950">
            <a:off x="6360206" y="2144928"/>
            <a:ext cx="3893489" cy="389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E474A062-AD5A-74AF-1A5C-9B83615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52000" contrast="-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53761">
            <a:off x="4010123" y="-76871"/>
            <a:ext cx="4876800" cy="4876800"/>
          </a:xfrm>
          <a:prstGeom prst="rect">
            <a:avLst/>
          </a:prstGeom>
          <a:noFill/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8AB4135E-8C27-E8DA-367B-D2700DC1977E}"/>
              </a:ext>
            </a:extLst>
          </p:cNvPr>
          <p:cNvSpPr/>
          <p:nvPr/>
        </p:nvSpPr>
        <p:spPr>
          <a:xfrm>
            <a:off x="5219484" y="-1675095"/>
            <a:ext cx="1329180" cy="1329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타이밍</a:t>
            </a:r>
          </a:p>
        </p:txBody>
      </p:sp>
    </p:spTree>
    <p:extLst>
      <p:ext uri="{BB962C8B-B14F-4D97-AF65-F5344CB8AC3E}">
        <p14:creationId xmlns:p14="http://schemas.microsoft.com/office/powerpoint/2010/main" val="10892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25 0.12385 L -1.25052 0.6358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64" y="2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1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1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1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251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1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소스 이미지 보기">
            <a:extLst>
              <a:ext uri="{FF2B5EF4-FFF2-40B4-BE49-F238E27FC236}">
                <a16:creationId xmlns:a16="http://schemas.microsoft.com/office/drawing/2014/main" id="{46ABC4D8-3494-6470-44DC-2FB5C421A3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58"/>
          <a:stretch/>
        </p:blipFill>
        <p:spPr bwMode="auto">
          <a:xfrm>
            <a:off x="2912968" y="3290104"/>
            <a:ext cx="6366064" cy="274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A7D670-0115-0EBA-78F5-DC6934ADE4E4}"/>
              </a:ext>
            </a:extLst>
          </p:cNvPr>
          <p:cNvSpPr txBox="1"/>
          <p:nvPr/>
        </p:nvSpPr>
        <p:spPr>
          <a:xfrm>
            <a:off x="2999689" y="6152165"/>
            <a:ext cx="619262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What are the most important job?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16011-AD13-3D2C-D185-AA292F3D3D34}"/>
              </a:ext>
            </a:extLst>
          </p:cNvPr>
          <p:cNvSpPr txBox="1"/>
          <p:nvPr/>
        </p:nvSpPr>
        <p:spPr>
          <a:xfrm>
            <a:off x="256572" y="6152165"/>
            <a:ext cx="116788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Farmer, bus driver … . All job are important, but I choose 3 jobs.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BB358-FAEC-986B-935C-11EE232AA645}"/>
              </a:ext>
            </a:extLst>
          </p:cNvPr>
          <p:cNvSpPr txBox="1"/>
          <p:nvPr/>
        </p:nvSpPr>
        <p:spPr>
          <a:xfrm>
            <a:off x="256572" y="6152164"/>
            <a:ext cx="116788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There are public official, bus or taxi driver and worker.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BF3C8BF-7C07-481B-B160-E0E234721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472" y="1329444"/>
            <a:ext cx="1845055" cy="184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D949AFC-93DF-6523-3931-2577820C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59" y="2671781"/>
            <a:ext cx="1514438" cy="15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D97456D-E0A6-29FA-CD75-B3F49CE99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128" y="2956100"/>
            <a:ext cx="1514438" cy="15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BF23DFA-3AC5-78DD-7E1F-86FD03D0584F}"/>
              </a:ext>
            </a:extLst>
          </p:cNvPr>
          <p:cNvSpPr/>
          <p:nvPr/>
        </p:nvSpPr>
        <p:spPr>
          <a:xfrm>
            <a:off x="5219484" y="-1675095"/>
            <a:ext cx="1329180" cy="1329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타이밍</a:t>
            </a:r>
          </a:p>
        </p:txBody>
      </p:sp>
    </p:spTree>
    <p:extLst>
      <p:ext uri="{BB962C8B-B14F-4D97-AF65-F5344CB8AC3E}">
        <p14:creationId xmlns:p14="http://schemas.microsoft.com/office/powerpoint/2010/main" val="15998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8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9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92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342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A0981C0-C6F3-F334-5089-10D955F28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890" y="1768998"/>
            <a:ext cx="1926220" cy="192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B2B8EA-496F-53DE-EA86-651C24133580}"/>
              </a:ext>
            </a:extLst>
          </p:cNvPr>
          <p:cNvSpPr txBox="1"/>
          <p:nvPr/>
        </p:nvSpPr>
        <p:spPr>
          <a:xfrm>
            <a:off x="706426" y="3784921"/>
            <a:ext cx="10779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atin typeface="Arial" panose="020B0604020202020204" pitchFamily="34" charset="0"/>
                <a:cs typeface="Arial" panose="020B0604020202020204" pitchFamily="34" charset="0"/>
              </a:rPr>
              <a:t>Public official can people’s life to easily</a:t>
            </a:r>
          </a:p>
        </p:txBody>
      </p:sp>
    </p:spTree>
    <p:extLst>
      <p:ext uri="{BB962C8B-B14F-4D97-AF65-F5344CB8AC3E}">
        <p14:creationId xmlns:p14="http://schemas.microsoft.com/office/powerpoint/2010/main" val="68905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54514 L 0 2.22222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1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45417 L 0 0.0171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소스 이미지 보기">
            <a:extLst>
              <a:ext uri="{FF2B5EF4-FFF2-40B4-BE49-F238E27FC236}">
                <a16:creationId xmlns:a16="http://schemas.microsoft.com/office/drawing/2014/main" id="{C092388E-1B77-D9A3-3A9D-7741C6BAC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920" y="-380050"/>
            <a:ext cx="3996160" cy="720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AD8889-698B-C793-BAE4-9AD173456E64}"/>
              </a:ext>
            </a:extLst>
          </p:cNvPr>
          <p:cNvSpPr txBox="1"/>
          <p:nvPr/>
        </p:nvSpPr>
        <p:spPr>
          <a:xfrm>
            <a:off x="1113782" y="6051891"/>
            <a:ext cx="996443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Public official is a people help other people for country</a:t>
            </a:r>
          </a:p>
        </p:txBody>
      </p:sp>
      <p:pic>
        <p:nvPicPr>
          <p:cNvPr id="6156" name="Picture 12" descr="소스 이미지 보기">
            <a:extLst>
              <a:ext uri="{FF2B5EF4-FFF2-40B4-BE49-F238E27FC236}">
                <a16:creationId xmlns:a16="http://schemas.microsoft.com/office/drawing/2014/main" id="{E4476C88-E86F-A5F8-E110-59D4E1649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43" b="95992" l="2532" r="96624">
                        <a14:foregroundMark x1="20253" y1="32700" x2="14557" y2="41350"/>
                        <a14:foregroundMark x1="4852" y1="41983" x2="2532" y2="53797"/>
                        <a14:foregroundMark x1="60127" y1="81646" x2="56962" y2="93671"/>
                        <a14:foregroundMark x1="51055" y1="95992" x2="54641" y2="94726"/>
                        <a14:foregroundMark x1="96835" y1="44937" x2="94726" y2="55696"/>
                        <a14:foregroundMark x1="54008" y1="2743" x2="47468" y2="3797"/>
                        <a14:foregroundMark x1="48945" y1="21730" x2="50633" y2="32700"/>
                        <a14:foregroundMark x1="61392" y1="22363" x2="70886" y2="44304"/>
                        <a14:foregroundMark x1="76160" y1="17932" x2="82911" y2="25949"/>
                        <a14:foregroundMark x1="85865" y1="43249" x2="79536" y2="60970"/>
                        <a14:foregroundMark x1="90506" y1="43249" x2="88186" y2="57595"/>
                        <a14:foregroundMark x1="78692" y1="66878" x2="55274" y2="68143"/>
                        <a14:foregroundMark x1="41350" y1="83122" x2="59494" y2="82068"/>
                        <a14:foregroundMark x1="48734" y1="72152" x2="82700" y2="79747"/>
                        <a14:foregroundMark x1="42827" y1="32068" x2="39451" y2="18776"/>
                        <a14:foregroundMark x1="43671" y1="15823" x2="59283" y2="15823"/>
                        <a14:foregroundMark x1="68143" y1="20675" x2="79536" y2="37764"/>
                        <a14:foregroundMark x1="44093" y1="87764" x2="55696" y2="86287"/>
                        <a14:foregroundMark x1="46203" y1="71097" x2="39030" y2="80380"/>
                        <a14:foregroundMark x1="37131" y1="66456" x2="29536" y2="80169"/>
                        <a14:foregroundMark x1="32489" y1="63080" x2="15612" y2="79536"/>
                        <a14:foregroundMark x1="19198" y1="61814" x2="30380" y2="51688"/>
                        <a14:foregroundMark x1="30802" y1="46414" x2="5063" y2="48523"/>
                        <a14:foregroundMark x1="21097" y1="35232" x2="32278" y2="40928"/>
                        <a14:foregroundMark x1="18143" y1="18565" x2="33544" y2="35021"/>
                        <a14:foregroundMark x1="50633" y1="44304" x2="50211" y2="61603"/>
                        <a14:foregroundMark x1="34177" y1="38608" x2="48101" y2="58861"/>
                        <a14:foregroundMark x1="44304" y1="40295" x2="69198" y2="47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41" y="2225234"/>
            <a:ext cx="1990846" cy="199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DF8A37-9731-AD07-CB66-5AF605DA2B53}"/>
              </a:ext>
            </a:extLst>
          </p:cNvPr>
          <p:cNvSpPr txBox="1"/>
          <p:nvPr/>
        </p:nvSpPr>
        <p:spPr>
          <a:xfrm>
            <a:off x="1113782" y="6051891"/>
            <a:ext cx="996443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If our country doesn’t have public official,</a:t>
            </a:r>
          </a:p>
        </p:txBody>
      </p:sp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6D604646-BACE-A5E7-750C-205D0A473068}"/>
              </a:ext>
            </a:extLst>
          </p:cNvPr>
          <p:cNvSpPr/>
          <p:nvPr/>
        </p:nvSpPr>
        <p:spPr>
          <a:xfrm>
            <a:off x="3144455" y="269112"/>
            <a:ext cx="5903089" cy="5903089"/>
          </a:xfrm>
          <a:prstGeom prst="mathMultiply">
            <a:avLst>
              <a:gd name="adj1" fmla="val 391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776811-C561-88C3-E5F7-965EAB5D76AC}"/>
              </a:ext>
            </a:extLst>
          </p:cNvPr>
          <p:cNvSpPr txBox="1"/>
          <p:nvPr/>
        </p:nvSpPr>
        <p:spPr>
          <a:xfrm>
            <a:off x="1113782" y="6044504"/>
            <a:ext cx="996443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our social system change messy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E6854B8-7DB2-5A32-E3F2-3842FCA47418}"/>
              </a:ext>
            </a:extLst>
          </p:cNvPr>
          <p:cNvSpPr/>
          <p:nvPr/>
        </p:nvSpPr>
        <p:spPr>
          <a:xfrm>
            <a:off x="5219484" y="-1675095"/>
            <a:ext cx="1329180" cy="13291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타이밍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CAABE0-D802-8F10-B443-566E42FBE8B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 numberOfShades="0"/>
                    </a14:imgEffect>
                    <a14:imgEffect>
                      <a14:sharpenSoften amount="58000"/>
                    </a14:imgEffect>
                    <a14:imgEffect>
                      <a14:brightnessContrast brigh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269137" y="423943"/>
            <a:ext cx="8408653" cy="56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611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861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4" grpId="0" animBg="1"/>
      <p:bldP spid="4" grpId="1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B2B8EA-496F-53DE-EA86-651C24133580}"/>
              </a:ext>
            </a:extLst>
          </p:cNvPr>
          <p:cNvSpPr txBox="1"/>
          <p:nvPr/>
        </p:nvSpPr>
        <p:spPr>
          <a:xfrm>
            <a:off x="427645" y="3784921"/>
            <a:ext cx="11336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Bus or taxi driver can we move other place easily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BFF9C47-57FC-5491-E8BA-55E96DB0F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890" y="1676400"/>
            <a:ext cx="1926220" cy="192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37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5419 L 0 -2.22222E-6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45417 L 0 0.0171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5478FD-E68A-D40C-8648-7E999AECFE7B}"/>
              </a:ext>
            </a:extLst>
          </p:cNvPr>
          <p:cNvSpPr txBox="1"/>
          <p:nvPr/>
        </p:nvSpPr>
        <p:spPr>
          <a:xfrm>
            <a:off x="672307" y="6051891"/>
            <a:ext cx="1084738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In fact, many people want to go to different places but can’t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3408078-0E34-7293-9250-F7347D23E0C2}"/>
              </a:ext>
            </a:extLst>
          </p:cNvPr>
          <p:cNvGrpSpPr/>
          <p:nvPr/>
        </p:nvGrpSpPr>
        <p:grpSpPr>
          <a:xfrm>
            <a:off x="6452374" y="360023"/>
            <a:ext cx="5067320" cy="3068977"/>
            <a:chOff x="6452374" y="360023"/>
            <a:chExt cx="5067320" cy="306897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76BA360-7BEF-04CC-BA53-0A013C54464B}"/>
                </a:ext>
              </a:extLst>
            </p:cNvPr>
            <p:cNvGrpSpPr/>
            <p:nvPr/>
          </p:nvGrpSpPr>
          <p:grpSpPr>
            <a:xfrm>
              <a:off x="6452374" y="360023"/>
              <a:ext cx="3902945" cy="2736939"/>
              <a:chOff x="4786164" y="1228639"/>
              <a:chExt cx="4845783" cy="3453154"/>
            </a:xfrm>
            <a:scene3d>
              <a:camera prst="isometricOffAxis1Right">
                <a:rot lat="763509" lon="20652900" rev="189209"/>
              </a:camera>
              <a:lightRig rig="threePt" dir="t"/>
            </a:scene3d>
          </p:grpSpPr>
          <p:pic>
            <p:nvPicPr>
              <p:cNvPr id="12" name="Picture 4" descr="배달의민족 아이콘에 대한 이미지 결과">
                <a:extLst>
                  <a:ext uri="{FF2B5EF4-FFF2-40B4-BE49-F238E27FC236}">
                    <a16:creationId xmlns:a16="http://schemas.microsoft.com/office/drawing/2014/main" id="{E9AF5D7F-837D-F4A4-DEB3-3FFD8744F9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350" b="94239" l="9971" r="89443">
                            <a14:foregroundMark x1="40762" y1="28807" x2="40762" y2="32510"/>
                            <a14:foregroundMark x1="47214" y1="5761" x2="41349" y2="9877"/>
                            <a14:foregroundMark x1="34018" y1="20165" x2="33724" y2="23457"/>
                            <a14:foregroundMark x1="33431" y1="20165" x2="32845" y2="23868"/>
                            <a14:foregroundMark x1="33138" y1="27572" x2="33724" y2="31276"/>
                            <a14:foregroundMark x1="75073" y1="57202" x2="70674" y2="64198"/>
                            <a14:foregroundMark x1="64516" y1="85597" x2="65103" y2="88477"/>
                            <a14:foregroundMark x1="28739" y1="83951" x2="24633" y2="88066"/>
                            <a14:foregroundMark x1="24047" y1="94239" x2="25220" y2="92181"/>
                            <a14:foregroundMark x1="65689" y1="93416" x2="65396" y2="90947"/>
                            <a14:foregroundMark x1="48387" y1="28395" x2="52786" y2="31687"/>
                          </a14:backgroundRemoval>
                        </a14:imgEffect>
                        <a14:imgEffect>
                          <a14:sharpenSoften amount="100000"/>
                        </a14:imgEffect>
                        <a14:imgEffect>
                          <a14:brightnessContrast bright="100000" contras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6164" y="1228639"/>
                <a:ext cx="4845783" cy="3453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9EFB103-07A5-E3E2-71E9-DD091AC1ED6F}"/>
                  </a:ext>
                </a:extLst>
              </p:cNvPr>
              <p:cNvSpPr/>
              <p:nvPr/>
            </p:nvSpPr>
            <p:spPr>
              <a:xfrm rot="21216447">
                <a:off x="6295137" y="1911961"/>
                <a:ext cx="1329180" cy="416119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B034DD0-674B-E1B9-AFEE-3E3DEA4B3818}"/>
                </a:ext>
              </a:extLst>
            </p:cNvPr>
            <p:cNvGrpSpPr/>
            <p:nvPr/>
          </p:nvGrpSpPr>
          <p:grpSpPr>
            <a:xfrm>
              <a:off x="8561519" y="1035024"/>
              <a:ext cx="2958175" cy="2393976"/>
              <a:chOff x="2778123" y="386080"/>
              <a:chExt cx="4984117" cy="403352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4478F0C9-2E09-C73D-8BED-BE8CC9EC8F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 l="31913" r="31417"/>
              <a:stretch/>
            </p:blipFill>
            <p:spPr>
              <a:xfrm>
                <a:off x="5107621" y="386080"/>
                <a:ext cx="1385613" cy="3159760"/>
              </a:xfrm>
              <a:prstGeom prst="rect">
                <a:avLst/>
              </a:prstGeom>
            </p:spPr>
          </p:pic>
          <p:pic>
            <p:nvPicPr>
              <p:cNvPr id="7" name="그래픽 6">
                <a:extLst>
                  <a:ext uri="{FF2B5EF4-FFF2-40B4-BE49-F238E27FC236}">
                    <a16:creationId xmlns:a16="http://schemas.microsoft.com/office/drawing/2014/main" id="{C5D1ADE8-DF2B-09C3-D590-676A61F21C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tretch>
                <a:fillRect/>
              </a:stretch>
            </p:blipFill>
            <p:spPr>
              <a:xfrm>
                <a:off x="2778123" y="1554480"/>
                <a:ext cx="4984117" cy="2865120"/>
              </a:xfrm>
              <a:prstGeom prst="rect">
                <a:avLst/>
              </a:prstGeom>
            </p:spPr>
          </p:pic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33479C-8A58-D9A8-022C-62004DF7134A}"/>
              </a:ext>
            </a:extLst>
          </p:cNvPr>
          <p:cNvGrpSpPr/>
          <p:nvPr/>
        </p:nvGrpSpPr>
        <p:grpSpPr>
          <a:xfrm>
            <a:off x="3564197" y="2508212"/>
            <a:ext cx="2476982" cy="804387"/>
            <a:chOff x="2045599" y="2694768"/>
            <a:chExt cx="2476982" cy="804387"/>
          </a:xfrm>
          <a:scene3d>
            <a:camera prst="isometricOffAxis2Left"/>
            <a:lightRig rig="threePt" dir="t"/>
          </a:scene3d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23314A1-05F5-9577-0366-752198711980}"/>
                </a:ext>
              </a:extLst>
            </p:cNvPr>
            <p:cNvSpPr/>
            <p:nvPr/>
          </p:nvSpPr>
          <p:spPr>
            <a:xfrm>
              <a:off x="2045599" y="2694768"/>
              <a:ext cx="2476982" cy="804387"/>
            </a:xfrm>
            <a:prstGeom prst="roundRect">
              <a:avLst>
                <a:gd name="adj" fmla="val 1057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31C8940-C82C-4FDB-D305-3DD6665E4975}"/>
                </a:ext>
              </a:extLst>
            </p:cNvPr>
            <p:cNvSpPr/>
            <p:nvPr/>
          </p:nvSpPr>
          <p:spPr>
            <a:xfrm>
              <a:off x="3051223" y="2863321"/>
              <a:ext cx="467282" cy="467282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BC08A68-21E7-3CE9-DA03-44DC22AF43A6}"/>
                </a:ext>
              </a:extLst>
            </p:cNvPr>
            <p:cNvSpPr/>
            <p:nvPr/>
          </p:nvSpPr>
          <p:spPr>
            <a:xfrm>
              <a:off x="2314770" y="2860964"/>
              <a:ext cx="467282" cy="4672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A1AD4E3-331C-429F-BC69-EFDCBA3009B9}"/>
                </a:ext>
              </a:extLst>
            </p:cNvPr>
            <p:cNvSpPr/>
            <p:nvPr/>
          </p:nvSpPr>
          <p:spPr>
            <a:xfrm>
              <a:off x="3782478" y="2860964"/>
              <a:ext cx="467282" cy="4672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627DD34-E109-3CD9-874A-0F9CD9CAE799}"/>
              </a:ext>
            </a:extLst>
          </p:cNvPr>
          <p:cNvGrpSpPr/>
          <p:nvPr/>
        </p:nvGrpSpPr>
        <p:grpSpPr>
          <a:xfrm>
            <a:off x="3564197" y="2505855"/>
            <a:ext cx="2476982" cy="804387"/>
            <a:chOff x="2045599" y="2694768"/>
            <a:chExt cx="2476982" cy="804387"/>
          </a:xfrm>
          <a:scene3d>
            <a:camera prst="isometricOffAxis2Left"/>
            <a:lightRig rig="threePt" dir="t"/>
          </a:scene3d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09C42E3-3424-1C39-FDCD-3E2DF9536E39}"/>
                </a:ext>
              </a:extLst>
            </p:cNvPr>
            <p:cNvSpPr/>
            <p:nvPr/>
          </p:nvSpPr>
          <p:spPr>
            <a:xfrm>
              <a:off x="2045599" y="2694768"/>
              <a:ext cx="2476982" cy="804387"/>
            </a:xfrm>
            <a:prstGeom prst="roundRect">
              <a:avLst>
                <a:gd name="adj" fmla="val 1057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E9CF276-7BA2-16C7-A26F-CE8966BF10D2}"/>
                </a:ext>
              </a:extLst>
            </p:cNvPr>
            <p:cNvSpPr/>
            <p:nvPr/>
          </p:nvSpPr>
          <p:spPr>
            <a:xfrm>
              <a:off x="3051223" y="2863321"/>
              <a:ext cx="467282" cy="4672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EE43446-7364-82C5-6322-528B8F073375}"/>
                </a:ext>
              </a:extLst>
            </p:cNvPr>
            <p:cNvSpPr/>
            <p:nvPr/>
          </p:nvSpPr>
          <p:spPr>
            <a:xfrm>
              <a:off x="2314770" y="2860964"/>
              <a:ext cx="467282" cy="4672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endParaRPr lang="ko-KR" alt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7A2C567-1FA2-8F76-81BE-528164663A61}"/>
                </a:ext>
              </a:extLst>
            </p:cNvPr>
            <p:cNvSpPr/>
            <p:nvPr/>
          </p:nvSpPr>
          <p:spPr>
            <a:xfrm>
              <a:off x="3782478" y="2860964"/>
              <a:ext cx="467282" cy="467282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9CD508C-675F-9388-6D17-8E76D8335D00}"/>
              </a:ext>
            </a:extLst>
          </p:cNvPr>
          <p:cNvSpPr txBox="1"/>
          <p:nvPr/>
        </p:nvSpPr>
        <p:spPr>
          <a:xfrm>
            <a:off x="8929688" y="216993"/>
            <a:ext cx="34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4C554B-CDFE-A31D-87DD-7A76B681FBE9}"/>
              </a:ext>
            </a:extLst>
          </p:cNvPr>
          <p:cNvSpPr txBox="1"/>
          <p:nvPr/>
        </p:nvSpPr>
        <p:spPr>
          <a:xfrm>
            <a:off x="336154" y="6051890"/>
            <a:ext cx="1151969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For example it’s too late to go, don’t have car driver helps them</a:t>
            </a:r>
          </a:p>
        </p:txBody>
      </p:sp>
      <p:sp>
        <p:nvSpPr>
          <p:cNvPr id="8" name="달 7">
            <a:extLst>
              <a:ext uri="{FF2B5EF4-FFF2-40B4-BE49-F238E27FC236}">
                <a16:creationId xmlns:a16="http://schemas.microsoft.com/office/drawing/2014/main" id="{A976BBCE-DCC0-61CE-914B-8D88E084AECD}"/>
              </a:ext>
            </a:extLst>
          </p:cNvPr>
          <p:cNvSpPr/>
          <p:nvPr/>
        </p:nvSpPr>
        <p:spPr>
          <a:xfrm rot="1910010">
            <a:off x="458363" y="451"/>
            <a:ext cx="1388430" cy="2492922"/>
          </a:xfrm>
          <a:prstGeom prst="moon">
            <a:avLst>
              <a:gd name="adj" fmla="val 395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소스 이미지 보기">
            <a:extLst>
              <a:ext uri="{FF2B5EF4-FFF2-40B4-BE49-F238E27FC236}">
                <a16:creationId xmlns:a16="http://schemas.microsoft.com/office/drawing/2014/main" id="{A7F6F6B5-3D83-D546-B0C5-A91C7DC5A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167" y="-34141"/>
            <a:ext cx="5879666" cy="587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소스 이미지 보기">
            <a:extLst>
              <a:ext uri="{FF2B5EF4-FFF2-40B4-BE49-F238E27FC236}">
                <a16:creationId xmlns:a16="http://schemas.microsoft.com/office/drawing/2014/main" id="{4CC7544D-2005-32CA-39F8-D2351DFA0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56" b="89904" l="8654" r="89904">
                        <a14:foregroundMark x1="43029" y1="34856" x2="43029" y2="34856"/>
                        <a14:foregroundMark x1="44952" y1="43269" x2="44952" y2="43269"/>
                        <a14:foregroundMark x1="44952" y1="51683" x2="44952" y2="51683"/>
                        <a14:foregroundMark x1="85337" y1="54808" x2="85337" y2="54808"/>
                        <a14:foregroundMark x1="79808" y1="60337" x2="79808" y2="60337"/>
                        <a14:foregroundMark x1="8654" y1="55288" x2="8894" y2="567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3667" y="-563114"/>
            <a:ext cx="7404893" cy="740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13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97 -0.50764 L 8.33333E-7 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5" y="2537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7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9167E-6 3.7037E-7 L -0.09258 -0.2419 C -0.11159 -0.29421 -0.14648 -0.35301 -0.18854 -0.40185 C -0.23554 -0.45532 -0.27786 -0.48588 -0.31211 -0.49583 L -0.47435 -0.54583 " pathEditMode="relative" rAng="1980000" ptsTypes="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4" y="-3377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7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75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-1.5444 0.0148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27" y="74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1.11111E-6 L -1.4375 0.0007 " pathEditMode="relative" rAng="0" ptsTypes="AA">
                                      <p:cBhvr>
                                        <p:cTn id="45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/>
      <p:bldP spid="22" grpId="1"/>
      <p:bldP spid="23" grpId="0" animBg="1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217</Words>
  <Application>Microsoft Office PowerPoint</Application>
  <PresentationFormat>와이드스크린</PresentationFormat>
  <Paragraphs>46</Paragraphs>
  <Slides>14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junhwa</dc:creator>
  <cp:lastModifiedBy>hwang junhwa</cp:lastModifiedBy>
  <cp:revision>14</cp:revision>
  <dcterms:created xsi:type="dcterms:W3CDTF">2022-05-25T10:59:19Z</dcterms:created>
  <dcterms:modified xsi:type="dcterms:W3CDTF">2022-05-26T08:28:03Z</dcterms:modified>
</cp:coreProperties>
</file>