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4" r:id="rId5"/>
    <p:sldId id="259" r:id="rId6"/>
    <p:sldId id="260" r:id="rId7"/>
    <p:sldId id="261" r:id="rId8"/>
    <p:sldId id="267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8F38-9CE1-A089-3BF3-87DC5E0E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1F2C9F-E405-37B1-E80F-40FB378A2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CF9CA-435D-80C1-1DA2-9C407E67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A913D-CE37-7E40-6351-7364F3B8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918AB-E45C-C169-93E8-DFED9ABF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4CEE-C4CF-4871-8C56-593DBA55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254DBA-FDD7-E98F-B824-2AD040E0C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B6FC3-300B-22CF-522F-C11ACA84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04B04-CCA7-1596-0C99-E86E0B97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A3574-54FA-9009-C313-C2315CBE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3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B08A2-EE7A-07DD-F900-DAF1F2DBD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AF452-6DF4-0D8C-F744-84377246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81855-3361-6805-673B-70DC411B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C76A-2D5A-C839-1A2A-3198AC38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3A83B-BD77-0478-4A52-8EC31DD4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4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5A209-B6CD-C036-8F33-B94CC68E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554D2-AC04-ADC8-50F8-72FA60F9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606F8-BC9B-BA07-DE80-B01B83E8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7CF0-08C6-C0A6-FF1C-D8F2869E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1501A-E248-FB02-F334-244BE83D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722F-7F1D-9B93-6577-BC24DB3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9E53A-AA33-D6AC-DD38-03A92CB3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69EC-5ABB-08A4-347D-BB510CD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8CCCA-91CF-51DA-521C-2B31493F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978E1-8502-DAFE-6037-46C03B0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5450B-4E59-46F8-50F0-ECAD9E55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35E64-5F6A-082E-51A0-3380B67D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C494F-FBF8-02EE-97AF-AF974D78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8C15F-B077-DB00-379B-14091A35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EAA7F-5826-CCFE-736A-E07315D0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F55F5-1D6A-D229-A995-7FF2034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4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51757-3E3D-D5E0-3840-070A11B7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73B16-0232-FD9F-2952-3392868B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8BA4B-354D-02C8-139A-AB45A873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9FE909-B48D-452F-01AD-30AF33FAD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E64DC-9EE7-D182-267A-544547D9B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791DF8-3DCE-AF68-7AF0-21844A8E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81C7F-A37D-BDFE-2C45-C73D16A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DEC5B-3910-D122-5EAA-CB86A1DD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0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D280A-C836-FC1E-7D1C-9B5FAAD9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78EE6-5FDE-AEA3-E735-3D8BE54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9AD08-821A-CCDE-4AA4-4B1787CE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E0B6-FBE0-9749-4D52-0097CF8C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10DFD-3BDD-E7FD-ECCF-9D5F9CCF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B51AD-DB36-0BFB-5D30-6F2B9BDA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475B9-CB28-9047-2914-AD5C288A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8CF8-B366-C37D-F117-F1C86D5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7C2AE-49B6-2DEF-DB00-2CE0AED3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78AFE-9C5D-B41D-0C61-545C6A53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5A65A-8B36-57F5-4D1B-AE632A7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3F68-CC95-C861-6616-01D30EE5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5CCC-0397-A599-9EA8-4A822B6D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5AB6-9A21-3765-6007-521023D3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2CE86-DF29-5F56-73CE-B7309EAE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D2936-9B27-0E14-AE9D-10B488072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2FF74-D9BB-80D6-5C09-8FA23C44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1A659-706C-6A1C-451E-8D5C2BA4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C6FAD-2CC8-7FC0-85FD-499BB284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A2134C-8543-D83C-61E6-C517B140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57F35-6F93-5FD7-BBEC-F5B34DE1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8EA27-8008-8FA2-F86C-CFB48F4B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AD06-D5D1-4B0E-AEC7-4EE64388245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17FF8-92BB-73E0-0741-A91F50FD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0EB3C-8DA2-34FD-5715-CE6B35C4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6B3235-9802-0C7F-196C-E1968F9D1EEF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자막 </a:t>
            </a:r>
            <a:r>
              <a:rPr lang="en-US" altLang="ko-K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abced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04142-A5A4-25AC-E0A4-DD4B51263954}"/>
              </a:ext>
            </a:extLst>
          </p:cNvPr>
          <p:cNvGrpSpPr/>
          <p:nvPr/>
        </p:nvGrpSpPr>
        <p:grpSpPr>
          <a:xfrm>
            <a:off x="1614114" y="876632"/>
            <a:ext cx="1311966" cy="2552368"/>
            <a:chOff x="2687540" y="1407382"/>
            <a:chExt cx="1311966" cy="255236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F4A35F-966D-4267-6600-CB1F5A51ED19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64B4EA-C8FF-90A5-F7A9-3544F9F318F7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81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855A59FC-9C48-DFCB-C54C-C6080771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C3B57B2-9EAB-D42F-8137-3B89F254612F}"/>
              </a:ext>
            </a:extLst>
          </p:cNvPr>
          <p:cNvGrpSpPr/>
          <p:nvPr/>
        </p:nvGrpSpPr>
        <p:grpSpPr>
          <a:xfrm>
            <a:off x="3662161" y="685671"/>
            <a:ext cx="4501920" cy="5891044"/>
            <a:chOff x="3662161" y="685671"/>
            <a:chExt cx="4501920" cy="589104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406135-40D1-E4A7-A0A2-036239284E73}"/>
                </a:ext>
              </a:extLst>
            </p:cNvPr>
            <p:cNvGrpSpPr/>
            <p:nvPr/>
          </p:nvGrpSpPr>
          <p:grpSpPr>
            <a:xfrm>
              <a:off x="3662161" y="834508"/>
              <a:ext cx="4501920" cy="5742207"/>
              <a:chOff x="3475405" y="341572"/>
              <a:chExt cx="4257846" cy="5430890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CF957FB5-D817-969B-037C-04D52FAC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639" y="4026850"/>
                <a:ext cx="1745612" cy="1745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43F4773-1211-CC3F-EA97-D8AFAD927741}"/>
                  </a:ext>
                </a:extLst>
              </p:cNvPr>
              <p:cNvGrpSpPr/>
              <p:nvPr/>
            </p:nvGrpSpPr>
            <p:grpSpPr>
              <a:xfrm flipH="1">
                <a:off x="3475405" y="341572"/>
                <a:ext cx="3239317" cy="4387217"/>
                <a:chOff x="2187975" y="3133162"/>
                <a:chExt cx="772531" cy="104628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6EF6F49E-F630-064B-A1D7-9C0B0DD93AD7}"/>
                    </a:ext>
                  </a:extLst>
                </p:cNvPr>
                <p:cNvSpPr/>
                <p:nvPr/>
              </p:nvSpPr>
              <p:spPr>
                <a:xfrm>
                  <a:off x="2187975" y="3445570"/>
                  <a:ext cx="327304" cy="733881"/>
                </a:xfrm>
                <a:custGeom>
                  <a:avLst/>
                  <a:gdLst>
                    <a:gd name="connsiteX0" fmla="*/ 0 w 930303"/>
                    <a:gd name="connsiteY0" fmla="*/ 1184082 h 2368163"/>
                    <a:gd name="connsiteX1" fmla="*/ 465152 w 930303"/>
                    <a:gd name="connsiteY1" fmla="*/ 0 h 2368163"/>
                    <a:gd name="connsiteX2" fmla="*/ 930304 w 930303"/>
                    <a:gd name="connsiteY2" fmla="*/ 1184082 h 2368163"/>
                    <a:gd name="connsiteX3" fmla="*/ 465152 w 930303"/>
                    <a:gd name="connsiteY3" fmla="*/ 2368164 h 2368163"/>
                    <a:gd name="connsiteX4" fmla="*/ 0 w 930303"/>
                    <a:gd name="connsiteY4" fmla="*/ 1184082 h 2368163"/>
                    <a:gd name="connsiteX0" fmla="*/ 269 w 930573"/>
                    <a:gd name="connsiteY0" fmla="*/ 1184082 h 1645250"/>
                    <a:gd name="connsiteX1" fmla="*/ 465421 w 930573"/>
                    <a:gd name="connsiteY1" fmla="*/ 0 h 1645250"/>
                    <a:gd name="connsiteX2" fmla="*/ 930573 w 930573"/>
                    <a:gd name="connsiteY2" fmla="*/ 1184082 h 1645250"/>
                    <a:gd name="connsiteX3" fmla="*/ 417713 w 930573"/>
                    <a:gd name="connsiteY3" fmla="*/ 1604839 h 1645250"/>
                    <a:gd name="connsiteX4" fmla="*/ 269 w 930573"/>
                    <a:gd name="connsiteY4" fmla="*/ 1184082 h 1645250"/>
                    <a:gd name="connsiteX0" fmla="*/ 111 w 930415"/>
                    <a:gd name="connsiteY0" fmla="*/ 1184082 h 1648638"/>
                    <a:gd name="connsiteX1" fmla="*/ 465263 w 930415"/>
                    <a:gd name="connsiteY1" fmla="*/ 0 h 1648638"/>
                    <a:gd name="connsiteX2" fmla="*/ 930415 w 930415"/>
                    <a:gd name="connsiteY2" fmla="*/ 1184082 h 1648638"/>
                    <a:gd name="connsiteX3" fmla="*/ 417555 w 930415"/>
                    <a:gd name="connsiteY3" fmla="*/ 1604839 h 1648638"/>
                    <a:gd name="connsiteX4" fmla="*/ 111 w 930415"/>
                    <a:gd name="connsiteY4" fmla="*/ 1184082 h 1648638"/>
                    <a:gd name="connsiteX0" fmla="*/ 97 w 930401"/>
                    <a:gd name="connsiteY0" fmla="*/ 1184082 h 1476328"/>
                    <a:gd name="connsiteX1" fmla="*/ 465249 w 930401"/>
                    <a:gd name="connsiteY1" fmla="*/ 0 h 1476328"/>
                    <a:gd name="connsiteX2" fmla="*/ 930401 w 930401"/>
                    <a:gd name="connsiteY2" fmla="*/ 1184082 h 1476328"/>
                    <a:gd name="connsiteX3" fmla="*/ 497054 w 930401"/>
                    <a:gd name="connsiteY3" fmla="*/ 1183420 h 1476328"/>
                    <a:gd name="connsiteX4" fmla="*/ 97 w 930401"/>
                    <a:gd name="connsiteY4" fmla="*/ 1184082 h 1476328"/>
                    <a:gd name="connsiteX0" fmla="*/ 11 w 930315"/>
                    <a:gd name="connsiteY0" fmla="*/ 1184082 h 1476328"/>
                    <a:gd name="connsiteX1" fmla="*/ 465163 w 930315"/>
                    <a:gd name="connsiteY1" fmla="*/ 0 h 1476328"/>
                    <a:gd name="connsiteX2" fmla="*/ 930315 w 930315"/>
                    <a:gd name="connsiteY2" fmla="*/ 1184082 h 1476328"/>
                    <a:gd name="connsiteX3" fmla="*/ 496968 w 930315"/>
                    <a:gd name="connsiteY3" fmla="*/ 1183420 h 1476328"/>
                    <a:gd name="connsiteX4" fmla="*/ 11 w 930315"/>
                    <a:gd name="connsiteY4" fmla="*/ 1184082 h 1476328"/>
                    <a:gd name="connsiteX0" fmla="*/ 11 w 930315"/>
                    <a:gd name="connsiteY0" fmla="*/ 1184082 h 1193848"/>
                    <a:gd name="connsiteX1" fmla="*/ 465163 w 930315"/>
                    <a:gd name="connsiteY1" fmla="*/ 0 h 1193848"/>
                    <a:gd name="connsiteX2" fmla="*/ 930315 w 930315"/>
                    <a:gd name="connsiteY2" fmla="*/ 1184082 h 1193848"/>
                    <a:gd name="connsiteX3" fmla="*/ 496968 w 930315"/>
                    <a:gd name="connsiteY3" fmla="*/ 1183420 h 1193848"/>
                    <a:gd name="connsiteX4" fmla="*/ 11 w 930315"/>
                    <a:gd name="connsiteY4" fmla="*/ 1184082 h 1193848"/>
                    <a:gd name="connsiteX0" fmla="*/ 11 w 930315"/>
                    <a:gd name="connsiteY0" fmla="*/ 1184082 h 1193848"/>
                    <a:gd name="connsiteX1" fmla="*/ 465163 w 930315"/>
                    <a:gd name="connsiteY1" fmla="*/ 0 h 1193848"/>
                    <a:gd name="connsiteX2" fmla="*/ 930315 w 930315"/>
                    <a:gd name="connsiteY2" fmla="*/ 1184082 h 1193848"/>
                    <a:gd name="connsiteX3" fmla="*/ 496968 w 930315"/>
                    <a:gd name="connsiteY3" fmla="*/ 1183420 h 1193848"/>
                    <a:gd name="connsiteX4" fmla="*/ 11 w 930315"/>
                    <a:gd name="connsiteY4" fmla="*/ 1184082 h 1193848"/>
                    <a:gd name="connsiteX0" fmla="*/ 54 w 930358"/>
                    <a:gd name="connsiteY0" fmla="*/ 1184082 h 1275171"/>
                    <a:gd name="connsiteX1" fmla="*/ 465206 w 930358"/>
                    <a:gd name="connsiteY1" fmla="*/ 0 h 1275171"/>
                    <a:gd name="connsiteX2" fmla="*/ 930358 w 930358"/>
                    <a:gd name="connsiteY2" fmla="*/ 1184082 h 1275171"/>
                    <a:gd name="connsiteX3" fmla="*/ 489060 w 930358"/>
                    <a:gd name="connsiteY3" fmla="*/ 1199322 h 1275171"/>
                    <a:gd name="connsiteX4" fmla="*/ 54 w 930358"/>
                    <a:gd name="connsiteY4" fmla="*/ 1184082 h 1275171"/>
                    <a:gd name="connsiteX0" fmla="*/ 54 w 930358"/>
                    <a:gd name="connsiteY0" fmla="*/ 1184082 h 1202909"/>
                    <a:gd name="connsiteX1" fmla="*/ 465206 w 930358"/>
                    <a:gd name="connsiteY1" fmla="*/ 0 h 1202909"/>
                    <a:gd name="connsiteX2" fmla="*/ 930358 w 930358"/>
                    <a:gd name="connsiteY2" fmla="*/ 1184082 h 1202909"/>
                    <a:gd name="connsiteX3" fmla="*/ 489060 w 930358"/>
                    <a:gd name="connsiteY3" fmla="*/ 1199322 h 1202909"/>
                    <a:gd name="connsiteX4" fmla="*/ 54 w 930358"/>
                    <a:gd name="connsiteY4" fmla="*/ 1184082 h 1202909"/>
                    <a:gd name="connsiteX0" fmla="*/ 96 w 930400"/>
                    <a:gd name="connsiteY0" fmla="*/ 1184082 h 2505171"/>
                    <a:gd name="connsiteX1" fmla="*/ 465248 w 930400"/>
                    <a:gd name="connsiteY1" fmla="*/ 0 h 2505171"/>
                    <a:gd name="connsiteX2" fmla="*/ 930400 w 930400"/>
                    <a:gd name="connsiteY2" fmla="*/ 1184082 h 2505171"/>
                    <a:gd name="connsiteX3" fmla="*/ 420537 w 930400"/>
                    <a:gd name="connsiteY3" fmla="*/ 2505135 h 2505171"/>
                    <a:gd name="connsiteX4" fmla="*/ 96 w 930400"/>
                    <a:gd name="connsiteY4" fmla="*/ 1184082 h 2505171"/>
                    <a:gd name="connsiteX0" fmla="*/ 139 w 939788"/>
                    <a:gd name="connsiteY0" fmla="*/ 1184082 h 2529560"/>
                    <a:gd name="connsiteX1" fmla="*/ 465291 w 939788"/>
                    <a:gd name="connsiteY1" fmla="*/ 0 h 2529560"/>
                    <a:gd name="connsiteX2" fmla="*/ 930443 w 939788"/>
                    <a:gd name="connsiteY2" fmla="*/ 1184082 h 2529560"/>
                    <a:gd name="connsiteX3" fmla="*/ 812121 w 939788"/>
                    <a:gd name="connsiteY3" fmla="*/ 1978543 h 2529560"/>
                    <a:gd name="connsiteX4" fmla="*/ 420580 w 939788"/>
                    <a:gd name="connsiteY4" fmla="*/ 2505135 h 2529560"/>
                    <a:gd name="connsiteX5" fmla="*/ 139 w 939788"/>
                    <a:gd name="connsiteY5" fmla="*/ 1184082 h 2529560"/>
                    <a:gd name="connsiteX0" fmla="*/ 4030 w 943679"/>
                    <a:gd name="connsiteY0" fmla="*/ 1184082 h 2506546"/>
                    <a:gd name="connsiteX1" fmla="*/ 469182 w 943679"/>
                    <a:gd name="connsiteY1" fmla="*/ 0 h 2506546"/>
                    <a:gd name="connsiteX2" fmla="*/ 934334 w 943679"/>
                    <a:gd name="connsiteY2" fmla="*/ 1184082 h 2506546"/>
                    <a:gd name="connsiteX3" fmla="*/ 816012 w 943679"/>
                    <a:gd name="connsiteY3" fmla="*/ 1978543 h 2506546"/>
                    <a:gd name="connsiteX4" fmla="*/ 424471 w 943679"/>
                    <a:gd name="connsiteY4" fmla="*/ 2505135 h 2506546"/>
                    <a:gd name="connsiteX5" fmla="*/ 253186 w 943679"/>
                    <a:gd name="connsiteY5" fmla="*/ 1824077 h 2506546"/>
                    <a:gd name="connsiteX6" fmla="*/ 4030 w 943679"/>
                    <a:gd name="connsiteY6" fmla="*/ 1184082 h 2506546"/>
                    <a:gd name="connsiteX0" fmla="*/ 145774 w 1085423"/>
                    <a:gd name="connsiteY0" fmla="*/ 1184082 h 2395079"/>
                    <a:gd name="connsiteX1" fmla="*/ 610926 w 1085423"/>
                    <a:gd name="connsiteY1" fmla="*/ 0 h 2395079"/>
                    <a:gd name="connsiteX2" fmla="*/ 1076078 w 1085423"/>
                    <a:gd name="connsiteY2" fmla="*/ 1184082 h 2395079"/>
                    <a:gd name="connsiteX3" fmla="*/ 957756 w 1085423"/>
                    <a:gd name="connsiteY3" fmla="*/ 1978543 h 2395079"/>
                    <a:gd name="connsiteX4" fmla="*/ 10836 w 1085423"/>
                    <a:gd name="connsiteY4" fmla="*/ 2393020 h 2395079"/>
                    <a:gd name="connsiteX5" fmla="*/ 394930 w 1085423"/>
                    <a:gd name="connsiteY5" fmla="*/ 1824077 h 2395079"/>
                    <a:gd name="connsiteX6" fmla="*/ 145774 w 1085423"/>
                    <a:gd name="connsiteY6" fmla="*/ 1184082 h 2395079"/>
                    <a:gd name="connsiteX0" fmla="*/ 153281 w 1092930"/>
                    <a:gd name="connsiteY0" fmla="*/ 1184082 h 2396304"/>
                    <a:gd name="connsiteX1" fmla="*/ 618433 w 1092930"/>
                    <a:gd name="connsiteY1" fmla="*/ 0 h 2396304"/>
                    <a:gd name="connsiteX2" fmla="*/ 1083585 w 1092930"/>
                    <a:gd name="connsiteY2" fmla="*/ 1184082 h 2396304"/>
                    <a:gd name="connsiteX3" fmla="*/ 965263 w 1092930"/>
                    <a:gd name="connsiteY3" fmla="*/ 1978543 h 2396304"/>
                    <a:gd name="connsiteX4" fmla="*/ 18343 w 1092930"/>
                    <a:gd name="connsiteY4" fmla="*/ 2393020 h 2396304"/>
                    <a:gd name="connsiteX5" fmla="*/ 285876 w 1092930"/>
                    <a:gd name="connsiteY5" fmla="*/ 1777912 h 2396304"/>
                    <a:gd name="connsiteX6" fmla="*/ 153281 w 1092930"/>
                    <a:gd name="connsiteY6" fmla="*/ 1184082 h 2396304"/>
                    <a:gd name="connsiteX0" fmla="*/ 153281 w 1092930"/>
                    <a:gd name="connsiteY0" fmla="*/ 1193452 h 2405674"/>
                    <a:gd name="connsiteX1" fmla="*/ 618433 w 1092930"/>
                    <a:gd name="connsiteY1" fmla="*/ 9370 h 2405674"/>
                    <a:gd name="connsiteX2" fmla="*/ 1083585 w 1092930"/>
                    <a:gd name="connsiteY2" fmla="*/ 705421 h 2405674"/>
                    <a:gd name="connsiteX3" fmla="*/ 965263 w 1092930"/>
                    <a:gd name="connsiteY3" fmla="*/ 1987913 h 2405674"/>
                    <a:gd name="connsiteX4" fmla="*/ 18343 w 1092930"/>
                    <a:gd name="connsiteY4" fmla="*/ 2402390 h 2405674"/>
                    <a:gd name="connsiteX5" fmla="*/ 285876 w 1092930"/>
                    <a:gd name="connsiteY5" fmla="*/ 1787282 h 2405674"/>
                    <a:gd name="connsiteX6" fmla="*/ 153281 w 1092930"/>
                    <a:gd name="connsiteY6" fmla="*/ 1193452 h 2405674"/>
                    <a:gd name="connsiteX0" fmla="*/ 187564 w 1092930"/>
                    <a:gd name="connsiteY0" fmla="*/ 669710 h 2396343"/>
                    <a:gd name="connsiteX1" fmla="*/ 618433 w 1092930"/>
                    <a:gd name="connsiteY1" fmla="*/ 39 h 2396343"/>
                    <a:gd name="connsiteX2" fmla="*/ 1083585 w 1092930"/>
                    <a:gd name="connsiteY2" fmla="*/ 696090 h 2396343"/>
                    <a:gd name="connsiteX3" fmla="*/ 965263 w 1092930"/>
                    <a:gd name="connsiteY3" fmla="*/ 1978582 h 2396343"/>
                    <a:gd name="connsiteX4" fmla="*/ 18343 w 1092930"/>
                    <a:gd name="connsiteY4" fmla="*/ 2393059 h 2396343"/>
                    <a:gd name="connsiteX5" fmla="*/ 285876 w 1092930"/>
                    <a:gd name="connsiteY5" fmla="*/ 1777951 h 2396343"/>
                    <a:gd name="connsiteX6" fmla="*/ 187564 w 1092930"/>
                    <a:gd name="connsiteY6" fmla="*/ 669710 h 2396343"/>
                    <a:gd name="connsiteX0" fmla="*/ 188791 w 1097314"/>
                    <a:gd name="connsiteY0" fmla="*/ 669710 h 2400946"/>
                    <a:gd name="connsiteX1" fmla="*/ 619660 w 1097314"/>
                    <a:gd name="connsiteY1" fmla="*/ 39 h 2400946"/>
                    <a:gd name="connsiteX2" fmla="*/ 1084812 w 1097314"/>
                    <a:gd name="connsiteY2" fmla="*/ 696090 h 2400946"/>
                    <a:gd name="connsiteX3" fmla="*/ 993916 w 1097314"/>
                    <a:gd name="connsiteY3" fmla="*/ 1332272 h 2400946"/>
                    <a:gd name="connsiteX4" fmla="*/ 19570 w 1097314"/>
                    <a:gd name="connsiteY4" fmla="*/ 2393059 h 2400946"/>
                    <a:gd name="connsiteX5" fmla="*/ 287103 w 1097314"/>
                    <a:gd name="connsiteY5" fmla="*/ 1777951 h 2400946"/>
                    <a:gd name="connsiteX6" fmla="*/ 188791 w 1097314"/>
                    <a:gd name="connsiteY6" fmla="*/ 669710 h 2400946"/>
                    <a:gd name="connsiteX0" fmla="*/ 187165 w 1095688"/>
                    <a:gd name="connsiteY0" fmla="*/ 669703 h 2393127"/>
                    <a:gd name="connsiteX1" fmla="*/ 618034 w 1095688"/>
                    <a:gd name="connsiteY1" fmla="*/ 32 h 2393127"/>
                    <a:gd name="connsiteX2" fmla="*/ 1083186 w 1095688"/>
                    <a:gd name="connsiteY2" fmla="*/ 696083 h 2393127"/>
                    <a:gd name="connsiteX3" fmla="*/ 992290 w 1095688"/>
                    <a:gd name="connsiteY3" fmla="*/ 1332265 h 2393127"/>
                    <a:gd name="connsiteX4" fmla="*/ 17944 w 1095688"/>
                    <a:gd name="connsiteY4" fmla="*/ 2393052 h 2393127"/>
                    <a:gd name="connsiteX5" fmla="*/ 306047 w 1095688"/>
                    <a:gd name="connsiteY5" fmla="*/ 1276724 h 2393127"/>
                    <a:gd name="connsiteX6" fmla="*/ 187165 w 1095688"/>
                    <a:gd name="connsiteY6" fmla="*/ 669703 h 2393127"/>
                    <a:gd name="connsiteX0" fmla="*/ 17664 w 926187"/>
                    <a:gd name="connsiteY0" fmla="*/ 669703 h 1997491"/>
                    <a:gd name="connsiteX1" fmla="*/ 448533 w 926187"/>
                    <a:gd name="connsiteY1" fmla="*/ 32 h 1997491"/>
                    <a:gd name="connsiteX2" fmla="*/ 913685 w 926187"/>
                    <a:gd name="connsiteY2" fmla="*/ 696083 h 1997491"/>
                    <a:gd name="connsiteX3" fmla="*/ 822789 w 926187"/>
                    <a:gd name="connsiteY3" fmla="*/ 1332265 h 1997491"/>
                    <a:gd name="connsiteX4" fmla="*/ 26712 w 926187"/>
                    <a:gd name="connsiteY4" fmla="*/ 1997352 h 1997491"/>
                    <a:gd name="connsiteX5" fmla="*/ 136546 w 926187"/>
                    <a:gd name="connsiteY5" fmla="*/ 1276724 h 1997491"/>
                    <a:gd name="connsiteX6" fmla="*/ 17664 w 926187"/>
                    <a:gd name="connsiteY6" fmla="*/ 669703 h 1997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6187" h="1997491">
                      <a:moveTo>
                        <a:pt x="17664" y="669703"/>
                      </a:moveTo>
                      <a:cubicBezTo>
                        <a:pt x="69662" y="456921"/>
                        <a:pt x="299196" y="-4365"/>
                        <a:pt x="448533" y="32"/>
                      </a:cubicBezTo>
                      <a:cubicBezTo>
                        <a:pt x="597870" y="4429"/>
                        <a:pt x="878735" y="385012"/>
                        <a:pt x="913685" y="696083"/>
                      </a:cubicBezTo>
                      <a:cubicBezTo>
                        <a:pt x="948635" y="1007154"/>
                        <a:pt x="907766" y="1112090"/>
                        <a:pt x="822789" y="1332265"/>
                      </a:cubicBezTo>
                      <a:cubicBezTo>
                        <a:pt x="737812" y="1552440"/>
                        <a:pt x="141086" y="2006609"/>
                        <a:pt x="26712" y="1997352"/>
                      </a:cubicBezTo>
                      <a:cubicBezTo>
                        <a:pt x="-87662" y="1988095"/>
                        <a:pt x="206619" y="1496899"/>
                        <a:pt x="136546" y="1276724"/>
                      </a:cubicBezTo>
                      <a:cubicBezTo>
                        <a:pt x="66473" y="1056549"/>
                        <a:pt x="-34334" y="882485"/>
                        <a:pt x="17664" y="6697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800" b="1" dirty="0">
                      <a:solidFill>
                        <a:schemeClr val="tx1"/>
                      </a:solidFill>
                    </a:rPr>
                    <a:t>통령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860602F5-40A3-6591-53A8-6579974BB2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197931">
                  <a:off x="2335666" y="3133162"/>
                  <a:ext cx="624840" cy="624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6F53FE2-5C07-629C-A599-676B28B5A369}"/>
                </a:ext>
              </a:extLst>
            </p:cNvPr>
            <p:cNvSpPr/>
            <p:nvPr/>
          </p:nvSpPr>
          <p:spPr>
            <a:xfrm>
              <a:off x="5431741" y="685671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0F321C-B597-6208-9ECA-A15A5FBF0545}"/>
              </a:ext>
            </a:extLst>
          </p:cNvPr>
          <p:cNvSpPr txBox="1"/>
          <p:nvPr/>
        </p:nvSpPr>
        <p:spPr>
          <a:xfrm>
            <a:off x="-45607" y="5745716"/>
            <a:ext cx="12237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be president for one day.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7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14CDC6-850A-C2B4-79B7-43E50F20A42C}"/>
              </a:ext>
            </a:extLst>
          </p:cNvPr>
          <p:cNvGrpSpPr/>
          <p:nvPr/>
        </p:nvGrpSpPr>
        <p:grpSpPr>
          <a:xfrm>
            <a:off x="0" y="-137160"/>
            <a:ext cx="12882880" cy="7137400"/>
            <a:chOff x="0" y="-137160"/>
            <a:chExt cx="12882880" cy="7137400"/>
          </a:xfrm>
        </p:grpSpPr>
        <p:pic>
          <p:nvPicPr>
            <p:cNvPr id="3076" name="Picture 4" descr="소스 이미지 보기">
              <a:extLst>
                <a:ext uri="{FF2B5EF4-FFF2-40B4-BE49-F238E27FC236}">
                  <a16:creationId xmlns:a16="http://schemas.microsoft.com/office/drawing/2014/main" id="{D742C2E9-824D-5744-9BA9-CF49F23B81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소스 이미지 보기">
              <a:extLst>
                <a:ext uri="{FF2B5EF4-FFF2-40B4-BE49-F238E27FC236}">
                  <a16:creationId xmlns:a16="http://schemas.microsoft.com/office/drawing/2014/main" id="{B213CF31-0627-D674-65EC-F6B6B29374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50368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소스 이미지 보기">
              <a:extLst>
                <a:ext uri="{FF2B5EF4-FFF2-40B4-BE49-F238E27FC236}">
                  <a16:creationId xmlns:a16="http://schemas.microsoft.com/office/drawing/2014/main" id="{6DAE2A5F-2CA2-D337-8B47-CCFD41A8E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319024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소스 이미지 보기">
              <a:extLst>
                <a:ext uri="{FF2B5EF4-FFF2-40B4-BE49-F238E27FC236}">
                  <a16:creationId xmlns:a16="http://schemas.microsoft.com/office/drawing/2014/main" id="{78A8DE26-ED00-1945-C904-08DB5CF5CB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46939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소스 이미지 보기">
              <a:extLst>
                <a:ext uri="{FF2B5EF4-FFF2-40B4-BE49-F238E27FC236}">
                  <a16:creationId xmlns:a16="http://schemas.microsoft.com/office/drawing/2014/main" id="{89C8D39B-05AE-BBB9-9D9C-0894072D8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638048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소스 이미지 보기">
              <a:extLst>
                <a:ext uri="{FF2B5EF4-FFF2-40B4-BE49-F238E27FC236}">
                  <a16:creationId xmlns:a16="http://schemas.microsoft.com/office/drawing/2014/main" id="{5C4251C5-1B5A-770C-CE76-963CD76E4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788416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소스 이미지 보기">
              <a:extLst>
                <a:ext uri="{FF2B5EF4-FFF2-40B4-BE49-F238E27FC236}">
                  <a16:creationId xmlns:a16="http://schemas.microsoft.com/office/drawing/2014/main" id="{C718A0BD-7476-8D8D-E89E-E7FF337E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95707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소스 이미지 보기">
              <a:extLst>
                <a:ext uri="{FF2B5EF4-FFF2-40B4-BE49-F238E27FC236}">
                  <a16:creationId xmlns:a16="http://schemas.microsoft.com/office/drawing/2014/main" id="{B14B1343-360E-9A70-D69F-CC1CCFC8C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107440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90163-A205-F1D2-54D7-465576B733DB}"/>
              </a:ext>
            </a:extLst>
          </p:cNvPr>
          <p:cNvGrpSpPr/>
          <p:nvPr/>
        </p:nvGrpSpPr>
        <p:grpSpPr>
          <a:xfrm>
            <a:off x="5191760" y="1380283"/>
            <a:ext cx="1808480" cy="3518313"/>
            <a:chOff x="2687540" y="1407382"/>
            <a:chExt cx="1311966" cy="2552368"/>
          </a:xfrm>
        </p:grpSpPr>
        <p:sp>
          <p:nvSpPr>
            <p:cNvPr id="15" name="타원 7">
              <a:extLst>
                <a:ext uri="{FF2B5EF4-FFF2-40B4-BE49-F238E27FC236}">
                  <a16:creationId xmlns:a16="http://schemas.microsoft.com/office/drawing/2014/main" id="{69180A82-6FE8-7321-EBEC-1324A8CE3A04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4EBF02-F40C-497B-C6BE-37AA0567A110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B60308A4-DD1B-90DC-CF3B-16F15C3E3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313944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FCB274-96B5-3B68-82E3-8575D4476EE2}"/>
              </a:ext>
            </a:extLst>
          </p:cNvPr>
          <p:cNvSpPr/>
          <p:nvPr/>
        </p:nvSpPr>
        <p:spPr>
          <a:xfrm>
            <a:off x="4584700" y="4236720"/>
            <a:ext cx="3022600" cy="4297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60C573-2888-AC8A-7D7C-BEE453661305}"/>
              </a:ext>
            </a:extLst>
          </p:cNvPr>
          <p:cNvGrpSpPr/>
          <p:nvPr/>
        </p:nvGrpSpPr>
        <p:grpSpPr>
          <a:xfrm>
            <a:off x="1477157" y="7077496"/>
            <a:ext cx="9237686" cy="4130989"/>
            <a:chOff x="1553357" y="6470196"/>
            <a:chExt cx="9237686" cy="41309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43CDEE3-46CA-CF95-4E59-768ED6E67544}"/>
                </a:ext>
              </a:extLst>
            </p:cNvPr>
            <p:cNvGrpSpPr/>
            <p:nvPr/>
          </p:nvGrpSpPr>
          <p:grpSpPr>
            <a:xfrm>
              <a:off x="1553357" y="6470196"/>
              <a:ext cx="2104243" cy="4093705"/>
              <a:chOff x="2687540" y="1407382"/>
              <a:chExt cx="1311966" cy="2552368"/>
            </a:xfrm>
          </p:grpSpPr>
          <p:sp>
            <p:nvSpPr>
              <p:cNvPr id="19" name="타원 7">
                <a:extLst>
                  <a:ext uri="{FF2B5EF4-FFF2-40B4-BE49-F238E27FC236}">
                    <a16:creationId xmlns:a16="http://schemas.microsoft.com/office/drawing/2014/main" id="{05D90896-3710-4628-BE23-C8D607BBC609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62D0091-E58E-D195-3C89-BE25CDD95E47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099DE4-C034-5F98-A981-27219222CF4F}"/>
                </a:ext>
              </a:extLst>
            </p:cNvPr>
            <p:cNvGrpSpPr/>
            <p:nvPr/>
          </p:nvGrpSpPr>
          <p:grpSpPr>
            <a:xfrm>
              <a:off x="3960600" y="6487547"/>
              <a:ext cx="2104243" cy="4093705"/>
              <a:chOff x="2687540" y="1407382"/>
              <a:chExt cx="1311966" cy="2552368"/>
            </a:xfrm>
          </p:grpSpPr>
          <p:sp>
            <p:nvSpPr>
              <p:cNvPr id="22" name="타원 7">
                <a:extLst>
                  <a:ext uri="{FF2B5EF4-FFF2-40B4-BE49-F238E27FC236}">
                    <a16:creationId xmlns:a16="http://schemas.microsoft.com/office/drawing/2014/main" id="{A77E338C-57F1-6D3A-D676-3C7A3A4B49B7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2CEA59F-CC63-D266-A0F6-824F475DEAE9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5E57E8B-B8AB-60EA-5E4C-A7C4448061AA}"/>
                </a:ext>
              </a:extLst>
            </p:cNvPr>
            <p:cNvGrpSpPr/>
            <p:nvPr/>
          </p:nvGrpSpPr>
          <p:grpSpPr>
            <a:xfrm>
              <a:off x="6386977" y="6498921"/>
              <a:ext cx="2104243" cy="4093705"/>
              <a:chOff x="2687540" y="1407382"/>
              <a:chExt cx="1311966" cy="2552368"/>
            </a:xfrm>
          </p:grpSpPr>
          <p:sp>
            <p:nvSpPr>
              <p:cNvPr id="25" name="타원 7">
                <a:extLst>
                  <a:ext uri="{FF2B5EF4-FFF2-40B4-BE49-F238E27FC236}">
                    <a16:creationId xmlns:a16="http://schemas.microsoft.com/office/drawing/2014/main" id="{EC119C33-CA91-BFA6-B179-8B2260FCBCCD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02EB1C-8C00-2871-A3D9-FCAE432D2752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FAF9E5-970D-E33B-9B68-5EDB69B49E6F}"/>
                </a:ext>
              </a:extLst>
            </p:cNvPr>
            <p:cNvGrpSpPr/>
            <p:nvPr/>
          </p:nvGrpSpPr>
          <p:grpSpPr>
            <a:xfrm>
              <a:off x="8686800" y="6507480"/>
              <a:ext cx="2104243" cy="4093705"/>
              <a:chOff x="2687540" y="1483398"/>
              <a:chExt cx="1311966" cy="2552368"/>
            </a:xfrm>
          </p:grpSpPr>
          <p:sp>
            <p:nvSpPr>
              <p:cNvPr id="28" name="타원 7">
                <a:extLst>
                  <a:ext uri="{FF2B5EF4-FFF2-40B4-BE49-F238E27FC236}">
                    <a16:creationId xmlns:a16="http://schemas.microsoft.com/office/drawing/2014/main" id="{182CA8E1-3A98-1ED9-37D6-3BB2746FC1AA}"/>
                  </a:ext>
                </a:extLst>
              </p:cNvPr>
              <p:cNvSpPr/>
              <p:nvPr/>
            </p:nvSpPr>
            <p:spPr>
              <a:xfrm>
                <a:off x="2735248" y="2400447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BC68E03-625F-EA69-D6F6-2E7424DC24BA}"/>
                  </a:ext>
                </a:extLst>
              </p:cNvPr>
              <p:cNvSpPr/>
              <p:nvPr/>
            </p:nvSpPr>
            <p:spPr>
              <a:xfrm>
                <a:off x="2687540" y="1483398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179006-59DB-CDD9-04F5-712E77FC4552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What should you do? </a:t>
            </a:r>
          </a:p>
        </p:txBody>
      </p:sp>
    </p:spTree>
    <p:extLst>
      <p:ext uri="{BB962C8B-B14F-4D97-AF65-F5344CB8AC3E}">
        <p14:creationId xmlns:p14="http://schemas.microsoft.com/office/powerpoint/2010/main" val="18214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42893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08 L 0 0.59121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8237 0.7467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3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0091 -0.240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14CDC6-850A-C2B4-79B7-43E50F20A42C}"/>
              </a:ext>
            </a:extLst>
          </p:cNvPr>
          <p:cNvGrpSpPr/>
          <p:nvPr/>
        </p:nvGrpSpPr>
        <p:grpSpPr>
          <a:xfrm>
            <a:off x="0" y="-137160"/>
            <a:ext cx="12882880" cy="7137400"/>
            <a:chOff x="0" y="-137160"/>
            <a:chExt cx="12882880" cy="7137400"/>
          </a:xfrm>
        </p:grpSpPr>
        <p:pic>
          <p:nvPicPr>
            <p:cNvPr id="3076" name="Picture 4" descr="소스 이미지 보기">
              <a:extLst>
                <a:ext uri="{FF2B5EF4-FFF2-40B4-BE49-F238E27FC236}">
                  <a16:creationId xmlns:a16="http://schemas.microsoft.com/office/drawing/2014/main" id="{D742C2E9-824D-5744-9BA9-CF49F23B81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소스 이미지 보기">
              <a:extLst>
                <a:ext uri="{FF2B5EF4-FFF2-40B4-BE49-F238E27FC236}">
                  <a16:creationId xmlns:a16="http://schemas.microsoft.com/office/drawing/2014/main" id="{B213CF31-0627-D674-65EC-F6B6B29374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50368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소스 이미지 보기">
              <a:extLst>
                <a:ext uri="{FF2B5EF4-FFF2-40B4-BE49-F238E27FC236}">
                  <a16:creationId xmlns:a16="http://schemas.microsoft.com/office/drawing/2014/main" id="{6DAE2A5F-2CA2-D337-8B47-CCFD41A8E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319024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소스 이미지 보기">
              <a:extLst>
                <a:ext uri="{FF2B5EF4-FFF2-40B4-BE49-F238E27FC236}">
                  <a16:creationId xmlns:a16="http://schemas.microsoft.com/office/drawing/2014/main" id="{78A8DE26-ED00-1945-C904-08DB5CF5CB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46939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소스 이미지 보기">
              <a:extLst>
                <a:ext uri="{FF2B5EF4-FFF2-40B4-BE49-F238E27FC236}">
                  <a16:creationId xmlns:a16="http://schemas.microsoft.com/office/drawing/2014/main" id="{89C8D39B-05AE-BBB9-9D9C-0894072D8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638048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소스 이미지 보기">
              <a:extLst>
                <a:ext uri="{FF2B5EF4-FFF2-40B4-BE49-F238E27FC236}">
                  <a16:creationId xmlns:a16="http://schemas.microsoft.com/office/drawing/2014/main" id="{5C4251C5-1B5A-770C-CE76-963CD76E4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788416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소스 이미지 보기">
              <a:extLst>
                <a:ext uri="{FF2B5EF4-FFF2-40B4-BE49-F238E27FC236}">
                  <a16:creationId xmlns:a16="http://schemas.microsoft.com/office/drawing/2014/main" id="{C718A0BD-7476-8D8D-E89E-E7FF337E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95707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소스 이미지 보기">
              <a:extLst>
                <a:ext uri="{FF2B5EF4-FFF2-40B4-BE49-F238E27FC236}">
                  <a16:creationId xmlns:a16="http://schemas.microsoft.com/office/drawing/2014/main" id="{B14B1343-360E-9A70-D69F-CC1CCFC8C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107440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90163-A205-F1D2-54D7-465576B733DB}"/>
              </a:ext>
            </a:extLst>
          </p:cNvPr>
          <p:cNvGrpSpPr/>
          <p:nvPr/>
        </p:nvGrpSpPr>
        <p:grpSpPr>
          <a:xfrm>
            <a:off x="5191760" y="1380283"/>
            <a:ext cx="1808480" cy="3518313"/>
            <a:chOff x="2687540" y="1407382"/>
            <a:chExt cx="1311966" cy="2552368"/>
          </a:xfrm>
        </p:grpSpPr>
        <p:sp>
          <p:nvSpPr>
            <p:cNvPr id="15" name="타원 7">
              <a:extLst>
                <a:ext uri="{FF2B5EF4-FFF2-40B4-BE49-F238E27FC236}">
                  <a16:creationId xmlns:a16="http://schemas.microsoft.com/office/drawing/2014/main" id="{69180A82-6FE8-7321-EBEC-1324A8CE3A04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4EBF02-F40C-497B-C6BE-37AA0567A110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B60308A4-DD1B-90DC-CF3B-16F15C3E3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313944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FCB274-96B5-3B68-82E3-8575D4476EE2}"/>
              </a:ext>
            </a:extLst>
          </p:cNvPr>
          <p:cNvSpPr/>
          <p:nvPr/>
        </p:nvSpPr>
        <p:spPr>
          <a:xfrm>
            <a:off x="4584700" y="4236720"/>
            <a:ext cx="3022600" cy="4297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60C573-2888-AC8A-7D7C-BEE453661305}"/>
              </a:ext>
            </a:extLst>
          </p:cNvPr>
          <p:cNvGrpSpPr/>
          <p:nvPr/>
        </p:nvGrpSpPr>
        <p:grpSpPr>
          <a:xfrm>
            <a:off x="1487299" y="5433836"/>
            <a:ext cx="9237686" cy="4130989"/>
            <a:chOff x="1553357" y="6470196"/>
            <a:chExt cx="9237686" cy="41309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43CDEE3-46CA-CF95-4E59-768ED6E67544}"/>
                </a:ext>
              </a:extLst>
            </p:cNvPr>
            <p:cNvGrpSpPr/>
            <p:nvPr/>
          </p:nvGrpSpPr>
          <p:grpSpPr>
            <a:xfrm>
              <a:off x="1553357" y="6470196"/>
              <a:ext cx="2104243" cy="4093705"/>
              <a:chOff x="2687540" y="1407382"/>
              <a:chExt cx="1311966" cy="2552368"/>
            </a:xfrm>
          </p:grpSpPr>
          <p:sp>
            <p:nvSpPr>
              <p:cNvPr id="19" name="타원 7">
                <a:extLst>
                  <a:ext uri="{FF2B5EF4-FFF2-40B4-BE49-F238E27FC236}">
                    <a16:creationId xmlns:a16="http://schemas.microsoft.com/office/drawing/2014/main" id="{05D90896-3710-4628-BE23-C8D607BBC609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62D0091-E58E-D195-3C89-BE25CDD95E47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099DE4-C034-5F98-A981-27219222CF4F}"/>
                </a:ext>
              </a:extLst>
            </p:cNvPr>
            <p:cNvGrpSpPr/>
            <p:nvPr/>
          </p:nvGrpSpPr>
          <p:grpSpPr>
            <a:xfrm>
              <a:off x="3960600" y="6487547"/>
              <a:ext cx="2104243" cy="4093705"/>
              <a:chOff x="2687540" y="1407382"/>
              <a:chExt cx="1311966" cy="2552368"/>
            </a:xfrm>
          </p:grpSpPr>
          <p:sp>
            <p:nvSpPr>
              <p:cNvPr id="22" name="타원 7">
                <a:extLst>
                  <a:ext uri="{FF2B5EF4-FFF2-40B4-BE49-F238E27FC236}">
                    <a16:creationId xmlns:a16="http://schemas.microsoft.com/office/drawing/2014/main" id="{A77E338C-57F1-6D3A-D676-3C7A3A4B49B7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2CEA59F-CC63-D266-A0F6-824F475DEAE9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5E57E8B-B8AB-60EA-5E4C-A7C4448061AA}"/>
                </a:ext>
              </a:extLst>
            </p:cNvPr>
            <p:cNvGrpSpPr/>
            <p:nvPr/>
          </p:nvGrpSpPr>
          <p:grpSpPr>
            <a:xfrm>
              <a:off x="6386977" y="6498921"/>
              <a:ext cx="2104243" cy="4093705"/>
              <a:chOff x="2687540" y="1407382"/>
              <a:chExt cx="1311966" cy="2552368"/>
            </a:xfrm>
          </p:grpSpPr>
          <p:sp>
            <p:nvSpPr>
              <p:cNvPr id="25" name="타원 7">
                <a:extLst>
                  <a:ext uri="{FF2B5EF4-FFF2-40B4-BE49-F238E27FC236}">
                    <a16:creationId xmlns:a16="http://schemas.microsoft.com/office/drawing/2014/main" id="{EC119C33-CA91-BFA6-B179-8B2260FCBCCD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02EB1C-8C00-2871-A3D9-FCAE432D2752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FAF9E5-970D-E33B-9B68-5EDB69B49E6F}"/>
                </a:ext>
              </a:extLst>
            </p:cNvPr>
            <p:cNvGrpSpPr/>
            <p:nvPr/>
          </p:nvGrpSpPr>
          <p:grpSpPr>
            <a:xfrm>
              <a:off x="8686800" y="6507480"/>
              <a:ext cx="2104243" cy="4093705"/>
              <a:chOff x="2687540" y="1483398"/>
              <a:chExt cx="1311966" cy="2552368"/>
            </a:xfrm>
          </p:grpSpPr>
          <p:sp>
            <p:nvSpPr>
              <p:cNvPr id="28" name="타원 7">
                <a:extLst>
                  <a:ext uri="{FF2B5EF4-FFF2-40B4-BE49-F238E27FC236}">
                    <a16:creationId xmlns:a16="http://schemas.microsoft.com/office/drawing/2014/main" id="{182CA8E1-3A98-1ED9-37D6-3BB2746FC1AA}"/>
                  </a:ext>
                </a:extLst>
              </p:cNvPr>
              <p:cNvSpPr/>
              <p:nvPr/>
            </p:nvSpPr>
            <p:spPr>
              <a:xfrm>
                <a:off x="2735248" y="2400447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BC68E03-625F-EA69-D6F6-2E7424DC24BA}"/>
                  </a:ext>
                </a:extLst>
              </p:cNvPr>
              <p:cNvSpPr/>
              <p:nvPr/>
            </p:nvSpPr>
            <p:spPr>
              <a:xfrm>
                <a:off x="2687540" y="1483398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179006-59DB-CDD9-04F5-712E77FC4552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What should you do? </a:t>
            </a:r>
          </a:p>
        </p:txBody>
      </p:sp>
    </p:spTree>
    <p:extLst>
      <p:ext uri="{BB962C8B-B14F-4D97-AF65-F5344CB8AC3E}">
        <p14:creationId xmlns:p14="http://schemas.microsoft.com/office/powerpoint/2010/main" val="31187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95573 -1.3208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86" y="-6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55C683E-923C-70F8-37C8-D7C6B927958A}"/>
              </a:ext>
            </a:extLst>
          </p:cNvPr>
          <p:cNvGrpSpPr/>
          <p:nvPr/>
        </p:nvGrpSpPr>
        <p:grpSpPr>
          <a:xfrm>
            <a:off x="0" y="-137160"/>
            <a:ext cx="12882880" cy="7137400"/>
            <a:chOff x="0" y="-137160"/>
            <a:chExt cx="12882880" cy="7137400"/>
          </a:xfrm>
        </p:grpSpPr>
        <p:pic>
          <p:nvPicPr>
            <p:cNvPr id="5" name="Picture 4" descr="소스 이미지 보기">
              <a:extLst>
                <a:ext uri="{FF2B5EF4-FFF2-40B4-BE49-F238E27FC236}">
                  <a16:creationId xmlns:a16="http://schemas.microsoft.com/office/drawing/2014/main" id="{FD9D8CB1-7E0A-3104-02E2-B1D78F0C0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소스 이미지 보기">
              <a:extLst>
                <a:ext uri="{FF2B5EF4-FFF2-40B4-BE49-F238E27FC236}">
                  <a16:creationId xmlns:a16="http://schemas.microsoft.com/office/drawing/2014/main" id="{36E3F6C7-8337-B51F-9C19-14777FEEAD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50368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소스 이미지 보기">
              <a:extLst>
                <a:ext uri="{FF2B5EF4-FFF2-40B4-BE49-F238E27FC236}">
                  <a16:creationId xmlns:a16="http://schemas.microsoft.com/office/drawing/2014/main" id="{C8CC07BC-FA4A-CB7A-794A-07ECF2322D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319024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소스 이미지 보기">
              <a:extLst>
                <a:ext uri="{FF2B5EF4-FFF2-40B4-BE49-F238E27FC236}">
                  <a16:creationId xmlns:a16="http://schemas.microsoft.com/office/drawing/2014/main" id="{4A6811D9-2145-417B-0475-765D892952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46939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소스 이미지 보기">
              <a:extLst>
                <a:ext uri="{FF2B5EF4-FFF2-40B4-BE49-F238E27FC236}">
                  <a16:creationId xmlns:a16="http://schemas.microsoft.com/office/drawing/2014/main" id="{A7EAFEB6-F44B-024F-8834-7616D55E05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638048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소스 이미지 보기">
              <a:extLst>
                <a:ext uri="{FF2B5EF4-FFF2-40B4-BE49-F238E27FC236}">
                  <a16:creationId xmlns:a16="http://schemas.microsoft.com/office/drawing/2014/main" id="{9010C2F9-129D-8736-4534-2493CFFA0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788416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소스 이미지 보기">
              <a:extLst>
                <a:ext uri="{FF2B5EF4-FFF2-40B4-BE49-F238E27FC236}">
                  <a16:creationId xmlns:a16="http://schemas.microsoft.com/office/drawing/2014/main" id="{91F67554-4E52-9C79-C1E5-AE0B52C3F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95707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소스 이미지 보기">
              <a:extLst>
                <a:ext uri="{FF2B5EF4-FFF2-40B4-BE49-F238E27FC236}">
                  <a16:creationId xmlns:a16="http://schemas.microsoft.com/office/drawing/2014/main" id="{91DAEDB0-4D21-24FC-FDA5-F0A7CA779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107440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12146A-08E4-DE72-6177-5C6DCE75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40" y="1757680"/>
            <a:ext cx="141732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9B96CA-C9DD-2E9E-5795-501DFB13C03B}"/>
              </a:ext>
            </a:extLst>
          </p:cNvPr>
          <p:cNvSpPr txBox="1"/>
          <p:nvPr/>
        </p:nvSpPr>
        <p:spPr>
          <a:xfrm>
            <a:off x="-345440" y="3548085"/>
            <a:ext cx="12882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law</a:t>
            </a:r>
            <a:endParaRPr lang="ko-KR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0872 -0.5618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2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55278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FC89D78-AF7B-3EAF-9A61-FBA938BB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DDBB9-DCF9-E581-5DDF-5353F787401F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There are many laws in the world that people don’t want.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FBC43-0D98-847C-6EEB-38C7BADEF8E4}"/>
              </a:ext>
            </a:extLst>
          </p:cNvPr>
          <p:cNvSpPr txBox="1"/>
          <p:nvPr/>
        </p:nvSpPr>
        <p:spPr>
          <a:xfrm>
            <a:off x="807720" y="14534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mang-sa-yong-ryo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8ECEB-522A-3FA1-EE99-8AA26C9BAE05}"/>
              </a:ext>
            </a:extLst>
          </p:cNvPr>
          <p:cNvSpPr txBox="1"/>
          <p:nvPr/>
        </p:nvSpPr>
        <p:spPr>
          <a:xfrm>
            <a:off x="807720" y="26595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dan-tong-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beob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34AC5-F5DC-389B-7E0A-7149BAB0A2D7}"/>
              </a:ext>
            </a:extLst>
          </p:cNvPr>
          <p:cNvSpPr txBox="1"/>
          <p:nvPr/>
        </p:nvSpPr>
        <p:spPr>
          <a:xfrm>
            <a:off x="807720" y="38657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bad law</a:t>
            </a:r>
          </a:p>
        </p:txBody>
      </p:sp>
    </p:spTree>
    <p:extLst>
      <p:ext uri="{BB962C8B-B14F-4D97-AF65-F5344CB8AC3E}">
        <p14:creationId xmlns:p14="http://schemas.microsoft.com/office/powerpoint/2010/main" val="37164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DBFA5F8-72F3-E1CA-D064-2898FCB7EB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DDBB9-DCF9-E581-5DDF-5353F787401F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I'll make a law to stop them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FBC43-0D98-847C-6EEB-38C7BADEF8E4}"/>
              </a:ext>
            </a:extLst>
          </p:cNvPr>
          <p:cNvSpPr txBox="1"/>
          <p:nvPr/>
        </p:nvSpPr>
        <p:spPr>
          <a:xfrm>
            <a:off x="807720" y="14534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mang-sa-yong-ryo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8ECEB-522A-3FA1-EE99-8AA26C9BAE05}"/>
              </a:ext>
            </a:extLst>
          </p:cNvPr>
          <p:cNvSpPr txBox="1"/>
          <p:nvPr/>
        </p:nvSpPr>
        <p:spPr>
          <a:xfrm>
            <a:off x="807720" y="26595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dan-tong-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beob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34AC5-F5DC-389B-7E0A-7149BAB0A2D7}"/>
              </a:ext>
            </a:extLst>
          </p:cNvPr>
          <p:cNvSpPr txBox="1"/>
          <p:nvPr/>
        </p:nvSpPr>
        <p:spPr>
          <a:xfrm>
            <a:off x="807720" y="38657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bad law</a:t>
            </a:r>
          </a:p>
        </p:txBody>
      </p:sp>
      <p:pic>
        <p:nvPicPr>
          <p:cNvPr id="2050" name="Picture 2" descr="소스 이미지 보기">
            <a:extLst>
              <a:ext uri="{FF2B5EF4-FFF2-40B4-BE49-F238E27FC236}">
                <a16:creationId xmlns:a16="http://schemas.microsoft.com/office/drawing/2014/main" id="{EA7276A4-40D9-5035-2F16-2208022C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09" y="1941141"/>
            <a:ext cx="4622671" cy="22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47083 -0.00764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E2F296-563B-A50A-710A-EA431B60B1FB}"/>
              </a:ext>
            </a:extLst>
          </p:cNvPr>
          <p:cNvGrpSpPr/>
          <p:nvPr/>
        </p:nvGrpSpPr>
        <p:grpSpPr>
          <a:xfrm>
            <a:off x="5440017" y="176867"/>
            <a:ext cx="1311966" cy="2552368"/>
            <a:chOff x="2687540" y="1407382"/>
            <a:chExt cx="1311966" cy="2552368"/>
          </a:xfrm>
        </p:grpSpPr>
        <p:sp>
          <p:nvSpPr>
            <p:cNvPr id="13" name="타원 7">
              <a:extLst>
                <a:ext uri="{FF2B5EF4-FFF2-40B4-BE49-F238E27FC236}">
                  <a16:creationId xmlns:a16="http://schemas.microsoft.com/office/drawing/2014/main" id="{35C6A28F-6A67-558F-11A2-B9D7CD35BEBD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6F03E94-06EF-16D9-2546-663C5138B43A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chemeClr val="tx1"/>
                  </a:solidFill>
                </a:rPr>
                <a:t>入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81F658-DCB3-BEEC-7688-38E5E883F1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AA032C-B12F-FF48-7AE6-767FEB94A5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y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5BA9BE4-8254-9B79-7A47-0817A9FA7C4A}"/>
                </a:ext>
              </a:extLst>
            </p:cNvPr>
            <p:cNvGrpSpPr/>
            <p:nvPr/>
          </p:nvGrpSpPr>
          <p:grpSpPr>
            <a:xfrm>
              <a:off x="807720" y="1453409"/>
              <a:ext cx="11384280" cy="3181741"/>
              <a:chOff x="807720" y="1453409"/>
              <a:chExt cx="11384280" cy="318174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80AB2C-9F95-59C7-CF7E-D42DA7C2A3BA}"/>
                  </a:ext>
                </a:extLst>
              </p:cNvPr>
              <p:cNvSpPr txBox="1"/>
              <p:nvPr/>
            </p:nvSpPr>
            <p:spPr>
              <a:xfrm>
                <a:off x="807720" y="1453409"/>
                <a:ext cx="1138428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mang-sa-yong-ryo</a:t>
                </a:r>
                <a:endParaRPr lang="en-US" altLang="ko-KR" sz="4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A35EB3-F306-E931-0D66-2B256A0383EA}"/>
                  </a:ext>
                </a:extLst>
              </p:cNvPr>
              <p:cNvSpPr txBox="1"/>
              <p:nvPr/>
            </p:nvSpPr>
            <p:spPr>
              <a:xfrm>
                <a:off x="807720" y="2659559"/>
                <a:ext cx="1138428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dan-tong-</a:t>
                </a:r>
                <a:r>
                  <a:rPr lang="en-US" altLang="ko-KR" sz="4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beob</a:t>
                </a:r>
                <a:endParaRPr lang="en-US" altLang="ko-KR" sz="4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327A4-22EE-B95F-2184-8BD936FD6348}"/>
                  </a:ext>
                </a:extLst>
              </p:cNvPr>
              <p:cNvSpPr txBox="1"/>
              <p:nvPr/>
            </p:nvSpPr>
            <p:spPr>
              <a:xfrm>
                <a:off x="807720" y="3865709"/>
                <a:ext cx="1138428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very </a:t>
                </a:r>
                <a:r>
                  <a:rPr lang="en-US" altLang="ko-KR" sz="4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very</a:t>
                </a:r>
                <a:r>
                  <a:rPr lang="en-US" altLang="ko-KR" sz="4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bad law</a:t>
                </a:r>
              </a:p>
            </p:txBody>
          </p:sp>
          <p:pic>
            <p:nvPicPr>
              <p:cNvPr id="7" name="Picture 2" descr="소스 이미지 보기">
                <a:extLst>
                  <a:ext uri="{FF2B5EF4-FFF2-40B4-BE49-F238E27FC236}">
                    <a16:creationId xmlns:a16="http://schemas.microsoft.com/office/drawing/2014/main" id="{B52E6DE8-8D0C-73DB-C680-A75B3A983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1609" y="1941141"/>
                <a:ext cx="4622671" cy="2206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10D18F-5D88-1067-19E7-35B58D1BC4E1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But this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2262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39 0.358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486 L 0 0.3546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소스 이미지 보기">
            <a:extLst>
              <a:ext uri="{FF2B5EF4-FFF2-40B4-BE49-F238E27FC236}">
                <a16:creationId xmlns:a16="http://schemas.microsoft.com/office/drawing/2014/main" id="{6360372A-6BBE-EA39-B1B0-1AA1600E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24" y="1214396"/>
            <a:ext cx="3929605" cy="39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9D19B5B-6839-925E-3C41-4E9F903EBAC9}"/>
              </a:ext>
            </a:extLst>
          </p:cNvPr>
          <p:cNvGrpSpPr/>
          <p:nvPr/>
        </p:nvGrpSpPr>
        <p:grpSpPr>
          <a:xfrm>
            <a:off x="1432254" y="1488167"/>
            <a:ext cx="2061539" cy="3881665"/>
            <a:chOff x="2138310" y="3098557"/>
            <a:chExt cx="415906" cy="783108"/>
          </a:xfrm>
        </p:grpSpPr>
        <p:sp>
          <p:nvSpPr>
            <p:cNvPr id="7" name="타원 7">
              <a:extLst>
                <a:ext uri="{FF2B5EF4-FFF2-40B4-BE49-F238E27FC236}">
                  <a16:creationId xmlns:a16="http://schemas.microsoft.com/office/drawing/2014/main" id="{675FF6D7-BD5A-AA82-B2B0-1E34B7C99FEF}"/>
                </a:ext>
              </a:extLst>
            </p:cNvPr>
            <p:cNvSpPr/>
            <p:nvPr/>
          </p:nvSpPr>
          <p:spPr>
            <a:xfrm>
              <a:off x="2181875" y="3439715"/>
              <a:ext cx="328777" cy="441950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b="1" dirty="0">
                  <a:solidFill>
                    <a:schemeClr val="tx1"/>
                  </a:solidFill>
                </a:rPr>
                <a:t>통령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BD5572A-B29D-E901-2185-278B3916B25A}"/>
                </a:ext>
              </a:extLst>
            </p:cNvPr>
            <p:cNvSpPr/>
            <p:nvPr/>
          </p:nvSpPr>
          <p:spPr>
            <a:xfrm>
              <a:off x="2138310" y="3098557"/>
              <a:ext cx="415906" cy="4159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  <a:endPara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45E608-A48B-7A88-9C00-54B08BF8E51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can’t make or change law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78F41B-6B58-A8CF-01F8-C17A9721FF63}"/>
              </a:ext>
            </a:extLst>
          </p:cNvPr>
          <p:cNvGrpSpPr/>
          <p:nvPr/>
        </p:nvGrpSpPr>
        <p:grpSpPr>
          <a:xfrm>
            <a:off x="9239406" y="-4029260"/>
            <a:ext cx="1963923" cy="3820720"/>
            <a:chOff x="2687540" y="1407382"/>
            <a:chExt cx="1311966" cy="2552368"/>
          </a:xfrm>
        </p:grpSpPr>
        <p:sp>
          <p:nvSpPr>
            <p:cNvPr id="11" name="타원 7">
              <a:extLst>
                <a:ext uri="{FF2B5EF4-FFF2-40B4-BE49-F238E27FC236}">
                  <a16:creationId xmlns:a16="http://schemas.microsoft.com/office/drawing/2014/main" id="{CC052A3B-D3B7-F13C-35DB-5CFF873A3362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2518D52-DDC6-0687-1C19-F273BDD731C5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b="1" dirty="0">
                  <a:solidFill>
                    <a:schemeClr val="tx1"/>
                  </a:solidFill>
                </a:rPr>
                <a:t>入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1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42279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7930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 L -0.42122 -1.0333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01" y="-5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소스 이미지 보기">
            <a:extLst>
              <a:ext uri="{FF2B5EF4-FFF2-40B4-BE49-F238E27FC236}">
                <a16:creationId xmlns:a16="http://schemas.microsoft.com/office/drawing/2014/main" id="{6360372A-6BBE-EA39-B1B0-1AA1600E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24" y="1214396"/>
            <a:ext cx="3929605" cy="39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5E608-A48B-7A88-9C00-54B08BF8E51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can’t make or change law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78F41B-6B58-A8CF-01F8-C17A9721FF63}"/>
              </a:ext>
            </a:extLst>
          </p:cNvPr>
          <p:cNvGrpSpPr/>
          <p:nvPr/>
        </p:nvGrpSpPr>
        <p:grpSpPr>
          <a:xfrm>
            <a:off x="9239406" y="1214396"/>
            <a:ext cx="1963923" cy="3820720"/>
            <a:chOff x="2687540" y="1407382"/>
            <a:chExt cx="1311966" cy="2552368"/>
          </a:xfrm>
        </p:grpSpPr>
        <p:sp>
          <p:nvSpPr>
            <p:cNvPr id="11" name="타원 7">
              <a:extLst>
                <a:ext uri="{FF2B5EF4-FFF2-40B4-BE49-F238E27FC236}">
                  <a16:creationId xmlns:a16="http://schemas.microsoft.com/office/drawing/2014/main" id="{CC052A3B-D3B7-F13C-35DB-5CFF873A3362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2518D52-DDC6-0687-1C19-F273BDD731C5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b="1" dirty="0">
                  <a:solidFill>
                    <a:schemeClr val="tx1"/>
                  </a:solidFill>
                </a:rPr>
                <a:t>入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54DE658-A74A-E325-B8CD-110B7B9C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40" y="1757680"/>
            <a:ext cx="141732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E2F96-2041-B2B6-3A46-21AF1FA4E904}"/>
              </a:ext>
            </a:extLst>
          </p:cNvPr>
          <p:cNvSpPr txBox="1"/>
          <p:nvPr/>
        </p:nvSpPr>
        <p:spPr>
          <a:xfrm>
            <a:off x="-345440" y="3548085"/>
            <a:ext cx="12882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law</a:t>
            </a:r>
            <a:endParaRPr lang="ko-KR" altLang="en-US" sz="8000" b="1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소스 이미지 보기">
            <a:extLst>
              <a:ext uri="{FF2B5EF4-FFF2-40B4-BE49-F238E27FC236}">
                <a16:creationId xmlns:a16="http://schemas.microsoft.com/office/drawing/2014/main" id="{FD8C7725-84AF-A002-4235-B67FADD0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7" b="94224" l="6667" r="93333">
                        <a14:foregroundMark x1="43733" y1="45487" x2="47067" y2="51625"/>
                        <a14:foregroundMark x1="41200" y1="72022" x2="41200" y2="70397"/>
                        <a14:foregroundMark x1="56267" y1="40975" x2="61467" y2="46751"/>
                        <a14:foregroundMark x1="72267" y1="32491" x2="77600" y2="40614"/>
                        <a14:foregroundMark x1="83467" y1="36643" x2="83467" y2="39711"/>
                        <a14:foregroundMark x1="25067" y1="53430" x2="27333" y2="53430"/>
                        <a14:foregroundMark x1="27733" y1="63177" x2="29600" y2="65523"/>
                        <a14:foregroundMark x1="21067" y1="66787" x2="23067" y2="70758"/>
                        <a14:foregroundMark x1="50000" y1="76173" x2="56533" y2="72022"/>
                        <a14:foregroundMark x1="13200" y1="75632" x2="15867" y2="79603"/>
                        <a14:foregroundMark x1="24400" y1="94404" x2="27067" y2="92058"/>
                        <a14:foregroundMark x1="18533" y1="46751" x2="27333" y2="41877"/>
                        <a14:foregroundMark x1="6667" y1="60469" x2="8000" y2="58303"/>
                        <a14:foregroundMark x1="72267" y1="5957" x2="77200" y2="5957"/>
                        <a14:foregroundMark x1="93333" y1="37906" x2="92667" y2="44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65" y="-173282"/>
            <a:ext cx="9753470" cy="72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0872 -0.5618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2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55278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A08CFD9-442A-455B-6B03-A511B8AF5B94}"/>
              </a:ext>
            </a:extLst>
          </p:cNvPr>
          <p:cNvGrpSpPr/>
          <p:nvPr/>
        </p:nvGrpSpPr>
        <p:grpSpPr>
          <a:xfrm>
            <a:off x="-345440" y="-173282"/>
            <a:ext cx="15165983" cy="7204563"/>
            <a:chOff x="-345440" y="-173282"/>
            <a:chExt cx="15165983" cy="7204563"/>
          </a:xfrm>
        </p:grpSpPr>
        <p:pic>
          <p:nvPicPr>
            <p:cNvPr id="4100" name="Picture 4" descr="소스 이미지 보기">
              <a:extLst>
                <a:ext uri="{FF2B5EF4-FFF2-40B4-BE49-F238E27FC236}">
                  <a16:creationId xmlns:a16="http://schemas.microsoft.com/office/drawing/2014/main" id="{6360372A-6BBE-EA39-B1B0-1AA1600E6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3724" y="1214396"/>
              <a:ext cx="3929605" cy="392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45E608-A48B-7A88-9C00-54B08BF8E518}"/>
                </a:ext>
              </a:extLst>
            </p:cNvPr>
            <p:cNvSpPr txBox="1"/>
            <p:nvPr/>
          </p:nvSpPr>
          <p:spPr>
            <a:xfrm>
              <a:off x="0" y="6177809"/>
              <a:ext cx="1219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Because</a:t>
              </a:r>
              <a:r>
                <a:rPr lang="ko-KR" alt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president</a:t>
              </a:r>
              <a:r>
                <a:rPr lang="ko-KR" alt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can’t make or change law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D78F41B-6B58-A8CF-01F8-C17A9721FF63}"/>
                </a:ext>
              </a:extLst>
            </p:cNvPr>
            <p:cNvGrpSpPr/>
            <p:nvPr/>
          </p:nvGrpSpPr>
          <p:grpSpPr>
            <a:xfrm>
              <a:off x="9239406" y="1214396"/>
              <a:ext cx="1963923" cy="3820720"/>
              <a:chOff x="2687540" y="1407382"/>
              <a:chExt cx="1311966" cy="2552368"/>
            </a:xfrm>
          </p:grpSpPr>
          <p:sp>
            <p:nvSpPr>
              <p:cNvPr id="11" name="타원 7">
                <a:extLst>
                  <a:ext uri="{FF2B5EF4-FFF2-40B4-BE49-F238E27FC236}">
                    <a16:creationId xmlns:a16="http://schemas.microsoft.com/office/drawing/2014/main" id="{CC052A3B-D3B7-F13C-35DB-5CFF873A3362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2518D52-DDC6-0687-1C19-F273BDD731C5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200" b="1" dirty="0">
                    <a:solidFill>
                      <a:schemeClr val="tx1"/>
                    </a:solidFill>
                  </a:rPr>
                  <a:t>入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54DE658-A74A-E325-B8CD-110B7B9CE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40" y="1757680"/>
              <a:ext cx="1417320" cy="1417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AE2F96-2041-B2B6-3A46-21AF1FA4E904}"/>
                </a:ext>
              </a:extLst>
            </p:cNvPr>
            <p:cNvSpPr txBox="1"/>
            <p:nvPr/>
          </p:nvSpPr>
          <p:spPr>
            <a:xfrm>
              <a:off x="-345440" y="3548085"/>
              <a:ext cx="1288288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b="1" dirty="0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en-US" altLang="ko-KR" sz="8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8000" b="1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n-US" altLang="ko-KR" sz="8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8000" b="1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law</a:t>
              </a:r>
              <a:endParaRPr lang="ko-KR" altLang="en-US" sz="80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46" name="Picture 2" descr="소스 이미지 보기">
              <a:extLst>
                <a:ext uri="{FF2B5EF4-FFF2-40B4-BE49-F238E27FC236}">
                  <a16:creationId xmlns:a16="http://schemas.microsoft.com/office/drawing/2014/main" id="{FD8C7725-84AF-A002-4235-B67FADD05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957" b="94224" l="6667" r="93333">
                          <a14:foregroundMark x1="43733" y1="45487" x2="47067" y2="51625"/>
                          <a14:foregroundMark x1="41200" y1="72022" x2="41200" y2="70397"/>
                          <a14:foregroundMark x1="56267" y1="40975" x2="61467" y2="46751"/>
                          <a14:foregroundMark x1="72267" y1="32491" x2="77600" y2="40614"/>
                          <a14:foregroundMark x1="83467" y1="36643" x2="83467" y2="39711"/>
                          <a14:foregroundMark x1="25067" y1="53430" x2="27333" y2="53430"/>
                          <a14:foregroundMark x1="27733" y1="63177" x2="29600" y2="65523"/>
                          <a14:foregroundMark x1="21067" y1="66787" x2="23067" y2="70758"/>
                          <a14:foregroundMark x1="50000" y1="76173" x2="56533" y2="72022"/>
                          <a14:foregroundMark x1="13200" y1="75632" x2="15867" y2="79603"/>
                          <a14:foregroundMark x1="24400" y1="94404" x2="27067" y2="92058"/>
                          <a14:foregroundMark x1="18533" y1="46751" x2="27333" y2="41877"/>
                          <a14:foregroundMark x1="6667" y1="60469" x2="8000" y2="58303"/>
                          <a14:foregroundMark x1="72267" y1="5957" x2="77200" y2="5957"/>
                          <a14:foregroundMark x1="93333" y1="37906" x2="92667" y2="440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65" y="-173282"/>
              <a:ext cx="9753470" cy="7204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E7346B2-07CE-B4B5-1D9C-6928EC435C55}"/>
                </a:ext>
              </a:extLst>
            </p:cNvPr>
            <p:cNvGrpSpPr/>
            <p:nvPr/>
          </p:nvGrpSpPr>
          <p:grpSpPr>
            <a:xfrm>
              <a:off x="13012063" y="1353211"/>
              <a:ext cx="1808480" cy="3518313"/>
              <a:chOff x="2687540" y="1407382"/>
              <a:chExt cx="1311966" cy="2552368"/>
            </a:xfrm>
          </p:grpSpPr>
          <p:sp>
            <p:nvSpPr>
              <p:cNvPr id="5" name="타원 7">
                <a:extLst>
                  <a:ext uri="{FF2B5EF4-FFF2-40B4-BE49-F238E27FC236}">
                    <a16:creationId xmlns:a16="http://schemas.microsoft.com/office/drawing/2014/main" id="{3549BEB0-E08D-515E-02F1-17B2469A42C1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99986B0-4F5A-1112-AEB7-4725205347B7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E8A3C1-E593-FA39-0BC3-1E35DB6DC043}"/>
              </a:ext>
            </a:extLst>
          </p:cNvPr>
          <p:cNvSpPr txBox="1"/>
          <p:nvPr/>
        </p:nvSpPr>
        <p:spPr>
          <a:xfrm>
            <a:off x="122506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And secondly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2103C-F946-C23C-3D53-BB8EA977BD51}"/>
              </a:ext>
            </a:extLst>
          </p:cNvPr>
          <p:cNvSpPr txBox="1"/>
          <p:nvPr/>
        </p:nvSpPr>
        <p:spPr>
          <a:xfrm>
            <a:off x="200797" y="3083101"/>
            <a:ext cx="1179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0000"/>
                </a:solidFill>
                <a:latin typeface="Comic Sans MS" panose="030F0702030302020204" pitchFamily="66" charset="0"/>
              </a:rPr>
              <a:t>p</a:t>
            </a:r>
            <a:r>
              <a:rPr lang="en-US" altLang="ko-KR" sz="5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laying politics that everybody want</a:t>
            </a:r>
            <a:endParaRPr lang="ko-KR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96289 -0.006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51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561B-01A0-9929-A7DE-E8071968BAB0}"/>
              </a:ext>
            </a:extLst>
          </p:cNvPr>
          <p:cNvSpPr txBox="1"/>
          <p:nvPr/>
        </p:nvSpPr>
        <p:spPr>
          <a:xfrm>
            <a:off x="573820" y="2105561"/>
            <a:ext cx="6454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</a:p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president for one day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39AC8-E203-A144-D5ED-850E026E8EF5}"/>
              </a:ext>
            </a:extLst>
          </p:cNvPr>
          <p:cNvSpPr txBox="1"/>
          <p:nvPr/>
        </p:nvSpPr>
        <p:spPr>
          <a:xfrm>
            <a:off x="573820" y="36277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8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091D426-FF26-2001-3CE0-4BBABCBA37A5}"/>
              </a:ext>
            </a:extLst>
          </p:cNvPr>
          <p:cNvGrpSpPr/>
          <p:nvPr/>
        </p:nvGrpSpPr>
        <p:grpSpPr>
          <a:xfrm>
            <a:off x="5191760" y="1380283"/>
            <a:ext cx="1808480" cy="3518313"/>
            <a:chOff x="2687540" y="1407382"/>
            <a:chExt cx="1311966" cy="2552368"/>
          </a:xfrm>
        </p:grpSpPr>
        <p:sp>
          <p:nvSpPr>
            <p:cNvPr id="5" name="타원 7">
              <a:extLst>
                <a:ext uri="{FF2B5EF4-FFF2-40B4-BE49-F238E27FC236}">
                  <a16:creationId xmlns:a16="http://schemas.microsoft.com/office/drawing/2014/main" id="{037E11EC-D13D-537F-769D-58297B09A4B4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592EB92-0CBB-288E-E698-79E55A038002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94A4EA4-1C41-A54D-8214-9B8C9735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313944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DCB5BA-6201-3EC2-67E7-AB66C00551D0}"/>
              </a:ext>
            </a:extLst>
          </p:cNvPr>
          <p:cNvSpPr/>
          <p:nvPr/>
        </p:nvSpPr>
        <p:spPr>
          <a:xfrm>
            <a:off x="4584700" y="4236720"/>
            <a:ext cx="3022600" cy="4297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3E3EDA-0769-23BE-0DE0-6397EFCFD419}"/>
              </a:ext>
            </a:extLst>
          </p:cNvPr>
          <p:cNvGrpSpPr/>
          <p:nvPr/>
        </p:nvGrpSpPr>
        <p:grpSpPr>
          <a:xfrm>
            <a:off x="1487299" y="5433836"/>
            <a:ext cx="9237686" cy="4130989"/>
            <a:chOff x="1553357" y="6470196"/>
            <a:chExt cx="9237686" cy="413098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D3DA959-AEE6-5BF4-1171-619118AFB263}"/>
                </a:ext>
              </a:extLst>
            </p:cNvPr>
            <p:cNvGrpSpPr/>
            <p:nvPr/>
          </p:nvGrpSpPr>
          <p:grpSpPr>
            <a:xfrm>
              <a:off x="1553357" y="6470196"/>
              <a:ext cx="2104243" cy="4093705"/>
              <a:chOff x="2687540" y="1407382"/>
              <a:chExt cx="1311966" cy="2552368"/>
            </a:xfrm>
          </p:grpSpPr>
          <p:sp>
            <p:nvSpPr>
              <p:cNvPr id="20" name="타원 7">
                <a:extLst>
                  <a:ext uri="{FF2B5EF4-FFF2-40B4-BE49-F238E27FC236}">
                    <a16:creationId xmlns:a16="http://schemas.microsoft.com/office/drawing/2014/main" id="{AFAE8468-0296-413F-EE43-38ACEB2DAC33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CFDB2FD-E9BA-9040-C4A0-6C6D29E7C274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6E15395-6826-280C-4190-421114ACB0D6}"/>
                </a:ext>
              </a:extLst>
            </p:cNvPr>
            <p:cNvGrpSpPr/>
            <p:nvPr/>
          </p:nvGrpSpPr>
          <p:grpSpPr>
            <a:xfrm>
              <a:off x="3960600" y="6487547"/>
              <a:ext cx="2104243" cy="4093705"/>
              <a:chOff x="2687540" y="1407382"/>
              <a:chExt cx="1311966" cy="2552368"/>
            </a:xfrm>
          </p:grpSpPr>
          <p:sp>
            <p:nvSpPr>
              <p:cNvPr id="18" name="타원 7">
                <a:extLst>
                  <a:ext uri="{FF2B5EF4-FFF2-40B4-BE49-F238E27FC236}">
                    <a16:creationId xmlns:a16="http://schemas.microsoft.com/office/drawing/2014/main" id="{14D50456-A1CB-BD63-358B-D7621DC5974B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3930D27-9DDB-40C9-B53E-4B404D67BBD1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EDB6A5F-4CF2-0FFD-26D6-54E7A8A7AE51}"/>
                </a:ext>
              </a:extLst>
            </p:cNvPr>
            <p:cNvGrpSpPr/>
            <p:nvPr/>
          </p:nvGrpSpPr>
          <p:grpSpPr>
            <a:xfrm>
              <a:off x="6386977" y="6498921"/>
              <a:ext cx="2104243" cy="4093705"/>
              <a:chOff x="2687540" y="1407382"/>
              <a:chExt cx="1311966" cy="2552368"/>
            </a:xfrm>
          </p:grpSpPr>
          <p:sp>
            <p:nvSpPr>
              <p:cNvPr id="16" name="타원 7">
                <a:extLst>
                  <a:ext uri="{FF2B5EF4-FFF2-40B4-BE49-F238E27FC236}">
                    <a16:creationId xmlns:a16="http://schemas.microsoft.com/office/drawing/2014/main" id="{BA324F7E-247F-FD16-2891-D04F56EE70FB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A87A5FD-81F6-B10A-752E-6DEDE6468F34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3866641-93E8-AC99-E90D-526BEB53B296}"/>
                </a:ext>
              </a:extLst>
            </p:cNvPr>
            <p:cNvGrpSpPr/>
            <p:nvPr/>
          </p:nvGrpSpPr>
          <p:grpSpPr>
            <a:xfrm>
              <a:off x="8686800" y="6507480"/>
              <a:ext cx="2104243" cy="4093705"/>
              <a:chOff x="2687540" y="1483398"/>
              <a:chExt cx="1311966" cy="2552368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DC05324A-BA36-5137-621A-8965B10F7FF3}"/>
                  </a:ext>
                </a:extLst>
              </p:cNvPr>
              <p:cNvSpPr/>
              <p:nvPr/>
            </p:nvSpPr>
            <p:spPr>
              <a:xfrm>
                <a:off x="2735248" y="2400447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250935A-A58D-8BED-BD1B-0B74651484BB}"/>
                  </a:ext>
                </a:extLst>
              </p:cNvPr>
              <p:cNvSpPr/>
              <p:nvPr/>
            </p:nvSpPr>
            <p:spPr>
              <a:xfrm>
                <a:off x="2687540" y="1483398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22C025-CE10-68E2-BF6C-E637F84993A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You say you'll do diplomacy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82E7D0-DE97-06C1-125F-E72A266B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63" y="797560"/>
            <a:ext cx="2341880" cy="23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425583-5EAB-AA3B-E676-0EB8957C15F7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Then you get cursed</a:t>
            </a: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09311511-D25E-BD4D-0C13-0DF4A435BC5D}"/>
              </a:ext>
            </a:extLst>
          </p:cNvPr>
          <p:cNvSpPr/>
          <p:nvPr/>
        </p:nvSpPr>
        <p:spPr>
          <a:xfrm>
            <a:off x="6934477" y="-263749"/>
            <a:ext cx="4052165" cy="4052165"/>
          </a:xfrm>
          <a:prstGeom prst="mathMultiply">
            <a:avLst>
              <a:gd name="adj1" fmla="val 54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043A4-638E-EA69-A93D-983284F7ED32}"/>
              </a:ext>
            </a:extLst>
          </p:cNvPr>
          <p:cNvSpPr txBox="1"/>
          <p:nvPr/>
        </p:nvSpPr>
        <p:spPr>
          <a:xfrm>
            <a:off x="97217" y="61810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You say you won't do diplomacy.</a:t>
            </a:r>
          </a:p>
        </p:txBody>
      </p:sp>
    </p:spTree>
    <p:extLst>
      <p:ext uri="{BB962C8B-B14F-4D97-AF65-F5344CB8AC3E}">
        <p14:creationId xmlns:p14="http://schemas.microsoft.com/office/powerpoint/2010/main" val="339832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3" grpId="1"/>
      <p:bldP spid="23" grpId="2"/>
      <p:bldP spid="24" grpId="0" animBg="1"/>
      <p:bldP spid="25" grpId="0"/>
      <p:bldP spid="2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소스 이미지 보기">
            <a:extLst>
              <a:ext uri="{FF2B5EF4-FFF2-40B4-BE49-F238E27FC236}">
                <a16:creationId xmlns:a16="http://schemas.microsoft.com/office/drawing/2014/main" id="{198B1496-0233-D3A1-0A55-9D07360E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7" b="94224" l="6667" r="93333">
                        <a14:foregroundMark x1="43733" y1="45487" x2="47067" y2="51625"/>
                        <a14:foregroundMark x1="41200" y1="72022" x2="41200" y2="70397"/>
                        <a14:foregroundMark x1="56267" y1="40975" x2="61467" y2="46751"/>
                        <a14:foregroundMark x1="72267" y1="32491" x2="77600" y2="40614"/>
                        <a14:foregroundMark x1="83467" y1="36643" x2="83467" y2="39711"/>
                        <a14:foregroundMark x1="25067" y1="53430" x2="27333" y2="53430"/>
                        <a14:foregroundMark x1="27733" y1="63177" x2="29600" y2="65523"/>
                        <a14:foregroundMark x1="21067" y1="66787" x2="23067" y2="70758"/>
                        <a14:foregroundMark x1="50000" y1="76173" x2="56533" y2="72022"/>
                        <a14:foregroundMark x1="13200" y1="75632" x2="15867" y2="79603"/>
                        <a14:foregroundMark x1="24400" y1="94404" x2="27067" y2="92058"/>
                        <a14:foregroundMark x1="18533" y1="46751" x2="27333" y2="41877"/>
                        <a14:foregroundMark x1="6667" y1="60469" x2="8000" y2="58303"/>
                        <a14:foregroundMark x1="72267" y1="5957" x2="77200" y2="5957"/>
                        <a14:foregroundMark x1="93333" y1="37906" x2="92667" y2="44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65" y="-173282"/>
            <a:ext cx="9753470" cy="72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9142D-6681-1702-A906-DFF22369EB77}"/>
              </a:ext>
            </a:extLst>
          </p:cNvPr>
          <p:cNvSpPr txBox="1"/>
          <p:nvPr/>
        </p:nvSpPr>
        <p:spPr>
          <a:xfrm>
            <a:off x="200797" y="3083101"/>
            <a:ext cx="11707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Comic Sans MS" panose="030F0702030302020204" pitchFamily="66" charset="0"/>
              </a:rPr>
              <a:t>p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laying politics that everybody want is </a:t>
            </a:r>
            <a:r>
              <a:rPr lang="en-US" altLang="ko-KR" sz="4000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imposible</a:t>
            </a:r>
            <a:endParaRPr lang="ko-KR" altLang="en-US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44F794B1-74A4-BAF2-0EBF-3C010DAA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847DDB-9D54-8927-8F14-D21A7DE38390}"/>
              </a:ext>
            </a:extLst>
          </p:cNvPr>
          <p:cNvGrpSpPr/>
          <p:nvPr/>
        </p:nvGrpSpPr>
        <p:grpSpPr>
          <a:xfrm>
            <a:off x="2313377" y="465360"/>
            <a:ext cx="3239316" cy="4774905"/>
            <a:chOff x="2313377" y="465360"/>
            <a:chExt cx="3239316" cy="477490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ECDB84-A15C-B566-1059-B773D01E60D9}"/>
                </a:ext>
              </a:extLst>
            </p:cNvPr>
            <p:cNvGrpSpPr/>
            <p:nvPr/>
          </p:nvGrpSpPr>
          <p:grpSpPr>
            <a:xfrm rot="20383479" flipH="1">
              <a:off x="2313377" y="853048"/>
              <a:ext cx="3239316" cy="4387217"/>
              <a:chOff x="2187975" y="3133162"/>
              <a:chExt cx="772531" cy="104628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9D016FC-14B8-27DB-626E-6A3A5ECF972E}"/>
                  </a:ext>
                </a:extLst>
              </p:cNvPr>
              <p:cNvSpPr/>
              <p:nvPr/>
            </p:nvSpPr>
            <p:spPr>
              <a:xfrm>
                <a:off x="2187975" y="3445570"/>
                <a:ext cx="327304" cy="733881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  <a:gd name="connsiteX0" fmla="*/ 96 w 930400"/>
                  <a:gd name="connsiteY0" fmla="*/ 1184082 h 2505171"/>
                  <a:gd name="connsiteX1" fmla="*/ 465248 w 930400"/>
                  <a:gd name="connsiteY1" fmla="*/ 0 h 2505171"/>
                  <a:gd name="connsiteX2" fmla="*/ 930400 w 930400"/>
                  <a:gd name="connsiteY2" fmla="*/ 1184082 h 2505171"/>
                  <a:gd name="connsiteX3" fmla="*/ 420537 w 930400"/>
                  <a:gd name="connsiteY3" fmla="*/ 2505135 h 2505171"/>
                  <a:gd name="connsiteX4" fmla="*/ 96 w 930400"/>
                  <a:gd name="connsiteY4" fmla="*/ 1184082 h 2505171"/>
                  <a:gd name="connsiteX0" fmla="*/ 139 w 939788"/>
                  <a:gd name="connsiteY0" fmla="*/ 1184082 h 2529560"/>
                  <a:gd name="connsiteX1" fmla="*/ 465291 w 939788"/>
                  <a:gd name="connsiteY1" fmla="*/ 0 h 2529560"/>
                  <a:gd name="connsiteX2" fmla="*/ 930443 w 939788"/>
                  <a:gd name="connsiteY2" fmla="*/ 1184082 h 2529560"/>
                  <a:gd name="connsiteX3" fmla="*/ 812121 w 939788"/>
                  <a:gd name="connsiteY3" fmla="*/ 1978543 h 2529560"/>
                  <a:gd name="connsiteX4" fmla="*/ 420580 w 939788"/>
                  <a:gd name="connsiteY4" fmla="*/ 2505135 h 2529560"/>
                  <a:gd name="connsiteX5" fmla="*/ 139 w 939788"/>
                  <a:gd name="connsiteY5" fmla="*/ 1184082 h 2529560"/>
                  <a:gd name="connsiteX0" fmla="*/ 4030 w 943679"/>
                  <a:gd name="connsiteY0" fmla="*/ 1184082 h 2506546"/>
                  <a:gd name="connsiteX1" fmla="*/ 469182 w 943679"/>
                  <a:gd name="connsiteY1" fmla="*/ 0 h 2506546"/>
                  <a:gd name="connsiteX2" fmla="*/ 934334 w 943679"/>
                  <a:gd name="connsiteY2" fmla="*/ 1184082 h 2506546"/>
                  <a:gd name="connsiteX3" fmla="*/ 816012 w 943679"/>
                  <a:gd name="connsiteY3" fmla="*/ 1978543 h 2506546"/>
                  <a:gd name="connsiteX4" fmla="*/ 424471 w 943679"/>
                  <a:gd name="connsiteY4" fmla="*/ 2505135 h 2506546"/>
                  <a:gd name="connsiteX5" fmla="*/ 253186 w 943679"/>
                  <a:gd name="connsiteY5" fmla="*/ 1824077 h 2506546"/>
                  <a:gd name="connsiteX6" fmla="*/ 4030 w 943679"/>
                  <a:gd name="connsiteY6" fmla="*/ 1184082 h 2506546"/>
                  <a:gd name="connsiteX0" fmla="*/ 145774 w 1085423"/>
                  <a:gd name="connsiteY0" fmla="*/ 1184082 h 2395079"/>
                  <a:gd name="connsiteX1" fmla="*/ 610926 w 1085423"/>
                  <a:gd name="connsiteY1" fmla="*/ 0 h 2395079"/>
                  <a:gd name="connsiteX2" fmla="*/ 1076078 w 1085423"/>
                  <a:gd name="connsiteY2" fmla="*/ 1184082 h 2395079"/>
                  <a:gd name="connsiteX3" fmla="*/ 957756 w 1085423"/>
                  <a:gd name="connsiteY3" fmla="*/ 1978543 h 2395079"/>
                  <a:gd name="connsiteX4" fmla="*/ 10836 w 1085423"/>
                  <a:gd name="connsiteY4" fmla="*/ 2393020 h 2395079"/>
                  <a:gd name="connsiteX5" fmla="*/ 394930 w 1085423"/>
                  <a:gd name="connsiteY5" fmla="*/ 1824077 h 2395079"/>
                  <a:gd name="connsiteX6" fmla="*/ 145774 w 1085423"/>
                  <a:gd name="connsiteY6" fmla="*/ 1184082 h 2395079"/>
                  <a:gd name="connsiteX0" fmla="*/ 153281 w 1092930"/>
                  <a:gd name="connsiteY0" fmla="*/ 1184082 h 2396304"/>
                  <a:gd name="connsiteX1" fmla="*/ 618433 w 1092930"/>
                  <a:gd name="connsiteY1" fmla="*/ 0 h 2396304"/>
                  <a:gd name="connsiteX2" fmla="*/ 1083585 w 1092930"/>
                  <a:gd name="connsiteY2" fmla="*/ 1184082 h 2396304"/>
                  <a:gd name="connsiteX3" fmla="*/ 965263 w 1092930"/>
                  <a:gd name="connsiteY3" fmla="*/ 1978543 h 2396304"/>
                  <a:gd name="connsiteX4" fmla="*/ 18343 w 1092930"/>
                  <a:gd name="connsiteY4" fmla="*/ 2393020 h 2396304"/>
                  <a:gd name="connsiteX5" fmla="*/ 285876 w 1092930"/>
                  <a:gd name="connsiteY5" fmla="*/ 1777912 h 2396304"/>
                  <a:gd name="connsiteX6" fmla="*/ 153281 w 1092930"/>
                  <a:gd name="connsiteY6" fmla="*/ 1184082 h 2396304"/>
                  <a:gd name="connsiteX0" fmla="*/ 153281 w 1092930"/>
                  <a:gd name="connsiteY0" fmla="*/ 1193452 h 2405674"/>
                  <a:gd name="connsiteX1" fmla="*/ 618433 w 1092930"/>
                  <a:gd name="connsiteY1" fmla="*/ 9370 h 2405674"/>
                  <a:gd name="connsiteX2" fmla="*/ 1083585 w 1092930"/>
                  <a:gd name="connsiteY2" fmla="*/ 705421 h 2405674"/>
                  <a:gd name="connsiteX3" fmla="*/ 965263 w 1092930"/>
                  <a:gd name="connsiteY3" fmla="*/ 1987913 h 2405674"/>
                  <a:gd name="connsiteX4" fmla="*/ 18343 w 1092930"/>
                  <a:gd name="connsiteY4" fmla="*/ 2402390 h 2405674"/>
                  <a:gd name="connsiteX5" fmla="*/ 285876 w 1092930"/>
                  <a:gd name="connsiteY5" fmla="*/ 1787282 h 2405674"/>
                  <a:gd name="connsiteX6" fmla="*/ 153281 w 1092930"/>
                  <a:gd name="connsiteY6" fmla="*/ 1193452 h 2405674"/>
                  <a:gd name="connsiteX0" fmla="*/ 187564 w 1092930"/>
                  <a:gd name="connsiteY0" fmla="*/ 669710 h 2396343"/>
                  <a:gd name="connsiteX1" fmla="*/ 618433 w 1092930"/>
                  <a:gd name="connsiteY1" fmla="*/ 39 h 2396343"/>
                  <a:gd name="connsiteX2" fmla="*/ 1083585 w 1092930"/>
                  <a:gd name="connsiteY2" fmla="*/ 696090 h 2396343"/>
                  <a:gd name="connsiteX3" fmla="*/ 965263 w 1092930"/>
                  <a:gd name="connsiteY3" fmla="*/ 1978582 h 2396343"/>
                  <a:gd name="connsiteX4" fmla="*/ 18343 w 1092930"/>
                  <a:gd name="connsiteY4" fmla="*/ 2393059 h 2396343"/>
                  <a:gd name="connsiteX5" fmla="*/ 285876 w 1092930"/>
                  <a:gd name="connsiteY5" fmla="*/ 1777951 h 2396343"/>
                  <a:gd name="connsiteX6" fmla="*/ 187564 w 1092930"/>
                  <a:gd name="connsiteY6" fmla="*/ 669710 h 2396343"/>
                  <a:gd name="connsiteX0" fmla="*/ 188791 w 1097314"/>
                  <a:gd name="connsiteY0" fmla="*/ 669710 h 2400946"/>
                  <a:gd name="connsiteX1" fmla="*/ 619660 w 1097314"/>
                  <a:gd name="connsiteY1" fmla="*/ 39 h 2400946"/>
                  <a:gd name="connsiteX2" fmla="*/ 1084812 w 1097314"/>
                  <a:gd name="connsiteY2" fmla="*/ 696090 h 2400946"/>
                  <a:gd name="connsiteX3" fmla="*/ 993916 w 1097314"/>
                  <a:gd name="connsiteY3" fmla="*/ 1332272 h 2400946"/>
                  <a:gd name="connsiteX4" fmla="*/ 19570 w 1097314"/>
                  <a:gd name="connsiteY4" fmla="*/ 2393059 h 2400946"/>
                  <a:gd name="connsiteX5" fmla="*/ 287103 w 1097314"/>
                  <a:gd name="connsiteY5" fmla="*/ 1777951 h 2400946"/>
                  <a:gd name="connsiteX6" fmla="*/ 188791 w 1097314"/>
                  <a:gd name="connsiteY6" fmla="*/ 669710 h 2400946"/>
                  <a:gd name="connsiteX0" fmla="*/ 187165 w 1095688"/>
                  <a:gd name="connsiteY0" fmla="*/ 669703 h 2393127"/>
                  <a:gd name="connsiteX1" fmla="*/ 618034 w 1095688"/>
                  <a:gd name="connsiteY1" fmla="*/ 32 h 2393127"/>
                  <a:gd name="connsiteX2" fmla="*/ 1083186 w 1095688"/>
                  <a:gd name="connsiteY2" fmla="*/ 696083 h 2393127"/>
                  <a:gd name="connsiteX3" fmla="*/ 992290 w 1095688"/>
                  <a:gd name="connsiteY3" fmla="*/ 1332265 h 2393127"/>
                  <a:gd name="connsiteX4" fmla="*/ 17944 w 1095688"/>
                  <a:gd name="connsiteY4" fmla="*/ 2393052 h 2393127"/>
                  <a:gd name="connsiteX5" fmla="*/ 306047 w 1095688"/>
                  <a:gd name="connsiteY5" fmla="*/ 1276724 h 2393127"/>
                  <a:gd name="connsiteX6" fmla="*/ 187165 w 1095688"/>
                  <a:gd name="connsiteY6" fmla="*/ 669703 h 2393127"/>
                  <a:gd name="connsiteX0" fmla="*/ 17664 w 926187"/>
                  <a:gd name="connsiteY0" fmla="*/ 669703 h 1997491"/>
                  <a:gd name="connsiteX1" fmla="*/ 448533 w 926187"/>
                  <a:gd name="connsiteY1" fmla="*/ 32 h 1997491"/>
                  <a:gd name="connsiteX2" fmla="*/ 913685 w 926187"/>
                  <a:gd name="connsiteY2" fmla="*/ 696083 h 1997491"/>
                  <a:gd name="connsiteX3" fmla="*/ 822789 w 926187"/>
                  <a:gd name="connsiteY3" fmla="*/ 1332265 h 1997491"/>
                  <a:gd name="connsiteX4" fmla="*/ 26712 w 926187"/>
                  <a:gd name="connsiteY4" fmla="*/ 1997352 h 1997491"/>
                  <a:gd name="connsiteX5" fmla="*/ 136546 w 926187"/>
                  <a:gd name="connsiteY5" fmla="*/ 1276724 h 1997491"/>
                  <a:gd name="connsiteX6" fmla="*/ 17664 w 926187"/>
                  <a:gd name="connsiteY6" fmla="*/ 669703 h 199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87" h="1997491">
                    <a:moveTo>
                      <a:pt x="17664" y="669703"/>
                    </a:moveTo>
                    <a:cubicBezTo>
                      <a:pt x="69662" y="456921"/>
                      <a:pt x="299196" y="-4365"/>
                      <a:pt x="448533" y="32"/>
                    </a:cubicBezTo>
                    <a:cubicBezTo>
                      <a:pt x="597870" y="4429"/>
                      <a:pt x="878735" y="385012"/>
                      <a:pt x="913685" y="696083"/>
                    </a:cubicBezTo>
                    <a:cubicBezTo>
                      <a:pt x="948635" y="1007154"/>
                      <a:pt x="907766" y="1112090"/>
                      <a:pt x="822789" y="1332265"/>
                    </a:cubicBezTo>
                    <a:cubicBezTo>
                      <a:pt x="737812" y="1552440"/>
                      <a:pt x="141086" y="2006609"/>
                      <a:pt x="26712" y="1997352"/>
                    </a:cubicBezTo>
                    <a:cubicBezTo>
                      <a:pt x="-87662" y="1988095"/>
                      <a:pt x="206619" y="1496899"/>
                      <a:pt x="136546" y="1276724"/>
                    </a:cubicBezTo>
                    <a:cubicBezTo>
                      <a:pt x="66473" y="1056549"/>
                      <a:pt x="-34334" y="882485"/>
                      <a:pt x="17664" y="6697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671670D2-D524-393A-0AE4-BEC78EE96B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B2F3FE6-41A4-7909-D76C-948C0082D0E0}"/>
                </a:ext>
              </a:extLst>
            </p:cNvPr>
            <p:cNvSpPr/>
            <p:nvPr/>
          </p:nvSpPr>
          <p:spPr>
            <a:xfrm>
              <a:off x="3634510" y="465360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  <p:sp>
        <p:nvSpPr>
          <p:cNvPr id="17" name="순서도: 순차적 액세스 저장소 16">
            <a:extLst>
              <a:ext uri="{FF2B5EF4-FFF2-40B4-BE49-F238E27FC236}">
                <a16:creationId xmlns:a16="http://schemas.microsoft.com/office/drawing/2014/main" id="{9FCA1ED3-CB7D-AAEC-E95C-159BC4563743}"/>
              </a:ext>
            </a:extLst>
          </p:cNvPr>
          <p:cNvSpPr/>
          <p:nvPr/>
        </p:nvSpPr>
        <p:spPr>
          <a:xfrm>
            <a:off x="676293" y="389041"/>
            <a:ext cx="2534920" cy="2534920"/>
          </a:xfrm>
          <a:prstGeom prst="flowChartMagneticTap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president actually can do very little.</a:t>
            </a:r>
          </a:p>
        </p:txBody>
      </p:sp>
      <p:pic>
        <p:nvPicPr>
          <p:cNvPr id="10" name="Picture 2" descr="소스 이미지 보기">
            <a:extLst>
              <a:ext uri="{FF2B5EF4-FFF2-40B4-BE49-F238E27FC236}">
                <a16:creationId xmlns:a16="http://schemas.microsoft.com/office/drawing/2014/main" id="{C6EB40FC-C75E-940E-8935-DFB1D4529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5"/>
          <a:stretch/>
        </p:blipFill>
        <p:spPr bwMode="auto">
          <a:xfrm>
            <a:off x="6635789" y="-655320"/>
            <a:ext cx="5601818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93B700-7949-158B-D26C-2F9137F8E1D7}"/>
              </a:ext>
            </a:extLst>
          </p:cNvPr>
          <p:cNvGrpSpPr/>
          <p:nvPr/>
        </p:nvGrpSpPr>
        <p:grpSpPr>
          <a:xfrm>
            <a:off x="6912405" y="2461592"/>
            <a:ext cx="2891143" cy="3618064"/>
            <a:chOff x="6414565" y="2152816"/>
            <a:chExt cx="2891143" cy="36180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FDB43F9-D0D2-CAEB-1174-8BB038DFF2B9}"/>
                </a:ext>
              </a:extLst>
            </p:cNvPr>
            <p:cNvGrpSpPr/>
            <p:nvPr/>
          </p:nvGrpSpPr>
          <p:grpSpPr>
            <a:xfrm>
              <a:off x="7445954" y="2152816"/>
              <a:ext cx="1859754" cy="3618064"/>
              <a:chOff x="2687540" y="1407382"/>
              <a:chExt cx="1311966" cy="2552368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F7B4AB7F-01F8-ADEF-8D9C-0DD766F6774D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DDB370D-A032-2683-A1D2-CB4C9EC50379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F267770-9DED-B85B-6477-C1749B462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234">
              <a:off x="6414565" y="3139764"/>
              <a:ext cx="1745612" cy="17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90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69792 -0.02408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9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B4790E2E-AC53-99BF-F1DB-EE2500FF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77BFFE8-7F46-F1C8-8BF5-FD71C91744BA}"/>
              </a:ext>
            </a:extLst>
          </p:cNvPr>
          <p:cNvGrpSpPr/>
          <p:nvPr/>
        </p:nvGrpSpPr>
        <p:grpSpPr>
          <a:xfrm>
            <a:off x="2313377" y="465360"/>
            <a:ext cx="3239316" cy="4774905"/>
            <a:chOff x="2313377" y="465360"/>
            <a:chExt cx="3239316" cy="477490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2F8582-FD29-6A5C-46A7-E5FA3BFB64C9}"/>
                </a:ext>
              </a:extLst>
            </p:cNvPr>
            <p:cNvGrpSpPr/>
            <p:nvPr/>
          </p:nvGrpSpPr>
          <p:grpSpPr>
            <a:xfrm rot="20383479" flipH="1">
              <a:off x="2313377" y="853048"/>
              <a:ext cx="3239316" cy="4387217"/>
              <a:chOff x="2187975" y="3133162"/>
              <a:chExt cx="772531" cy="104628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F3C4367-D603-3D07-F993-F5208E5D972C}"/>
                  </a:ext>
                </a:extLst>
              </p:cNvPr>
              <p:cNvSpPr/>
              <p:nvPr/>
            </p:nvSpPr>
            <p:spPr>
              <a:xfrm>
                <a:off x="2187975" y="3445570"/>
                <a:ext cx="327304" cy="733881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  <a:gd name="connsiteX0" fmla="*/ 96 w 930400"/>
                  <a:gd name="connsiteY0" fmla="*/ 1184082 h 2505171"/>
                  <a:gd name="connsiteX1" fmla="*/ 465248 w 930400"/>
                  <a:gd name="connsiteY1" fmla="*/ 0 h 2505171"/>
                  <a:gd name="connsiteX2" fmla="*/ 930400 w 930400"/>
                  <a:gd name="connsiteY2" fmla="*/ 1184082 h 2505171"/>
                  <a:gd name="connsiteX3" fmla="*/ 420537 w 930400"/>
                  <a:gd name="connsiteY3" fmla="*/ 2505135 h 2505171"/>
                  <a:gd name="connsiteX4" fmla="*/ 96 w 930400"/>
                  <a:gd name="connsiteY4" fmla="*/ 1184082 h 2505171"/>
                  <a:gd name="connsiteX0" fmla="*/ 139 w 939788"/>
                  <a:gd name="connsiteY0" fmla="*/ 1184082 h 2529560"/>
                  <a:gd name="connsiteX1" fmla="*/ 465291 w 939788"/>
                  <a:gd name="connsiteY1" fmla="*/ 0 h 2529560"/>
                  <a:gd name="connsiteX2" fmla="*/ 930443 w 939788"/>
                  <a:gd name="connsiteY2" fmla="*/ 1184082 h 2529560"/>
                  <a:gd name="connsiteX3" fmla="*/ 812121 w 939788"/>
                  <a:gd name="connsiteY3" fmla="*/ 1978543 h 2529560"/>
                  <a:gd name="connsiteX4" fmla="*/ 420580 w 939788"/>
                  <a:gd name="connsiteY4" fmla="*/ 2505135 h 2529560"/>
                  <a:gd name="connsiteX5" fmla="*/ 139 w 939788"/>
                  <a:gd name="connsiteY5" fmla="*/ 1184082 h 2529560"/>
                  <a:gd name="connsiteX0" fmla="*/ 4030 w 943679"/>
                  <a:gd name="connsiteY0" fmla="*/ 1184082 h 2506546"/>
                  <a:gd name="connsiteX1" fmla="*/ 469182 w 943679"/>
                  <a:gd name="connsiteY1" fmla="*/ 0 h 2506546"/>
                  <a:gd name="connsiteX2" fmla="*/ 934334 w 943679"/>
                  <a:gd name="connsiteY2" fmla="*/ 1184082 h 2506546"/>
                  <a:gd name="connsiteX3" fmla="*/ 816012 w 943679"/>
                  <a:gd name="connsiteY3" fmla="*/ 1978543 h 2506546"/>
                  <a:gd name="connsiteX4" fmla="*/ 424471 w 943679"/>
                  <a:gd name="connsiteY4" fmla="*/ 2505135 h 2506546"/>
                  <a:gd name="connsiteX5" fmla="*/ 253186 w 943679"/>
                  <a:gd name="connsiteY5" fmla="*/ 1824077 h 2506546"/>
                  <a:gd name="connsiteX6" fmla="*/ 4030 w 943679"/>
                  <a:gd name="connsiteY6" fmla="*/ 1184082 h 2506546"/>
                  <a:gd name="connsiteX0" fmla="*/ 145774 w 1085423"/>
                  <a:gd name="connsiteY0" fmla="*/ 1184082 h 2395079"/>
                  <a:gd name="connsiteX1" fmla="*/ 610926 w 1085423"/>
                  <a:gd name="connsiteY1" fmla="*/ 0 h 2395079"/>
                  <a:gd name="connsiteX2" fmla="*/ 1076078 w 1085423"/>
                  <a:gd name="connsiteY2" fmla="*/ 1184082 h 2395079"/>
                  <a:gd name="connsiteX3" fmla="*/ 957756 w 1085423"/>
                  <a:gd name="connsiteY3" fmla="*/ 1978543 h 2395079"/>
                  <a:gd name="connsiteX4" fmla="*/ 10836 w 1085423"/>
                  <a:gd name="connsiteY4" fmla="*/ 2393020 h 2395079"/>
                  <a:gd name="connsiteX5" fmla="*/ 394930 w 1085423"/>
                  <a:gd name="connsiteY5" fmla="*/ 1824077 h 2395079"/>
                  <a:gd name="connsiteX6" fmla="*/ 145774 w 1085423"/>
                  <a:gd name="connsiteY6" fmla="*/ 1184082 h 2395079"/>
                  <a:gd name="connsiteX0" fmla="*/ 153281 w 1092930"/>
                  <a:gd name="connsiteY0" fmla="*/ 1184082 h 2396304"/>
                  <a:gd name="connsiteX1" fmla="*/ 618433 w 1092930"/>
                  <a:gd name="connsiteY1" fmla="*/ 0 h 2396304"/>
                  <a:gd name="connsiteX2" fmla="*/ 1083585 w 1092930"/>
                  <a:gd name="connsiteY2" fmla="*/ 1184082 h 2396304"/>
                  <a:gd name="connsiteX3" fmla="*/ 965263 w 1092930"/>
                  <a:gd name="connsiteY3" fmla="*/ 1978543 h 2396304"/>
                  <a:gd name="connsiteX4" fmla="*/ 18343 w 1092930"/>
                  <a:gd name="connsiteY4" fmla="*/ 2393020 h 2396304"/>
                  <a:gd name="connsiteX5" fmla="*/ 285876 w 1092930"/>
                  <a:gd name="connsiteY5" fmla="*/ 1777912 h 2396304"/>
                  <a:gd name="connsiteX6" fmla="*/ 153281 w 1092930"/>
                  <a:gd name="connsiteY6" fmla="*/ 1184082 h 2396304"/>
                  <a:gd name="connsiteX0" fmla="*/ 153281 w 1092930"/>
                  <a:gd name="connsiteY0" fmla="*/ 1193452 h 2405674"/>
                  <a:gd name="connsiteX1" fmla="*/ 618433 w 1092930"/>
                  <a:gd name="connsiteY1" fmla="*/ 9370 h 2405674"/>
                  <a:gd name="connsiteX2" fmla="*/ 1083585 w 1092930"/>
                  <a:gd name="connsiteY2" fmla="*/ 705421 h 2405674"/>
                  <a:gd name="connsiteX3" fmla="*/ 965263 w 1092930"/>
                  <a:gd name="connsiteY3" fmla="*/ 1987913 h 2405674"/>
                  <a:gd name="connsiteX4" fmla="*/ 18343 w 1092930"/>
                  <a:gd name="connsiteY4" fmla="*/ 2402390 h 2405674"/>
                  <a:gd name="connsiteX5" fmla="*/ 285876 w 1092930"/>
                  <a:gd name="connsiteY5" fmla="*/ 1787282 h 2405674"/>
                  <a:gd name="connsiteX6" fmla="*/ 153281 w 1092930"/>
                  <a:gd name="connsiteY6" fmla="*/ 1193452 h 2405674"/>
                  <a:gd name="connsiteX0" fmla="*/ 187564 w 1092930"/>
                  <a:gd name="connsiteY0" fmla="*/ 669710 h 2396343"/>
                  <a:gd name="connsiteX1" fmla="*/ 618433 w 1092930"/>
                  <a:gd name="connsiteY1" fmla="*/ 39 h 2396343"/>
                  <a:gd name="connsiteX2" fmla="*/ 1083585 w 1092930"/>
                  <a:gd name="connsiteY2" fmla="*/ 696090 h 2396343"/>
                  <a:gd name="connsiteX3" fmla="*/ 965263 w 1092930"/>
                  <a:gd name="connsiteY3" fmla="*/ 1978582 h 2396343"/>
                  <a:gd name="connsiteX4" fmla="*/ 18343 w 1092930"/>
                  <a:gd name="connsiteY4" fmla="*/ 2393059 h 2396343"/>
                  <a:gd name="connsiteX5" fmla="*/ 285876 w 1092930"/>
                  <a:gd name="connsiteY5" fmla="*/ 1777951 h 2396343"/>
                  <a:gd name="connsiteX6" fmla="*/ 187564 w 1092930"/>
                  <a:gd name="connsiteY6" fmla="*/ 669710 h 2396343"/>
                  <a:gd name="connsiteX0" fmla="*/ 188791 w 1097314"/>
                  <a:gd name="connsiteY0" fmla="*/ 669710 h 2400946"/>
                  <a:gd name="connsiteX1" fmla="*/ 619660 w 1097314"/>
                  <a:gd name="connsiteY1" fmla="*/ 39 h 2400946"/>
                  <a:gd name="connsiteX2" fmla="*/ 1084812 w 1097314"/>
                  <a:gd name="connsiteY2" fmla="*/ 696090 h 2400946"/>
                  <a:gd name="connsiteX3" fmla="*/ 993916 w 1097314"/>
                  <a:gd name="connsiteY3" fmla="*/ 1332272 h 2400946"/>
                  <a:gd name="connsiteX4" fmla="*/ 19570 w 1097314"/>
                  <a:gd name="connsiteY4" fmla="*/ 2393059 h 2400946"/>
                  <a:gd name="connsiteX5" fmla="*/ 287103 w 1097314"/>
                  <a:gd name="connsiteY5" fmla="*/ 1777951 h 2400946"/>
                  <a:gd name="connsiteX6" fmla="*/ 188791 w 1097314"/>
                  <a:gd name="connsiteY6" fmla="*/ 669710 h 2400946"/>
                  <a:gd name="connsiteX0" fmla="*/ 187165 w 1095688"/>
                  <a:gd name="connsiteY0" fmla="*/ 669703 h 2393127"/>
                  <a:gd name="connsiteX1" fmla="*/ 618034 w 1095688"/>
                  <a:gd name="connsiteY1" fmla="*/ 32 h 2393127"/>
                  <a:gd name="connsiteX2" fmla="*/ 1083186 w 1095688"/>
                  <a:gd name="connsiteY2" fmla="*/ 696083 h 2393127"/>
                  <a:gd name="connsiteX3" fmla="*/ 992290 w 1095688"/>
                  <a:gd name="connsiteY3" fmla="*/ 1332265 h 2393127"/>
                  <a:gd name="connsiteX4" fmla="*/ 17944 w 1095688"/>
                  <a:gd name="connsiteY4" fmla="*/ 2393052 h 2393127"/>
                  <a:gd name="connsiteX5" fmla="*/ 306047 w 1095688"/>
                  <a:gd name="connsiteY5" fmla="*/ 1276724 h 2393127"/>
                  <a:gd name="connsiteX6" fmla="*/ 187165 w 1095688"/>
                  <a:gd name="connsiteY6" fmla="*/ 669703 h 2393127"/>
                  <a:gd name="connsiteX0" fmla="*/ 17664 w 926187"/>
                  <a:gd name="connsiteY0" fmla="*/ 669703 h 1997491"/>
                  <a:gd name="connsiteX1" fmla="*/ 448533 w 926187"/>
                  <a:gd name="connsiteY1" fmla="*/ 32 h 1997491"/>
                  <a:gd name="connsiteX2" fmla="*/ 913685 w 926187"/>
                  <a:gd name="connsiteY2" fmla="*/ 696083 h 1997491"/>
                  <a:gd name="connsiteX3" fmla="*/ 822789 w 926187"/>
                  <a:gd name="connsiteY3" fmla="*/ 1332265 h 1997491"/>
                  <a:gd name="connsiteX4" fmla="*/ 26712 w 926187"/>
                  <a:gd name="connsiteY4" fmla="*/ 1997352 h 1997491"/>
                  <a:gd name="connsiteX5" fmla="*/ 136546 w 926187"/>
                  <a:gd name="connsiteY5" fmla="*/ 1276724 h 1997491"/>
                  <a:gd name="connsiteX6" fmla="*/ 17664 w 926187"/>
                  <a:gd name="connsiteY6" fmla="*/ 669703 h 199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87" h="1997491">
                    <a:moveTo>
                      <a:pt x="17664" y="669703"/>
                    </a:moveTo>
                    <a:cubicBezTo>
                      <a:pt x="69662" y="456921"/>
                      <a:pt x="299196" y="-4365"/>
                      <a:pt x="448533" y="32"/>
                    </a:cubicBezTo>
                    <a:cubicBezTo>
                      <a:pt x="597870" y="4429"/>
                      <a:pt x="878735" y="385012"/>
                      <a:pt x="913685" y="696083"/>
                    </a:cubicBezTo>
                    <a:cubicBezTo>
                      <a:pt x="948635" y="1007154"/>
                      <a:pt x="907766" y="1112090"/>
                      <a:pt x="822789" y="1332265"/>
                    </a:cubicBezTo>
                    <a:cubicBezTo>
                      <a:pt x="737812" y="1552440"/>
                      <a:pt x="141086" y="2006609"/>
                      <a:pt x="26712" y="1997352"/>
                    </a:cubicBezTo>
                    <a:cubicBezTo>
                      <a:pt x="-87662" y="1988095"/>
                      <a:pt x="206619" y="1496899"/>
                      <a:pt x="136546" y="1276724"/>
                    </a:cubicBezTo>
                    <a:cubicBezTo>
                      <a:pt x="66473" y="1056549"/>
                      <a:pt x="-34334" y="882485"/>
                      <a:pt x="17664" y="6697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096BEB02-D03A-4898-355C-E80079A72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A0B4640-3620-62E1-7BF9-B4916C38AA7A}"/>
                </a:ext>
              </a:extLst>
            </p:cNvPr>
            <p:cNvSpPr/>
            <p:nvPr/>
          </p:nvSpPr>
          <p:spPr>
            <a:xfrm>
              <a:off x="3634510" y="465360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  <p:sp>
        <p:nvSpPr>
          <p:cNvPr id="10" name="순서도: 순차적 액세스 저장소 9">
            <a:extLst>
              <a:ext uri="{FF2B5EF4-FFF2-40B4-BE49-F238E27FC236}">
                <a16:creationId xmlns:a16="http://schemas.microsoft.com/office/drawing/2014/main" id="{2E77E696-1781-E115-53C8-AC5B5BCF73D5}"/>
              </a:ext>
            </a:extLst>
          </p:cNvPr>
          <p:cNvSpPr/>
          <p:nvPr/>
        </p:nvSpPr>
        <p:spPr>
          <a:xfrm>
            <a:off x="676293" y="389041"/>
            <a:ext cx="2534920" cy="2534920"/>
          </a:xfrm>
          <a:prstGeom prst="flowChartMagneticTap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 president is also a citizen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77025C-92D3-5AF9-F347-AB12598DD049}"/>
              </a:ext>
            </a:extLst>
          </p:cNvPr>
          <p:cNvGrpSpPr/>
          <p:nvPr/>
        </p:nvGrpSpPr>
        <p:grpSpPr>
          <a:xfrm>
            <a:off x="6912405" y="2461592"/>
            <a:ext cx="2891143" cy="3618064"/>
            <a:chOff x="6414565" y="2152816"/>
            <a:chExt cx="2891143" cy="36180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FF3774D-61CC-A70A-6D64-AE24D63EC465}"/>
                </a:ext>
              </a:extLst>
            </p:cNvPr>
            <p:cNvGrpSpPr/>
            <p:nvPr/>
          </p:nvGrpSpPr>
          <p:grpSpPr>
            <a:xfrm>
              <a:off x="7445954" y="2152816"/>
              <a:ext cx="1859754" cy="3618064"/>
              <a:chOff x="2687540" y="1407382"/>
              <a:chExt cx="1311966" cy="2552368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689FDDD5-EC63-788E-E053-0F2ABAC8EE67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C7ABBD1-AEF5-B21A-7673-52E1C755FD58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3B343A63-562D-2BB4-4DC5-BDF6FEA5D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234">
              <a:off x="6414565" y="3139764"/>
              <a:ext cx="1745612" cy="17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019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D966DA-82B9-70ED-71E9-CB03A6C14623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Maybe the president has little power because our country is equal to everyone?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D966DA-82B9-70ED-71E9-CB03A6C14623}"/>
              </a:ext>
            </a:extLst>
          </p:cNvPr>
          <p:cNvSpPr txBox="1"/>
          <p:nvPr/>
        </p:nvSpPr>
        <p:spPr>
          <a:xfrm>
            <a:off x="0" y="270572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  <a:endParaRPr lang="ko-KR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2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712106AF-C4B7-D968-6C3F-8419138F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A440EF-CBC3-3249-44DA-D5FEA83649FB}"/>
              </a:ext>
            </a:extLst>
          </p:cNvPr>
          <p:cNvGrpSpPr/>
          <p:nvPr/>
        </p:nvGrpSpPr>
        <p:grpSpPr>
          <a:xfrm>
            <a:off x="9835562" y="2152816"/>
            <a:ext cx="1311966" cy="2552368"/>
            <a:chOff x="2687540" y="1407382"/>
            <a:chExt cx="1311966" cy="255236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EECB905-11B8-5944-1A16-BB25C48E825F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2BE0433-8CB1-B946-513C-73C3B16C991E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8E17BF-DB77-1599-11FB-494B48CC6E53}"/>
              </a:ext>
            </a:extLst>
          </p:cNvPr>
          <p:cNvSpPr/>
          <p:nvPr/>
        </p:nvSpPr>
        <p:spPr>
          <a:xfrm>
            <a:off x="4069836" y="4149970"/>
            <a:ext cx="4052327" cy="3512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87904-27E0-9885-F1B5-89D32779474E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We sit on the chair</a:t>
            </a:r>
          </a:p>
        </p:txBody>
      </p:sp>
    </p:spTree>
    <p:extLst>
      <p:ext uri="{BB962C8B-B14F-4D97-AF65-F5344CB8AC3E}">
        <p14:creationId xmlns:p14="http://schemas.microsoft.com/office/powerpoint/2010/main" val="26751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36055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6551 L 0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8CC0347E-0F37-64FB-B29F-02B9340F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F5B2363-36D2-46E7-3069-5D9C3F49CCEA}"/>
              </a:ext>
            </a:extLst>
          </p:cNvPr>
          <p:cNvGrpSpPr/>
          <p:nvPr/>
        </p:nvGrpSpPr>
        <p:grpSpPr>
          <a:xfrm>
            <a:off x="5440016" y="2152816"/>
            <a:ext cx="1311966" cy="2552368"/>
            <a:chOff x="2687540" y="1407382"/>
            <a:chExt cx="1311966" cy="255236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635CEE9-EFE4-6066-ED03-1868745854C6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78FB53-5E77-01F6-EE0D-D2C14C9F16DC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9F87-C41A-5529-7522-FCCD4458D2E6}"/>
              </a:ext>
            </a:extLst>
          </p:cNvPr>
          <p:cNvSpPr/>
          <p:nvPr/>
        </p:nvSpPr>
        <p:spPr>
          <a:xfrm>
            <a:off x="4069836" y="4149970"/>
            <a:ext cx="4052327" cy="3512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벽지에 대한 이미지 결과">
            <a:extLst>
              <a:ext uri="{FF2B5EF4-FFF2-40B4-BE49-F238E27FC236}">
                <a16:creationId xmlns:a16="http://schemas.microsoft.com/office/drawing/2014/main" id="{8FDC2D2A-6593-1903-A872-4F183DDF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685800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30D4F-0740-E7AB-C4FB-BCB93C608DC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We sit on the chair</a:t>
            </a:r>
          </a:p>
        </p:txBody>
      </p:sp>
    </p:spTree>
    <p:extLst>
      <p:ext uri="{BB962C8B-B14F-4D97-AF65-F5344CB8AC3E}">
        <p14:creationId xmlns:p14="http://schemas.microsoft.com/office/powerpoint/2010/main" val="41293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00378 -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지에 대한 이미지 결과">
            <a:extLst>
              <a:ext uri="{FF2B5EF4-FFF2-40B4-BE49-F238E27FC236}">
                <a16:creationId xmlns:a16="http://schemas.microsoft.com/office/drawing/2014/main" id="{932A09C3-56A8-DB82-64BF-95F88AAC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E2B413-8645-CD39-891B-09654908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66" y="4161544"/>
            <a:ext cx="2257064" cy="22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E9ED63-4D87-AF56-6A1F-E0199BD45A54}"/>
              </a:ext>
            </a:extLst>
          </p:cNvPr>
          <p:cNvSpPr/>
          <p:nvPr/>
        </p:nvSpPr>
        <p:spPr>
          <a:xfrm>
            <a:off x="3661160" y="4161544"/>
            <a:ext cx="4869677" cy="28990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5E2A0-6734-4C45-C837-BFDB36F7BFA2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And we see a article.</a:t>
            </a:r>
          </a:p>
        </p:txBody>
      </p:sp>
    </p:spTree>
    <p:extLst>
      <p:ext uri="{BB962C8B-B14F-4D97-AF65-F5344CB8AC3E}">
        <p14:creationId xmlns:p14="http://schemas.microsoft.com/office/powerpoint/2010/main" val="7632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655 L 0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329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2917 L 0 -0.27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11B112-ADA2-5B36-013B-5D15576BF5CC}"/>
              </a:ext>
            </a:extLst>
          </p:cNvPr>
          <p:cNvGrpSpPr/>
          <p:nvPr/>
        </p:nvGrpSpPr>
        <p:grpSpPr>
          <a:xfrm>
            <a:off x="2773774" y="5084180"/>
            <a:ext cx="6644450" cy="10329933"/>
            <a:chOff x="4416490" y="1038808"/>
            <a:chExt cx="3074852" cy="47803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4BE165-7CAA-D355-EC95-6A9997A1F22B}"/>
                </a:ext>
              </a:extLst>
            </p:cNvPr>
            <p:cNvGrpSpPr/>
            <p:nvPr/>
          </p:nvGrpSpPr>
          <p:grpSpPr>
            <a:xfrm>
              <a:off x="4416491" y="1038808"/>
              <a:ext cx="3074851" cy="4780383"/>
              <a:chOff x="3026229" y="1794588"/>
              <a:chExt cx="3074851" cy="478038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8C8F1F1-C03D-AD09-19AF-29D339EC21DD}"/>
                  </a:ext>
                </a:extLst>
              </p:cNvPr>
              <p:cNvGrpSpPr/>
              <p:nvPr/>
            </p:nvGrpSpPr>
            <p:grpSpPr>
              <a:xfrm>
                <a:off x="3026229" y="1794588"/>
                <a:ext cx="3074851" cy="811763"/>
                <a:chOff x="2873829" y="1642188"/>
                <a:chExt cx="3074851" cy="81176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AEFCB485-D5DE-3154-B9F4-5C94B19C5411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87744DDF-C98D-2064-A33F-73BE807A281F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C0A4F079-50AE-F793-BA98-4545D192AB2B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547E24A9-B308-E414-0D60-7E1A40B00C12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A8347C1-5AB0-C909-8CCA-2BB440B9604D}"/>
                  </a:ext>
                </a:extLst>
              </p:cNvPr>
              <p:cNvGrpSpPr/>
              <p:nvPr/>
            </p:nvGrpSpPr>
            <p:grpSpPr>
              <a:xfrm>
                <a:off x="3026229" y="2786743"/>
                <a:ext cx="3074851" cy="811763"/>
                <a:chOff x="2873829" y="1642188"/>
                <a:chExt cx="3074851" cy="811763"/>
              </a:xfrm>
            </p:grpSpPr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BB9A7C37-E525-E512-CDAF-AFD18504C7C6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97464BBE-D22E-A65B-D1A9-CC6753AE7F2D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4D786F75-C77D-70D4-8E5B-E9E7F0107F0B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DBD38E7-2BF4-1BAC-46D7-E9F1CEE990BF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A8FDB144-78FC-ED9D-04F6-0EF0E5E0FE4E}"/>
                  </a:ext>
                </a:extLst>
              </p:cNvPr>
              <p:cNvGrpSpPr/>
              <p:nvPr/>
            </p:nvGrpSpPr>
            <p:grpSpPr>
              <a:xfrm>
                <a:off x="3026229" y="3778898"/>
                <a:ext cx="3074851" cy="811763"/>
                <a:chOff x="2873829" y="1642188"/>
                <a:chExt cx="3074851" cy="811763"/>
              </a:xfrm>
            </p:grpSpPr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5CBCE4F-B5E9-4366-235A-DA9BE5914532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BC1AF43B-995C-ABFC-B65E-06CB6E1C3299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3D9280EA-8878-D74E-4384-876778739AFA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70516CA8-87BC-FD86-64F3-C2D417B33FD7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0F2F0BD-53CE-8983-E018-498948989ED3}"/>
                  </a:ext>
                </a:extLst>
              </p:cNvPr>
              <p:cNvGrpSpPr/>
              <p:nvPr/>
            </p:nvGrpSpPr>
            <p:grpSpPr>
              <a:xfrm>
                <a:off x="3026229" y="4771053"/>
                <a:ext cx="3074851" cy="811763"/>
                <a:chOff x="2873829" y="1642188"/>
                <a:chExt cx="3074851" cy="811763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DE328BD7-9560-0A39-F450-AB2E92372621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7F51959C-DB97-B82E-9CE9-5EB8B6E7CB5F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13968404-ED1B-E69A-BF84-E1AD72090281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368450FA-1BC1-2D81-EC24-33A4D553F663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72D6E54-6D77-046C-BF94-0B2B47D5EC11}"/>
                  </a:ext>
                </a:extLst>
              </p:cNvPr>
              <p:cNvGrpSpPr/>
              <p:nvPr/>
            </p:nvGrpSpPr>
            <p:grpSpPr>
              <a:xfrm>
                <a:off x="3026229" y="5763208"/>
                <a:ext cx="3074851" cy="811763"/>
                <a:chOff x="2873829" y="1642188"/>
                <a:chExt cx="3074851" cy="811763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C9EBC98-66EC-D1D7-3F20-A34A9331901B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B090CC3-D21D-256C-E2EA-C10EFDDF003B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B444B36-1462-9CAC-6234-9099DF122854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ED32813-A28A-00D8-EB70-27BC1474830A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6" name="Picture 2" descr="소스 이미지 보기">
              <a:extLst>
                <a:ext uri="{FF2B5EF4-FFF2-40B4-BE49-F238E27FC236}">
                  <a16:creationId xmlns:a16="http://schemas.microsoft.com/office/drawing/2014/main" id="{3C846876-66A8-1421-13DE-2C5AFD8DB2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9" t="35582" r="32241" b="11040"/>
            <a:stretch/>
          </p:blipFill>
          <p:spPr bwMode="auto">
            <a:xfrm>
              <a:off x="4416490" y="4015273"/>
              <a:ext cx="811763" cy="81176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60A7E4-54E8-E468-FAE8-467D4FD9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6934" y="5884077"/>
            <a:ext cx="802901" cy="8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DE80E-00BC-B7FD-DCBD-D6800004162B}"/>
              </a:ext>
            </a:extLst>
          </p:cNvPr>
          <p:cNvGrpSpPr/>
          <p:nvPr/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8" name="Picture 2" descr="벽지에 대한 이미지 결과">
              <a:extLst>
                <a:ext uri="{FF2B5EF4-FFF2-40B4-BE49-F238E27FC236}">
                  <a16:creationId xmlns:a16="http://schemas.microsoft.com/office/drawing/2014/main" id="{FAA9701B-DFF0-81A7-62B4-251171B3B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603" y="0"/>
              <a:ext cx="418339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벽지에 대한 이미지 결과">
              <a:extLst>
                <a:ext uri="{FF2B5EF4-FFF2-40B4-BE49-F238E27FC236}">
                  <a16:creationId xmlns:a16="http://schemas.microsoft.com/office/drawing/2014/main" id="{045B4462-0D16-25C3-D035-240167FD3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8339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벽지에 대한 이미지 결과">
              <a:extLst>
                <a:ext uri="{FF2B5EF4-FFF2-40B4-BE49-F238E27FC236}">
                  <a16:creationId xmlns:a16="http://schemas.microsoft.com/office/drawing/2014/main" id="{D170AA1E-D668-FC2F-A4AF-CA4BB7921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301" y="0"/>
              <a:ext cx="4183396" cy="263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벽지에 대한 이미지 결과">
              <a:extLst>
                <a:ext uri="{FF2B5EF4-FFF2-40B4-BE49-F238E27FC236}">
                  <a16:creationId xmlns:a16="http://schemas.microsoft.com/office/drawing/2014/main" id="{E7162CBE-0BEB-4EE3-14D6-AB15CE73A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301" y="4703109"/>
              <a:ext cx="4183396" cy="215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13C0B1-3A07-F99C-9239-C6484A3B1D0F}"/>
              </a:ext>
            </a:extLst>
          </p:cNvPr>
          <p:cNvGrpSpPr/>
          <p:nvPr/>
        </p:nvGrpSpPr>
        <p:grpSpPr>
          <a:xfrm>
            <a:off x="3916930" y="2281697"/>
            <a:ext cx="4358139" cy="4259781"/>
            <a:chOff x="2988197" y="321197"/>
            <a:chExt cx="6215605" cy="621560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B95C29B-85DA-2BB9-05CA-9758FA062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886"/>
            <a:stretch/>
          </p:blipFill>
          <p:spPr bwMode="auto">
            <a:xfrm>
              <a:off x="2988198" y="321197"/>
              <a:ext cx="380036" cy="621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4374CFE-05F2-47E0-CF5A-4CF3A9EDD3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760"/>
            <a:stretch/>
          </p:blipFill>
          <p:spPr bwMode="auto">
            <a:xfrm>
              <a:off x="2988197" y="321198"/>
              <a:ext cx="6215605" cy="51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A5CDC76-07F1-226B-C8F3-0C13DBE58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86"/>
            <a:stretch/>
          </p:blipFill>
          <p:spPr bwMode="auto">
            <a:xfrm>
              <a:off x="8823766" y="321197"/>
              <a:ext cx="380036" cy="621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1882595-B9A1-4934-70E8-E9D31720C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44"/>
            <a:stretch/>
          </p:blipFill>
          <p:spPr bwMode="auto">
            <a:xfrm>
              <a:off x="2988197" y="3854370"/>
              <a:ext cx="6215605" cy="268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F2383C-86AE-9BB2-E06A-6ABA16E72B9E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Sometimes we think</a:t>
            </a:r>
          </a:p>
        </p:txBody>
      </p:sp>
    </p:spTree>
    <p:extLst>
      <p:ext uri="{BB962C8B-B14F-4D97-AF65-F5344CB8AC3E}">
        <p14:creationId xmlns:p14="http://schemas.microsoft.com/office/powerpoint/2010/main" val="35419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09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5935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59351 L 0 -1.2122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66198 -0.353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99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직사각형 4111">
            <a:extLst>
              <a:ext uri="{FF2B5EF4-FFF2-40B4-BE49-F238E27FC236}">
                <a16:creationId xmlns:a16="http://schemas.microsoft.com/office/drawing/2014/main" id="{F9734DE3-AD72-B3F6-49B8-36D0ECA4D923}"/>
              </a:ext>
            </a:extLst>
          </p:cNvPr>
          <p:cNvSpPr/>
          <p:nvPr/>
        </p:nvSpPr>
        <p:spPr>
          <a:xfrm>
            <a:off x="-7016619" y="4532728"/>
            <a:ext cx="7354388" cy="35104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3" name="직사각형 4112">
            <a:extLst>
              <a:ext uri="{FF2B5EF4-FFF2-40B4-BE49-F238E27FC236}">
                <a16:creationId xmlns:a16="http://schemas.microsoft.com/office/drawing/2014/main" id="{4A4AED67-841F-25B5-4031-FC1E3CFD1942}"/>
              </a:ext>
            </a:extLst>
          </p:cNvPr>
          <p:cNvSpPr/>
          <p:nvPr/>
        </p:nvSpPr>
        <p:spPr>
          <a:xfrm>
            <a:off x="-1" y="3802602"/>
            <a:ext cx="354563" cy="176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8F296D-4438-B398-938B-0E91F0C26EC3}"/>
              </a:ext>
            </a:extLst>
          </p:cNvPr>
          <p:cNvSpPr/>
          <p:nvPr/>
        </p:nvSpPr>
        <p:spPr>
          <a:xfrm>
            <a:off x="0" y="399658"/>
            <a:ext cx="12192000" cy="4960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E53CED-5257-66EF-931D-04D6238AF339}"/>
              </a:ext>
            </a:extLst>
          </p:cNvPr>
          <p:cNvSpPr/>
          <p:nvPr/>
        </p:nvSpPr>
        <p:spPr>
          <a:xfrm>
            <a:off x="96417" y="498407"/>
            <a:ext cx="11999166" cy="3172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B31A1C-D0D7-453B-0B84-8399E496AC9A}"/>
              </a:ext>
            </a:extLst>
          </p:cNvPr>
          <p:cNvSpPr/>
          <p:nvPr/>
        </p:nvSpPr>
        <p:spPr>
          <a:xfrm>
            <a:off x="9331" y="-9331"/>
            <a:ext cx="12192000" cy="4074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E54D5A-D72E-16EF-7C00-A5C60ADFE15B}"/>
              </a:ext>
            </a:extLst>
          </p:cNvPr>
          <p:cNvSpPr/>
          <p:nvPr/>
        </p:nvSpPr>
        <p:spPr>
          <a:xfrm>
            <a:off x="354563" y="0"/>
            <a:ext cx="2435290" cy="4051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A5BF1D-7AB6-41DB-CEFD-748391C01169}"/>
              </a:ext>
            </a:extLst>
          </p:cNvPr>
          <p:cNvSpPr/>
          <p:nvPr/>
        </p:nvSpPr>
        <p:spPr>
          <a:xfrm>
            <a:off x="236375" y="308678"/>
            <a:ext cx="2684107" cy="180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6A9EE8-F928-7263-8168-A5838AAB22FB}"/>
              </a:ext>
            </a:extLst>
          </p:cNvPr>
          <p:cNvSpPr/>
          <p:nvPr/>
        </p:nvSpPr>
        <p:spPr>
          <a:xfrm>
            <a:off x="2789854" y="-8563"/>
            <a:ext cx="485192" cy="4074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469D606-1D34-31F8-E43C-2AB43ACED1E2}"/>
              </a:ext>
            </a:extLst>
          </p:cNvPr>
          <p:cNvSpPr/>
          <p:nvPr/>
        </p:nvSpPr>
        <p:spPr>
          <a:xfrm>
            <a:off x="-130630" y="6225"/>
            <a:ext cx="485192" cy="4074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6D53B4-3F8A-ACF8-1D74-A62EC013186C}"/>
              </a:ext>
            </a:extLst>
          </p:cNvPr>
          <p:cNvGrpSpPr/>
          <p:nvPr/>
        </p:nvGrpSpPr>
        <p:grpSpPr>
          <a:xfrm>
            <a:off x="468858" y="102234"/>
            <a:ext cx="252711" cy="252711"/>
            <a:chOff x="1950097" y="1959428"/>
            <a:chExt cx="2547257" cy="2547257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2D71DFF-8FCA-8846-34C3-7D0567EC3189}"/>
                </a:ext>
              </a:extLst>
            </p:cNvPr>
            <p:cNvSpPr/>
            <p:nvPr/>
          </p:nvSpPr>
          <p:spPr>
            <a:xfrm>
              <a:off x="1950097" y="1959428"/>
              <a:ext cx="2547257" cy="25472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BA2172E1-2762-C15A-B2C2-697B7DC74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717" y="2291442"/>
              <a:ext cx="1944657" cy="194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21A964A5-15F3-E9BA-21A2-49CF7A9B254B}"/>
              </a:ext>
            </a:extLst>
          </p:cNvPr>
          <p:cNvSpPr txBox="1"/>
          <p:nvPr/>
        </p:nvSpPr>
        <p:spPr>
          <a:xfrm>
            <a:off x="77755" y="478573"/>
            <a:ext cx="616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https://www.mangoarticle.com/article/10f8a9b7o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B48BF892-4479-B305-D474-1BEA47496772}"/>
              </a:ext>
            </a:extLst>
          </p:cNvPr>
          <p:cNvSpPr txBox="1"/>
          <p:nvPr/>
        </p:nvSpPr>
        <p:spPr>
          <a:xfrm>
            <a:off x="756552" y="46128"/>
            <a:ext cx="616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mango article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05" name="그룹 4104">
            <a:extLst>
              <a:ext uri="{FF2B5EF4-FFF2-40B4-BE49-F238E27FC236}">
                <a16:creationId xmlns:a16="http://schemas.microsoft.com/office/drawing/2014/main" id="{5F306CFD-CEE1-A872-B467-D2A600044BAA}"/>
              </a:ext>
            </a:extLst>
          </p:cNvPr>
          <p:cNvGrpSpPr/>
          <p:nvPr/>
        </p:nvGrpSpPr>
        <p:grpSpPr>
          <a:xfrm>
            <a:off x="2523545" y="170261"/>
            <a:ext cx="130629" cy="130630"/>
            <a:chOff x="2789853" y="1289168"/>
            <a:chExt cx="130629" cy="130630"/>
          </a:xfrm>
        </p:grpSpPr>
        <p:cxnSp>
          <p:nvCxnSpPr>
            <p:cNvPr id="4101" name="직선 연결선 4100">
              <a:extLst>
                <a:ext uri="{FF2B5EF4-FFF2-40B4-BE49-F238E27FC236}">
                  <a16:creationId xmlns:a16="http://schemas.microsoft.com/office/drawing/2014/main" id="{0728C4D8-4A45-076E-E118-5B920BA8CDA0}"/>
                </a:ext>
              </a:extLst>
            </p:cNvPr>
            <p:cNvCxnSpPr>
              <a:cxnSpLocks/>
            </p:cNvCxnSpPr>
            <p:nvPr/>
          </p:nvCxnSpPr>
          <p:spPr>
            <a:xfrm>
              <a:off x="2789853" y="1289169"/>
              <a:ext cx="130629" cy="130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직선 연결선 4103">
              <a:extLst>
                <a:ext uri="{FF2B5EF4-FFF2-40B4-BE49-F238E27FC236}">
                  <a16:creationId xmlns:a16="http://schemas.microsoft.com/office/drawing/2014/main" id="{5A98AD83-57DB-225C-BDFF-ADDD46410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853" y="1289168"/>
              <a:ext cx="130629" cy="130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6" name="Picture 8" descr="소스 이미지 보기">
            <a:extLst>
              <a:ext uri="{FF2B5EF4-FFF2-40B4-BE49-F238E27FC236}">
                <a16:creationId xmlns:a16="http://schemas.microsoft.com/office/drawing/2014/main" id="{F71A96E9-7F43-13FE-B85C-8AADFD3B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5" y="1135428"/>
            <a:ext cx="4897988" cy="32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TextBox 4106">
            <a:extLst>
              <a:ext uri="{FF2B5EF4-FFF2-40B4-BE49-F238E27FC236}">
                <a16:creationId xmlns:a16="http://schemas.microsoft.com/office/drawing/2014/main" id="{37A4A7E8-296E-864E-1DA7-4F8397ED96BC}"/>
              </a:ext>
            </a:extLst>
          </p:cNvPr>
          <p:cNvSpPr txBox="1"/>
          <p:nvPr/>
        </p:nvSpPr>
        <p:spPr>
          <a:xfrm>
            <a:off x="5271796" y="1135428"/>
            <a:ext cx="68237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 Lorem ipsum dolor sit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Aenean maximus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id ligula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porta. Ut sed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libero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ornare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ac sem. Cras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diam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diam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ullamcorper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vestibulum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sed,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malesuada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fames ac ante ipsum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primis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tempus.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ullamcorper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libero. Morbi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ac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cursus, ex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vel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3EAED0E8-DA48-6075-3C58-89115606C88A}"/>
              </a:ext>
            </a:extLst>
          </p:cNvPr>
          <p:cNvSpPr txBox="1"/>
          <p:nvPr/>
        </p:nvSpPr>
        <p:spPr>
          <a:xfrm>
            <a:off x="181164" y="4514441"/>
            <a:ext cx="11914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 Korea’s President go to Hawaii’s Waikiki beach. And play very fun.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9" name="Picture 10" descr="소스 이미지 보기">
            <a:extLst>
              <a:ext uri="{FF2B5EF4-FFF2-40B4-BE49-F238E27FC236}">
                <a16:creationId xmlns:a16="http://schemas.microsoft.com/office/drawing/2014/main" id="{CCD19C73-C839-D869-F9F7-FA35E23F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23465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4">
            <a:extLst>
              <a:ext uri="{FF2B5EF4-FFF2-40B4-BE49-F238E27FC236}">
                <a16:creationId xmlns:a16="http://schemas.microsoft.com/office/drawing/2014/main" id="{4C00BA96-3E8A-E9F2-8E19-B99A2D6E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046" y="3429000"/>
            <a:ext cx="802901" cy="8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TextBox 4110">
            <a:extLst>
              <a:ext uri="{FF2B5EF4-FFF2-40B4-BE49-F238E27FC236}">
                <a16:creationId xmlns:a16="http://schemas.microsoft.com/office/drawing/2014/main" id="{15AF4437-F2AB-9AAC-D79F-5F6B441E39BC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I'll do better than that.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B06465-5ED6-A558-9EAF-9E360EAF7D69}"/>
              </a:ext>
            </a:extLst>
          </p:cNvPr>
          <p:cNvGrpSpPr/>
          <p:nvPr/>
        </p:nvGrpSpPr>
        <p:grpSpPr>
          <a:xfrm>
            <a:off x="2138310" y="3098557"/>
            <a:ext cx="822196" cy="783108"/>
            <a:chOff x="2138310" y="3098557"/>
            <a:chExt cx="822196" cy="783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A811FAC-600C-C6E9-A244-CBE0C2C080AD}"/>
                </a:ext>
              </a:extLst>
            </p:cNvPr>
            <p:cNvGrpSpPr/>
            <p:nvPr/>
          </p:nvGrpSpPr>
          <p:grpSpPr>
            <a:xfrm>
              <a:off x="2181875" y="3133162"/>
              <a:ext cx="778631" cy="748503"/>
              <a:chOff x="2181875" y="3133162"/>
              <a:chExt cx="778631" cy="748503"/>
            </a:xfrm>
          </p:grpSpPr>
          <p:sp>
            <p:nvSpPr>
              <p:cNvPr id="3" name="타원 7">
                <a:extLst>
                  <a:ext uri="{FF2B5EF4-FFF2-40B4-BE49-F238E27FC236}">
                    <a16:creationId xmlns:a16="http://schemas.microsoft.com/office/drawing/2014/main" id="{BF3A79EB-304A-269A-A40A-DA1BD1E325B9}"/>
                  </a:ext>
                </a:extLst>
              </p:cNvPr>
              <p:cNvSpPr/>
              <p:nvPr/>
            </p:nvSpPr>
            <p:spPr>
              <a:xfrm>
                <a:off x="2181875" y="3439715"/>
                <a:ext cx="328777" cy="441950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F9BCCA3-8CE1-51A5-FAC7-E511C6737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7EC036B-A19C-B15E-3DCA-2A6598FB7FDA}"/>
                </a:ext>
              </a:extLst>
            </p:cNvPr>
            <p:cNvSpPr/>
            <p:nvPr/>
          </p:nvSpPr>
          <p:spPr>
            <a:xfrm>
              <a:off x="2138310" y="3098557"/>
              <a:ext cx="415906" cy="4159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3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444 0.18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4 0.18843 L 0.35599 0.188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60339 -2.5925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소스 이미지 보기">
            <a:extLst>
              <a:ext uri="{FF2B5EF4-FFF2-40B4-BE49-F238E27FC236}">
                <a16:creationId xmlns:a16="http://schemas.microsoft.com/office/drawing/2014/main" id="{2AB95311-B375-8BE0-0FAB-32E5F8AA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7D9B76-465A-78D3-AB99-E6ABCD82C4A3}"/>
              </a:ext>
            </a:extLst>
          </p:cNvPr>
          <p:cNvGrpSpPr/>
          <p:nvPr/>
        </p:nvGrpSpPr>
        <p:grpSpPr>
          <a:xfrm>
            <a:off x="-880770" y="-1141085"/>
            <a:ext cx="13928795" cy="14083362"/>
            <a:chOff x="-880770" y="-1141085"/>
            <a:chExt cx="13928795" cy="140833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F68D41-0383-790F-FA4E-B0DAF045F9C7}"/>
                </a:ext>
              </a:extLst>
            </p:cNvPr>
            <p:cNvSpPr/>
            <p:nvPr/>
          </p:nvSpPr>
          <p:spPr>
            <a:xfrm>
              <a:off x="-29130" y="19418"/>
              <a:ext cx="12230461" cy="6860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088AE17-61A6-F874-30D7-B4EB6597AC8B}"/>
                </a:ext>
              </a:extLst>
            </p:cNvPr>
            <p:cNvGrpSpPr/>
            <p:nvPr/>
          </p:nvGrpSpPr>
          <p:grpSpPr>
            <a:xfrm>
              <a:off x="-880770" y="-1141085"/>
              <a:ext cx="13928795" cy="14083362"/>
              <a:chOff x="-880770" y="-1141085"/>
              <a:chExt cx="13928795" cy="14083362"/>
            </a:xfrm>
          </p:grpSpPr>
          <p:sp>
            <p:nvSpPr>
              <p:cNvPr id="4112" name="직사각형 4111">
                <a:extLst>
                  <a:ext uri="{FF2B5EF4-FFF2-40B4-BE49-F238E27FC236}">
                    <a16:creationId xmlns:a16="http://schemas.microsoft.com/office/drawing/2014/main" id="{F9734DE3-AD72-B3F6-49B8-36D0ECA4D923}"/>
                  </a:ext>
                </a:extLst>
              </p:cNvPr>
              <p:cNvSpPr/>
              <p:nvPr/>
            </p:nvSpPr>
            <p:spPr>
              <a:xfrm>
                <a:off x="354558" y="4532728"/>
                <a:ext cx="7354388" cy="351045"/>
              </a:xfrm>
              <a:prstGeom prst="rect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3" name="직사각형 4112">
                <a:extLst>
                  <a:ext uri="{FF2B5EF4-FFF2-40B4-BE49-F238E27FC236}">
                    <a16:creationId xmlns:a16="http://schemas.microsoft.com/office/drawing/2014/main" id="{4A4AED67-841F-25B5-4031-FC1E3CFD1942}"/>
                  </a:ext>
                </a:extLst>
              </p:cNvPr>
              <p:cNvSpPr/>
              <p:nvPr/>
            </p:nvSpPr>
            <p:spPr>
              <a:xfrm>
                <a:off x="-1" y="3802602"/>
                <a:ext cx="354563" cy="1769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A8F296D-4438-B398-938B-0E91F0C26EC3}"/>
                  </a:ext>
                </a:extLst>
              </p:cNvPr>
              <p:cNvSpPr/>
              <p:nvPr/>
            </p:nvSpPr>
            <p:spPr>
              <a:xfrm>
                <a:off x="0" y="399658"/>
                <a:ext cx="12192000" cy="49607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AE53CED-5257-66EF-931D-04D6238AF339}"/>
                  </a:ext>
                </a:extLst>
              </p:cNvPr>
              <p:cNvSpPr/>
              <p:nvPr/>
            </p:nvSpPr>
            <p:spPr>
              <a:xfrm>
                <a:off x="96417" y="498407"/>
                <a:ext cx="11999166" cy="31724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EB31A1C-D0D7-453B-0B84-8399E496AC9A}"/>
                  </a:ext>
                </a:extLst>
              </p:cNvPr>
              <p:cNvSpPr/>
              <p:nvPr/>
            </p:nvSpPr>
            <p:spPr>
              <a:xfrm>
                <a:off x="9331" y="-9331"/>
                <a:ext cx="12192000" cy="40744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E1E54D5A-D72E-16EF-7C00-A5C60ADFE15B}"/>
                  </a:ext>
                </a:extLst>
              </p:cNvPr>
              <p:cNvSpPr/>
              <p:nvPr/>
            </p:nvSpPr>
            <p:spPr>
              <a:xfrm>
                <a:off x="354563" y="0"/>
                <a:ext cx="2435290" cy="40510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9A5BF1D-7AB6-41DB-CEFD-748391C01169}"/>
                  </a:ext>
                </a:extLst>
              </p:cNvPr>
              <p:cNvSpPr/>
              <p:nvPr/>
            </p:nvSpPr>
            <p:spPr>
              <a:xfrm>
                <a:off x="236375" y="308678"/>
                <a:ext cx="2684107" cy="18039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56A9EE8-F928-7263-8168-A5838AAB22FB}"/>
                  </a:ext>
                </a:extLst>
              </p:cNvPr>
              <p:cNvSpPr/>
              <p:nvPr/>
            </p:nvSpPr>
            <p:spPr>
              <a:xfrm>
                <a:off x="2789854" y="-8563"/>
                <a:ext cx="485192" cy="40744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A469D606-1D34-31F8-E43C-2AB43ACED1E2}"/>
                  </a:ext>
                </a:extLst>
              </p:cNvPr>
              <p:cNvSpPr/>
              <p:nvPr/>
            </p:nvSpPr>
            <p:spPr>
              <a:xfrm>
                <a:off x="-130630" y="6225"/>
                <a:ext cx="485192" cy="40744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96D53B4-3F8A-ACF8-1D74-A62EC013186C}"/>
                  </a:ext>
                </a:extLst>
              </p:cNvPr>
              <p:cNvGrpSpPr/>
              <p:nvPr/>
            </p:nvGrpSpPr>
            <p:grpSpPr>
              <a:xfrm>
                <a:off x="468858" y="102234"/>
                <a:ext cx="252711" cy="252711"/>
                <a:chOff x="1950097" y="1959428"/>
                <a:chExt cx="2547257" cy="2547257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82D71DFF-8FCA-8846-34C3-7D0567EC3189}"/>
                    </a:ext>
                  </a:extLst>
                </p:cNvPr>
                <p:cNvSpPr/>
                <p:nvPr/>
              </p:nvSpPr>
              <p:spPr>
                <a:xfrm>
                  <a:off x="1950097" y="1959428"/>
                  <a:ext cx="2547257" cy="254725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102" name="Picture 6">
                  <a:extLst>
                    <a:ext uri="{FF2B5EF4-FFF2-40B4-BE49-F238E27FC236}">
                      <a16:creationId xmlns:a16="http://schemas.microsoft.com/office/drawing/2014/main" id="{BA2172E1-2762-C15A-B2C2-697B7DC742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717" y="2291442"/>
                  <a:ext cx="1944657" cy="19446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096" name="TextBox 4095">
                <a:extLst>
                  <a:ext uri="{FF2B5EF4-FFF2-40B4-BE49-F238E27FC236}">
                    <a16:creationId xmlns:a16="http://schemas.microsoft.com/office/drawing/2014/main" id="{21A964A5-15F3-E9BA-21A2-49CF7A9B254B}"/>
                  </a:ext>
                </a:extLst>
              </p:cNvPr>
              <p:cNvSpPr txBox="1"/>
              <p:nvPr/>
            </p:nvSpPr>
            <p:spPr>
              <a:xfrm>
                <a:off x="77755" y="478573"/>
                <a:ext cx="6167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https://www.mangoarticle.com/article/10f8a9b7o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B48BF892-4479-B305-D474-1BEA47496772}"/>
                  </a:ext>
                </a:extLst>
              </p:cNvPr>
              <p:cNvSpPr txBox="1"/>
              <p:nvPr/>
            </p:nvSpPr>
            <p:spPr>
              <a:xfrm>
                <a:off x="756552" y="46128"/>
                <a:ext cx="6167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mango article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05" name="그룹 4104">
                <a:extLst>
                  <a:ext uri="{FF2B5EF4-FFF2-40B4-BE49-F238E27FC236}">
                    <a16:creationId xmlns:a16="http://schemas.microsoft.com/office/drawing/2014/main" id="{5F306CFD-CEE1-A872-B467-D2A600044BAA}"/>
                  </a:ext>
                </a:extLst>
              </p:cNvPr>
              <p:cNvGrpSpPr/>
              <p:nvPr/>
            </p:nvGrpSpPr>
            <p:grpSpPr>
              <a:xfrm>
                <a:off x="2523545" y="170261"/>
                <a:ext cx="130629" cy="130630"/>
                <a:chOff x="2789853" y="1289168"/>
                <a:chExt cx="130629" cy="130630"/>
              </a:xfrm>
            </p:grpSpPr>
            <p:cxnSp>
              <p:nvCxnSpPr>
                <p:cNvPr id="4101" name="직선 연결선 4100">
                  <a:extLst>
                    <a:ext uri="{FF2B5EF4-FFF2-40B4-BE49-F238E27FC236}">
                      <a16:creationId xmlns:a16="http://schemas.microsoft.com/office/drawing/2014/main" id="{0728C4D8-4A45-076E-E118-5B920BA8C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9853" y="1289169"/>
                  <a:ext cx="130629" cy="1306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4" name="직선 연결선 4103">
                  <a:extLst>
                    <a:ext uri="{FF2B5EF4-FFF2-40B4-BE49-F238E27FC236}">
                      <a16:creationId xmlns:a16="http://schemas.microsoft.com/office/drawing/2014/main" id="{5A98AD83-57DB-225C-BDFF-ADDD46410B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9853" y="1289168"/>
                  <a:ext cx="130629" cy="1306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06" name="Picture 8" descr="소스 이미지 보기">
                <a:extLst>
                  <a:ext uri="{FF2B5EF4-FFF2-40B4-BE49-F238E27FC236}">
                    <a16:creationId xmlns:a16="http://schemas.microsoft.com/office/drawing/2014/main" id="{F71A96E9-7F43-13FE-B85C-8AADFD3B3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375" y="1135428"/>
                <a:ext cx="4897988" cy="3259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37A4A7E8-296E-864E-1DA7-4F8397ED96BC}"/>
                  </a:ext>
                </a:extLst>
              </p:cNvPr>
              <p:cNvSpPr txBox="1"/>
              <p:nvPr/>
            </p:nvSpPr>
            <p:spPr>
              <a:xfrm>
                <a:off x="5271796" y="1135428"/>
                <a:ext cx="6823787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Lorem ipsum dolor sit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consectetur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adipiscing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elit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Aenean maximus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nibh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id ligula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iaculis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porta. Ut sed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molestie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libero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ornare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vulputate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ac sem. Cras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molestie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diam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consectetur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blandit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Donec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diam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vestibulum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tellus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sed,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tincidunt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leo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porta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leo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sapien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tempus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Interdum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malesuada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fames ac ante ipsum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primis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faucibus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Suspendisse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efficitur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augue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mollis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molestie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tempus.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Nulla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ultrices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nibh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rhoncus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Quisque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interdum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suscipit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libero. Morbi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feugiat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lacus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ac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vulputate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cursus, ex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tristique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vitae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venenatis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purus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vel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arcu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EAED0E8-DA48-6075-3C58-89115606C88A}"/>
                  </a:ext>
                </a:extLst>
              </p:cNvPr>
              <p:cNvSpPr txBox="1"/>
              <p:nvPr/>
            </p:nvSpPr>
            <p:spPr>
              <a:xfrm>
                <a:off x="181164" y="4514441"/>
                <a:ext cx="11914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Korea’s President go to Hawaii’s Waikiki beach. And play very fun.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109" name="Picture 10" descr="소스 이미지 보기">
                <a:extLst>
                  <a:ext uri="{FF2B5EF4-FFF2-40B4-BE49-F238E27FC236}">
                    <a16:creationId xmlns:a16="http://schemas.microsoft.com/office/drawing/2014/main" id="{CCD19C73-C839-D869-F9F7-FA35E23FE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5123465"/>
                <a:ext cx="5715000" cy="571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0" name="Picture 4">
                <a:extLst>
                  <a:ext uri="{FF2B5EF4-FFF2-40B4-BE49-F238E27FC236}">
                    <a16:creationId xmlns:a16="http://schemas.microsoft.com/office/drawing/2014/main" id="{4C00BA96-3E8A-E9F2-8E19-B99A2D6E4F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75046" y="3429000"/>
                <a:ext cx="802901" cy="80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11" name="TextBox 4110">
                <a:extLst>
                  <a:ext uri="{FF2B5EF4-FFF2-40B4-BE49-F238E27FC236}">
                    <a16:creationId xmlns:a16="http://schemas.microsoft.com/office/drawing/2014/main" id="{15AF4437-F2AB-9AAC-D79F-5F6B441E39BC}"/>
                  </a:ext>
                </a:extLst>
              </p:cNvPr>
              <p:cNvSpPr txBox="1"/>
              <p:nvPr/>
            </p:nvSpPr>
            <p:spPr>
              <a:xfrm>
                <a:off x="0" y="6177809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>
                    <a:ln>
                      <a:solidFill>
                        <a:schemeClr val="bg1"/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I'll do better than that.</a:t>
                </a: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EB06465-5ED6-A558-9EAF-9E360EAF7D69}"/>
                  </a:ext>
                </a:extLst>
              </p:cNvPr>
              <p:cNvGrpSpPr/>
              <p:nvPr/>
            </p:nvGrpSpPr>
            <p:grpSpPr>
              <a:xfrm>
                <a:off x="2138310" y="3098557"/>
                <a:ext cx="822196" cy="783108"/>
                <a:chOff x="2138310" y="3098557"/>
                <a:chExt cx="822196" cy="783108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DA811FAC-600C-C6E9-A244-CBE0C2C080AD}"/>
                    </a:ext>
                  </a:extLst>
                </p:cNvPr>
                <p:cNvGrpSpPr/>
                <p:nvPr/>
              </p:nvGrpSpPr>
              <p:grpSpPr>
                <a:xfrm>
                  <a:off x="2181875" y="3133162"/>
                  <a:ext cx="778631" cy="748503"/>
                  <a:chOff x="2181875" y="3133162"/>
                  <a:chExt cx="778631" cy="748503"/>
                </a:xfrm>
              </p:grpSpPr>
              <p:sp>
                <p:nvSpPr>
                  <p:cNvPr id="3" name="타원 7">
                    <a:extLst>
                      <a:ext uri="{FF2B5EF4-FFF2-40B4-BE49-F238E27FC236}">
                        <a16:creationId xmlns:a16="http://schemas.microsoft.com/office/drawing/2014/main" id="{BF3A79EB-304A-269A-A40A-DA1BD1E325B9}"/>
                      </a:ext>
                    </a:extLst>
                  </p:cNvPr>
                  <p:cNvSpPr/>
                  <p:nvPr/>
                </p:nvSpPr>
                <p:spPr>
                  <a:xfrm>
                    <a:off x="2181875" y="3439715"/>
                    <a:ext cx="328777" cy="441950"/>
                  </a:xfrm>
                  <a:custGeom>
                    <a:avLst/>
                    <a:gdLst>
                      <a:gd name="connsiteX0" fmla="*/ 0 w 930303"/>
                      <a:gd name="connsiteY0" fmla="*/ 1184082 h 2368163"/>
                      <a:gd name="connsiteX1" fmla="*/ 465152 w 930303"/>
                      <a:gd name="connsiteY1" fmla="*/ 0 h 2368163"/>
                      <a:gd name="connsiteX2" fmla="*/ 930304 w 930303"/>
                      <a:gd name="connsiteY2" fmla="*/ 1184082 h 2368163"/>
                      <a:gd name="connsiteX3" fmla="*/ 465152 w 930303"/>
                      <a:gd name="connsiteY3" fmla="*/ 2368164 h 2368163"/>
                      <a:gd name="connsiteX4" fmla="*/ 0 w 930303"/>
                      <a:gd name="connsiteY4" fmla="*/ 1184082 h 2368163"/>
                      <a:gd name="connsiteX0" fmla="*/ 269 w 930573"/>
                      <a:gd name="connsiteY0" fmla="*/ 1184082 h 1645250"/>
                      <a:gd name="connsiteX1" fmla="*/ 465421 w 930573"/>
                      <a:gd name="connsiteY1" fmla="*/ 0 h 1645250"/>
                      <a:gd name="connsiteX2" fmla="*/ 930573 w 930573"/>
                      <a:gd name="connsiteY2" fmla="*/ 1184082 h 1645250"/>
                      <a:gd name="connsiteX3" fmla="*/ 417713 w 930573"/>
                      <a:gd name="connsiteY3" fmla="*/ 1604839 h 1645250"/>
                      <a:gd name="connsiteX4" fmla="*/ 269 w 930573"/>
                      <a:gd name="connsiteY4" fmla="*/ 1184082 h 1645250"/>
                      <a:gd name="connsiteX0" fmla="*/ 111 w 930415"/>
                      <a:gd name="connsiteY0" fmla="*/ 1184082 h 1648638"/>
                      <a:gd name="connsiteX1" fmla="*/ 465263 w 930415"/>
                      <a:gd name="connsiteY1" fmla="*/ 0 h 1648638"/>
                      <a:gd name="connsiteX2" fmla="*/ 930415 w 930415"/>
                      <a:gd name="connsiteY2" fmla="*/ 1184082 h 1648638"/>
                      <a:gd name="connsiteX3" fmla="*/ 417555 w 930415"/>
                      <a:gd name="connsiteY3" fmla="*/ 1604839 h 1648638"/>
                      <a:gd name="connsiteX4" fmla="*/ 111 w 930415"/>
                      <a:gd name="connsiteY4" fmla="*/ 1184082 h 1648638"/>
                      <a:gd name="connsiteX0" fmla="*/ 97 w 930401"/>
                      <a:gd name="connsiteY0" fmla="*/ 1184082 h 1476328"/>
                      <a:gd name="connsiteX1" fmla="*/ 465249 w 930401"/>
                      <a:gd name="connsiteY1" fmla="*/ 0 h 1476328"/>
                      <a:gd name="connsiteX2" fmla="*/ 930401 w 930401"/>
                      <a:gd name="connsiteY2" fmla="*/ 1184082 h 1476328"/>
                      <a:gd name="connsiteX3" fmla="*/ 497054 w 930401"/>
                      <a:gd name="connsiteY3" fmla="*/ 1183420 h 1476328"/>
                      <a:gd name="connsiteX4" fmla="*/ 97 w 930401"/>
                      <a:gd name="connsiteY4" fmla="*/ 1184082 h 1476328"/>
                      <a:gd name="connsiteX0" fmla="*/ 11 w 930315"/>
                      <a:gd name="connsiteY0" fmla="*/ 1184082 h 1476328"/>
                      <a:gd name="connsiteX1" fmla="*/ 465163 w 930315"/>
                      <a:gd name="connsiteY1" fmla="*/ 0 h 1476328"/>
                      <a:gd name="connsiteX2" fmla="*/ 930315 w 930315"/>
                      <a:gd name="connsiteY2" fmla="*/ 1184082 h 1476328"/>
                      <a:gd name="connsiteX3" fmla="*/ 496968 w 930315"/>
                      <a:gd name="connsiteY3" fmla="*/ 1183420 h 1476328"/>
                      <a:gd name="connsiteX4" fmla="*/ 11 w 930315"/>
                      <a:gd name="connsiteY4" fmla="*/ 1184082 h 1476328"/>
                      <a:gd name="connsiteX0" fmla="*/ 11 w 930315"/>
                      <a:gd name="connsiteY0" fmla="*/ 1184082 h 1193848"/>
                      <a:gd name="connsiteX1" fmla="*/ 465163 w 930315"/>
                      <a:gd name="connsiteY1" fmla="*/ 0 h 1193848"/>
                      <a:gd name="connsiteX2" fmla="*/ 930315 w 930315"/>
                      <a:gd name="connsiteY2" fmla="*/ 1184082 h 1193848"/>
                      <a:gd name="connsiteX3" fmla="*/ 496968 w 930315"/>
                      <a:gd name="connsiteY3" fmla="*/ 1183420 h 1193848"/>
                      <a:gd name="connsiteX4" fmla="*/ 11 w 930315"/>
                      <a:gd name="connsiteY4" fmla="*/ 1184082 h 1193848"/>
                      <a:gd name="connsiteX0" fmla="*/ 11 w 930315"/>
                      <a:gd name="connsiteY0" fmla="*/ 1184082 h 1193848"/>
                      <a:gd name="connsiteX1" fmla="*/ 465163 w 930315"/>
                      <a:gd name="connsiteY1" fmla="*/ 0 h 1193848"/>
                      <a:gd name="connsiteX2" fmla="*/ 930315 w 930315"/>
                      <a:gd name="connsiteY2" fmla="*/ 1184082 h 1193848"/>
                      <a:gd name="connsiteX3" fmla="*/ 496968 w 930315"/>
                      <a:gd name="connsiteY3" fmla="*/ 1183420 h 1193848"/>
                      <a:gd name="connsiteX4" fmla="*/ 11 w 930315"/>
                      <a:gd name="connsiteY4" fmla="*/ 1184082 h 1193848"/>
                      <a:gd name="connsiteX0" fmla="*/ 54 w 930358"/>
                      <a:gd name="connsiteY0" fmla="*/ 1184082 h 1275171"/>
                      <a:gd name="connsiteX1" fmla="*/ 465206 w 930358"/>
                      <a:gd name="connsiteY1" fmla="*/ 0 h 1275171"/>
                      <a:gd name="connsiteX2" fmla="*/ 930358 w 930358"/>
                      <a:gd name="connsiteY2" fmla="*/ 1184082 h 1275171"/>
                      <a:gd name="connsiteX3" fmla="*/ 489060 w 930358"/>
                      <a:gd name="connsiteY3" fmla="*/ 1199322 h 1275171"/>
                      <a:gd name="connsiteX4" fmla="*/ 54 w 930358"/>
                      <a:gd name="connsiteY4" fmla="*/ 1184082 h 1275171"/>
                      <a:gd name="connsiteX0" fmla="*/ 54 w 930358"/>
                      <a:gd name="connsiteY0" fmla="*/ 1184082 h 1202909"/>
                      <a:gd name="connsiteX1" fmla="*/ 465206 w 930358"/>
                      <a:gd name="connsiteY1" fmla="*/ 0 h 1202909"/>
                      <a:gd name="connsiteX2" fmla="*/ 930358 w 930358"/>
                      <a:gd name="connsiteY2" fmla="*/ 1184082 h 1202909"/>
                      <a:gd name="connsiteX3" fmla="*/ 489060 w 930358"/>
                      <a:gd name="connsiteY3" fmla="*/ 1199322 h 1202909"/>
                      <a:gd name="connsiteX4" fmla="*/ 54 w 930358"/>
                      <a:gd name="connsiteY4" fmla="*/ 1184082 h 1202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0358" h="1202909">
                        <a:moveTo>
                          <a:pt x="54" y="1184082"/>
                        </a:moveTo>
                        <a:cubicBezTo>
                          <a:pt x="-3922" y="1175026"/>
                          <a:pt x="208310" y="0"/>
                          <a:pt x="465206" y="0"/>
                        </a:cubicBezTo>
                        <a:cubicBezTo>
                          <a:pt x="722102" y="0"/>
                          <a:pt x="914455" y="1198042"/>
                          <a:pt x="930358" y="1184082"/>
                        </a:cubicBezTo>
                        <a:cubicBezTo>
                          <a:pt x="914455" y="1201928"/>
                          <a:pt x="491515" y="1207273"/>
                          <a:pt x="489060" y="1199322"/>
                        </a:cubicBezTo>
                        <a:cubicBezTo>
                          <a:pt x="486605" y="1191371"/>
                          <a:pt x="4030" y="1193138"/>
                          <a:pt x="54" y="118408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5F9BCCA3-8CE1-51A5-FAC7-E511C67375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3197931">
                    <a:off x="2335666" y="3133162"/>
                    <a:ext cx="624840" cy="624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37EC036B-A19C-B15E-3DCA-2A6598FB7FDA}"/>
                    </a:ext>
                  </a:extLst>
                </p:cNvPr>
                <p:cNvSpPr/>
                <p:nvPr/>
              </p:nvSpPr>
              <p:spPr>
                <a:xfrm>
                  <a:off x="2138310" y="3098557"/>
                  <a:ext cx="415906" cy="41590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EE99C1C-71FA-DB87-0A76-EB07EEB24272}"/>
                  </a:ext>
                </a:extLst>
              </p:cNvPr>
              <p:cNvGrpSpPr/>
              <p:nvPr/>
            </p:nvGrpSpPr>
            <p:grpSpPr>
              <a:xfrm>
                <a:off x="-880770" y="-1141085"/>
                <a:ext cx="13928795" cy="14083362"/>
                <a:chOff x="2988197" y="321197"/>
                <a:chExt cx="6215605" cy="6215605"/>
              </a:xfrm>
            </p:grpSpPr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6A14FA37-B402-8FE0-27A0-7183B57965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3886"/>
                <a:stretch/>
              </p:blipFill>
              <p:spPr bwMode="auto">
                <a:xfrm>
                  <a:off x="2988198" y="321197"/>
                  <a:ext cx="380036" cy="62156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E4A771D3-06D1-E311-6C8B-D632E81BEA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1760"/>
                <a:stretch/>
              </p:blipFill>
              <p:spPr bwMode="auto">
                <a:xfrm>
                  <a:off x="2988197" y="321198"/>
                  <a:ext cx="6215605" cy="5121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19654CCF-E91A-8118-E459-3061483B2C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886"/>
                <a:stretch/>
              </p:blipFill>
              <p:spPr bwMode="auto">
                <a:xfrm>
                  <a:off x="8823766" y="321197"/>
                  <a:ext cx="380036" cy="62156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35D4A7A7-75D3-A793-94B3-075DE4B779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6844"/>
                <a:stretch/>
              </p:blipFill>
              <p:spPr bwMode="auto">
                <a:xfrm>
                  <a:off x="2988197" y="3854370"/>
                  <a:ext cx="6215605" cy="26824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A29DC292-F2CF-A868-6A92-AE2B868A6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025" y="-1080125"/>
            <a:ext cx="13904050" cy="140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소스 이미지 보기">
            <a:extLst>
              <a:ext uri="{FF2B5EF4-FFF2-40B4-BE49-F238E27FC236}">
                <a16:creationId xmlns:a16="http://schemas.microsoft.com/office/drawing/2014/main" id="{C59050CD-6C05-0575-1C72-BD4A8BA0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01664A8-1C93-033C-AEDD-63D48027EFFF}"/>
              </a:ext>
            </a:extLst>
          </p:cNvPr>
          <p:cNvGrpSpPr/>
          <p:nvPr/>
        </p:nvGrpSpPr>
        <p:grpSpPr>
          <a:xfrm>
            <a:off x="2313377" y="465360"/>
            <a:ext cx="3239316" cy="4774905"/>
            <a:chOff x="2313377" y="465360"/>
            <a:chExt cx="3239316" cy="477490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7144438-D0FF-426F-DD22-AA17EBACA820}"/>
                </a:ext>
              </a:extLst>
            </p:cNvPr>
            <p:cNvGrpSpPr/>
            <p:nvPr/>
          </p:nvGrpSpPr>
          <p:grpSpPr>
            <a:xfrm rot="20383479" flipH="1">
              <a:off x="2313377" y="853048"/>
              <a:ext cx="3239316" cy="4387217"/>
              <a:chOff x="2187975" y="3133162"/>
              <a:chExt cx="772531" cy="1046289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5740A224-7DF3-BC11-5D01-E96492147931}"/>
                  </a:ext>
                </a:extLst>
              </p:cNvPr>
              <p:cNvSpPr/>
              <p:nvPr/>
            </p:nvSpPr>
            <p:spPr>
              <a:xfrm>
                <a:off x="2187975" y="3445570"/>
                <a:ext cx="327304" cy="733881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  <a:gd name="connsiteX0" fmla="*/ 96 w 930400"/>
                  <a:gd name="connsiteY0" fmla="*/ 1184082 h 2505171"/>
                  <a:gd name="connsiteX1" fmla="*/ 465248 w 930400"/>
                  <a:gd name="connsiteY1" fmla="*/ 0 h 2505171"/>
                  <a:gd name="connsiteX2" fmla="*/ 930400 w 930400"/>
                  <a:gd name="connsiteY2" fmla="*/ 1184082 h 2505171"/>
                  <a:gd name="connsiteX3" fmla="*/ 420537 w 930400"/>
                  <a:gd name="connsiteY3" fmla="*/ 2505135 h 2505171"/>
                  <a:gd name="connsiteX4" fmla="*/ 96 w 930400"/>
                  <a:gd name="connsiteY4" fmla="*/ 1184082 h 2505171"/>
                  <a:gd name="connsiteX0" fmla="*/ 139 w 939788"/>
                  <a:gd name="connsiteY0" fmla="*/ 1184082 h 2529560"/>
                  <a:gd name="connsiteX1" fmla="*/ 465291 w 939788"/>
                  <a:gd name="connsiteY1" fmla="*/ 0 h 2529560"/>
                  <a:gd name="connsiteX2" fmla="*/ 930443 w 939788"/>
                  <a:gd name="connsiteY2" fmla="*/ 1184082 h 2529560"/>
                  <a:gd name="connsiteX3" fmla="*/ 812121 w 939788"/>
                  <a:gd name="connsiteY3" fmla="*/ 1978543 h 2529560"/>
                  <a:gd name="connsiteX4" fmla="*/ 420580 w 939788"/>
                  <a:gd name="connsiteY4" fmla="*/ 2505135 h 2529560"/>
                  <a:gd name="connsiteX5" fmla="*/ 139 w 939788"/>
                  <a:gd name="connsiteY5" fmla="*/ 1184082 h 2529560"/>
                  <a:gd name="connsiteX0" fmla="*/ 4030 w 943679"/>
                  <a:gd name="connsiteY0" fmla="*/ 1184082 h 2506546"/>
                  <a:gd name="connsiteX1" fmla="*/ 469182 w 943679"/>
                  <a:gd name="connsiteY1" fmla="*/ 0 h 2506546"/>
                  <a:gd name="connsiteX2" fmla="*/ 934334 w 943679"/>
                  <a:gd name="connsiteY2" fmla="*/ 1184082 h 2506546"/>
                  <a:gd name="connsiteX3" fmla="*/ 816012 w 943679"/>
                  <a:gd name="connsiteY3" fmla="*/ 1978543 h 2506546"/>
                  <a:gd name="connsiteX4" fmla="*/ 424471 w 943679"/>
                  <a:gd name="connsiteY4" fmla="*/ 2505135 h 2506546"/>
                  <a:gd name="connsiteX5" fmla="*/ 253186 w 943679"/>
                  <a:gd name="connsiteY5" fmla="*/ 1824077 h 2506546"/>
                  <a:gd name="connsiteX6" fmla="*/ 4030 w 943679"/>
                  <a:gd name="connsiteY6" fmla="*/ 1184082 h 2506546"/>
                  <a:gd name="connsiteX0" fmla="*/ 145774 w 1085423"/>
                  <a:gd name="connsiteY0" fmla="*/ 1184082 h 2395079"/>
                  <a:gd name="connsiteX1" fmla="*/ 610926 w 1085423"/>
                  <a:gd name="connsiteY1" fmla="*/ 0 h 2395079"/>
                  <a:gd name="connsiteX2" fmla="*/ 1076078 w 1085423"/>
                  <a:gd name="connsiteY2" fmla="*/ 1184082 h 2395079"/>
                  <a:gd name="connsiteX3" fmla="*/ 957756 w 1085423"/>
                  <a:gd name="connsiteY3" fmla="*/ 1978543 h 2395079"/>
                  <a:gd name="connsiteX4" fmla="*/ 10836 w 1085423"/>
                  <a:gd name="connsiteY4" fmla="*/ 2393020 h 2395079"/>
                  <a:gd name="connsiteX5" fmla="*/ 394930 w 1085423"/>
                  <a:gd name="connsiteY5" fmla="*/ 1824077 h 2395079"/>
                  <a:gd name="connsiteX6" fmla="*/ 145774 w 1085423"/>
                  <a:gd name="connsiteY6" fmla="*/ 1184082 h 2395079"/>
                  <a:gd name="connsiteX0" fmla="*/ 153281 w 1092930"/>
                  <a:gd name="connsiteY0" fmla="*/ 1184082 h 2396304"/>
                  <a:gd name="connsiteX1" fmla="*/ 618433 w 1092930"/>
                  <a:gd name="connsiteY1" fmla="*/ 0 h 2396304"/>
                  <a:gd name="connsiteX2" fmla="*/ 1083585 w 1092930"/>
                  <a:gd name="connsiteY2" fmla="*/ 1184082 h 2396304"/>
                  <a:gd name="connsiteX3" fmla="*/ 965263 w 1092930"/>
                  <a:gd name="connsiteY3" fmla="*/ 1978543 h 2396304"/>
                  <a:gd name="connsiteX4" fmla="*/ 18343 w 1092930"/>
                  <a:gd name="connsiteY4" fmla="*/ 2393020 h 2396304"/>
                  <a:gd name="connsiteX5" fmla="*/ 285876 w 1092930"/>
                  <a:gd name="connsiteY5" fmla="*/ 1777912 h 2396304"/>
                  <a:gd name="connsiteX6" fmla="*/ 153281 w 1092930"/>
                  <a:gd name="connsiteY6" fmla="*/ 1184082 h 2396304"/>
                  <a:gd name="connsiteX0" fmla="*/ 153281 w 1092930"/>
                  <a:gd name="connsiteY0" fmla="*/ 1193452 h 2405674"/>
                  <a:gd name="connsiteX1" fmla="*/ 618433 w 1092930"/>
                  <a:gd name="connsiteY1" fmla="*/ 9370 h 2405674"/>
                  <a:gd name="connsiteX2" fmla="*/ 1083585 w 1092930"/>
                  <a:gd name="connsiteY2" fmla="*/ 705421 h 2405674"/>
                  <a:gd name="connsiteX3" fmla="*/ 965263 w 1092930"/>
                  <a:gd name="connsiteY3" fmla="*/ 1987913 h 2405674"/>
                  <a:gd name="connsiteX4" fmla="*/ 18343 w 1092930"/>
                  <a:gd name="connsiteY4" fmla="*/ 2402390 h 2405674"/>
                  <a:gd name="connsiteX5" fmla="*/ 285876 w 1092930"/>
                  <a:gd name="connsiteY5" fmla="*/ 1787282 h 2405674"/>
                  <a:gd name="connsiteX6" fmla="*/ 153281 w 1092930"/>
                  <a:gd name="connsiteY6" fmla="*/ 1193452 h 2405674"/>
                  <a:gd name="connsiteX0" fmla="*/ 187564 w 1092930"/>
                  <a:gd name="connsiteY0" fmla="*/ 669710 h 2396343"/>
                  <a:gd name="connsiteX1" fmla="*/ 618433 w 1092930"/>
                  <a:gd name="connsiteY1" fmla="*/ 39 h 2396343"/>
                  <a:gd name="connsiteX2" fmla="*/ 1083585 w 1092930"/>
                  <a:gd name="connsiteY2" fmla="*/ 696090 h 2396343"/>
                  <a:gd name="connsiteX3" fmla="*/ 965263 w 1092930"/>
                  <a:gd name="connsiteY3" fmla="*/ 1978582 h 2396343"/>
                  <a:gd name="connsiteX4" fmla="*/ 18343 w 1092930"/>
                  <a:gd name="connsiteY4" fmla="*/ 2393059 h 2396343"/>
                  <a:gd name="connsiteX5" fmla="*/ 285876 w 1092930"/>
                  <a:gd name="connsiteY5" fmla="*/ 1777951 h 2396343"/>
                  <a:gd name="connsiteX6" fmla="*/ 187564 w 1092930"/>
                  <a:gd name="connsiteY6" fmla="*/ 669710 h 2396343"/>
                  <a:gd name="connsiteX0" fmla="*/ 188791 w 1097314"/>
                  <a:gd name="connsiteY0" fmla="*/ 669710 h 2400946"/>
                  <a:gd name="connsiteX1" fmla="*/ 619660 w 1097314"/>
                  <a:gd name="connsiteY1" fmla="*/ 39 h 2400946"/>
                  <a:gd name="connsiteX2" fmla="*/ 1084812 w 1097314"/>
                  <a:gd name="connsiteY2" fmla="*/ 696090 h 2400946"/>
                  <a:gd name="connsiteX3" fmla="*/ 993916 w 1097314"/>
                  <a:gd name="connsiteY3" fmla="*/ 1332272 h 2400946"/>
                  <a:gd name="connsiteX4" fmla="*/ 19570 w 1097314"/>
                  <a:gd name="connsiteY4" fmla="*/ 2393059 h 2400946"/>
                  <a:gd name="connsiteX5" fmla="*/ 287103 w 1097314"/>
                  <a:gd name="connsiteY5" fmla="*/ 1777951 h 2400946"/>
                  <a:gd name="connsiteX6" fmla="*/ 188791 w 1097314"/>
                  <a:gd name="connsiteY6" fmla="*/ 669710 h 2400946"/>
                  <a:gd name="connsiteX0" fmla="*/ 187165 w 1095688"/>
                  <a:gd name="connsiteY0" fmla="*/ 669703 h 2393127"/>
                  <a:gd name="connsiteX1" fmla="*/ 618034 w 1095688"/>
                  <a:gd name="connsiteY1" fmla="*/ 32 h 2393127"/>
                  <a:gd name="connsiteX2" fmla="*/ 1083186 w 1095688"/>
                  <a:gd name="connsiteY2" fmla="*/ 696083 h 2393127"/>
                  <a:gd name="connsiteX3" fmla="*/ 992290 w 1095688"/>
                  <a:gd name="connsiteY3" fmla="*/ 1332265 h 2393127"/>
                  <a:gd name="connsiteX4" fmla="*/ 17944 w 1095688"/>
                  <a:gd name="connsiteY4" fmla="*/ 2393052 h 2393127"/>
                  <a:gd name="connsiteX5" fmla="*/ 306047 w 1095688"/>
                  <a:gd name="connsiteY5" fmla="*/ 1276724 h 2393127"/>
                  <a:gd name="connsiteX6" fmla="*/ 187165 w 1095688"/>
                  <a:gd name="connsiteY6" fmla="*/ 669703 h 2393127"/>
                  <a:gd name="connsiteX0" fmla="*/ 17664 w 926187"/>
                  <a:gd name="connsiteY0" fmla="*/ 669703 h 1997491"/>
                  <a:gd name="connsiteX1" fmla="*/ 448533 w 926187"/>
                  <a:gd name="connsiteY1" fmla="*/ 32 h 1997491"/>
                  <a:gd name="connsiteX2" fmla="*/ 913685 w 926187"/>
                  <a:gd name="connsiteY2" fmla="*/ 696083 h 1997491"/>
                  <a:gd name="connsiteX3" fmla="*/ 822789 w 926187"/>
                  <a:gd name="connsiteY3" fmla="*/ 1332265 h 1997491"/>
                  <a:gd name="connsiteX4" fmla="*/ 26712 w 926187"/>
                  <a:gd name="connsiteY4" fmla="*/ 1997352 h 1997491"/>
                  <a:gd name="connsiteX5" fmla="*/ 136546 w 926187"/>
                  <a:gd name="connsiteY5" fmla="*/ 1276724 h 1997491"/>
                  <a:gd name="connsiteX6" fmla="*/ 17664 w 926187"/>
                  <a:gd name="connsiteY6" fmla="*/ 669703 h 199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87" h="1997491">
                    <a:moveTo>
                      <a:pt x="17664" y="669703"/>
                    </a:moveTo>
                    <a:cubicBezTo>
                      <a:pt x="69662" y="456921"/>
                      <a:pt x="299196" y="-4365"/>
                      <a:pt x="448533" y="32"/>
                    </a:cubicBezTo>
                    <a:cubicBezTo>
                      <a:pt x="597870" y="4429"/>
                      <a:pt x="878735" y="385012"/>
                      <a:pt x="913685" y="696083"/>
                    </a:cubicBezTo>
                    <a:cubicBezTo>
                      <a:pt x="948635" y="1007154"/>
                      <a:pt x="907766" y="1112090"/>
                      <a:pt x="822789" y="1332265"/>
                    </a:cubicBezTo>
                    <a:cubicBezTo>
                      <a:pt x="737812" y="1552440"/>
                      <a:pt x="141086" y="2006609"/>
                      <a:pt x="26712" y="1997352"/>
                    </a:cubicBezTo>
                    <a:cubicBezTo>
                      <a:pt x="-87662" y="1988095"/>
                      <a:pt x="206619" y="1496899"/>
                      <a:pt x="136546" y="1276724"/>
                    </a:cubicBezTo>
                    <a:cubicBezTo>
                      <a:pt x="66473" y="1056549"/>
                      <a:pt x="-34334" y="882485"/>
                      <a:pt x="17664" y="6697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0840046-A173-5A25-6B86-B01434E8D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0FAABA4-01F2-DDE0-9D2B-A786058818C2}"/>
                </a:ext>
              </a:extLst>
            </p:cNvPr>
            <p:cNvSpPr/>
            <p:nvPr/>
          </p:nvSpPr>
          <p:spPr>
            <a:xfrm>
              <a:off x="3634510" y="465360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  <p:pic>
        <p:nvPicPr>
          <p:cNvPr id="10" name="Picture 2" descr="소스 이미지 보기">
            <a:extLst>
              <a:ext uri="{FF2B5EF4-FFF2-40B4-BE49-F238E27FC236}">
                <a16:creationId xmlns:a16="http://schemas.microsoft.com/office/drawing/2014/main" id="{DDBE273B-40D4-7946-5D8E-9E0EDD7EF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5"/>
          <a:stretch/>
        </p:blipFill>
        <p:spPr bwMode="auto">
          <a:xfrm>
            <a:off x="6635789" y="-655320"/>
            <a:ext cx="5601818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1A2A571-22E3-8B02-0FB8-55828467D92C}"/>
              </a:ext>
            </a:extLst>
          </p:cNvPr>
          <p:cNvGrpSpPr/>
          <p:nvPr/>
        </p:nvGrpSpPr>
        <p:grpSpPr>
          <a:xfrm>
            <a:off x="6912405" y="2461592"/>
            <a:ext cx="2891143" cy="3618064"/>
            <a:chOff x="6414565" y="2152816"/>
            <a:chExt cx="2891143" cy="361806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D227BF-55BE-0D98-854E-EDCB0D9B31FD}"/>
                </a:ext>
              </a:extLst>
            </p:cNvPr>
            <p:cNvGrpSpPr/>
            <p:nvPr/>
          </p:nvGrpSpPr>
          <p:grpSpPr>
            <a:xfrm>
              <a:off x="7445954" y="2152816"/>
              <a:ext cx="1859754" cy="3618064"/>
              <a:chOff x="2687540" y="1407382"/>
              <a:chExt cx="1311966" cy="2552368"/>
            </a:xfrm>
          </p:grpSpPr>
          <p:sp>
            <p:nvSpPr>
              <p:cNvPr id="5" name="타원 7">
                <a:extLst>
                  <a:ext uri="{FF2B5EF4-FFF2-40B4-BE49-F238E27FC236}">
                    <a16:creationId xmlns:a16="http://schemas.microsoft.com/office/drawing/2014/main" id="{3281B031-E0AB-DFEA-405A-83FA54A7F0CA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A204197-D767-4FFE-2BAA-34E70C7CE688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D7DC0AC-7631-82D2-9872-BBC313543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234">
              <a:off x="6414565" y="3139764"/>
              <a:ext cx="1745612" cy="17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66E386-6C1B-961E-37BC-3F308137FC7E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Suddenly you get a one chance</a:t>
            </a:r>
          </a:p>
        </p:txBody>
      </p:sp>
    </p:spTree>
    <p:extLst>
      <p:ext uri="{BB962C8B-B14F-4D97-AF65-F5344CB8AC3E}">
        <p14:creationId xmlns:p14="http://schemas.microsoft.com/office/powerpoint/2010/main" val="367046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4595 0.1127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493</Words>
  <Application>Microsoft Office PowerPoint</Application>
  <PresentationFormat>와이드스크린</PresentationFormat>
  <Paragraphs>68</Paragraphs>
  <Slides>25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2</cp:revision>
  <dcterms:created xsi:type="dcterms:W3CDTF">2022-11-07T06:21:11Z</dcterms:created>
  <dcterms:modified xsi:type="dcterms:W3CDTF">2022-11-08T08:20:24Z</dcterms:modified>
</cp:coreProperties>
</file>