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AA"/>
    <a:srgbClr val="4EC9B0"/>
    <a:srgbClr val="CE9178"/>
    <a:srgbClr val="9CD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wang junhwa" userId="c8ba5834b6a328d7" providerId="LiveId" clId="{543A5A94-1047-4D64-9F49-48EDF7E65A75}"/>
    <pc:docChg chg="undo custSel addSld delSld modSld sldOrd">
      <pc:chgData name="hwang junhwa" userId="c8ba5834b6a328d7" providerId="LiveId" clId="{543A5A94-1047-4D64-9F49-48EDF7E65A75}" dt="2022-09-27T09:22:38.503" v="1660"/>
      <pc:docMkLst>
        <pc:docMk/>
      </pc:docMkLst>
      <pc:sldChg chg="modSp mod">
        <pc:chgData name="hwang junhwa" userId="c8ba5834b6a328d7" providerId="LiveId" clId="{543A5A94-1047-4D64-9F49-48EDF7E65A75}" dt="2022-09-27T09:20:25.209" v="1657" actId="1036"/>
        <pc:sldMkLst>
          <pc:docMk/>
          <pc:sldMk cId="879671762" sldId="256"/>
        </pc:sldMkLst>
        <pc:spChg chg="mod">
          <ac:chgData name="hwang junhwa" userId="c8ba5834b6a328d7" providerId="LiveId" clId="{543A5A94-1047-4D64-9F49-48EDF7E65A75}" dt="2022-09-27T09:20:25.209" v="1657" actId="1036"/>
          <ac:spMkLst>
            <pc:docMk/>
            <pc:sldMk cId="879671762" sldId="256"/>
            <ac:spMk id="9" creationId="{528740F9-8FFE-62D4-C621-087A8FB58BDB}"/>
          </ac:spMkLst>
        </pc:spChg>
      </pc:sldChg>
      <pc:sldChg chg="modTransition">
        <pc:chgData name="hwang junhwa" userId="c8ba5834b6a328d7" providerId="LiveId" clId="{543A5A94-1047-4D64-9F49-48EDF7E65A75}" dt="2022-09-27T08:20:17.654" v="400"/>
        <pc:sldMkLst>
          <pc:docMk/>
          <pc:sldMk cId="708423846" sldId="263"/>
        </pc:sldMkLst>
      </pc:sldChg>
      <pc:sldChg chg="modTransition">
        <pc:chgData name="hwang junhwa" userId="c8ba5834b6a328d7" providerId="LiveId" clId="{543A5A94-1047-4D64-9F49-48EDF7E65A75}" dt="2022-09-27T08:19:28.851" v="399"/>
        <pc:sldMkLst>
          <pc:docMk/>
          <pc:sldMk cId="971258849" sldId="264"/>
        </pc:sldMkLst>
      </pc:sldChg>
      <pc:sldChg chg="modSp mod">
        <pc:chgData name="hwang junhwa" userId="c8ba5834b6a328d7" providerId="LiveId" clId="{543A5A94-1047-4D64-9F49-48EDF7E65A75}" dt="2022-09-27T08:16:12.036" v="346" actId="20577"/>
        <pc:sldMkLst>
          <pc:docMk/>
          <pc:sldMk cId="2418009788" sldId="265"/>
        </pc:sldMkLst>
        <pc:spChg chg="mod">
          <ac:chgData name="hwang junhwa" userId="c8ba5834b6a328d7" providerId="LiveId" clId="{543A5A94-1047-4D64-9F49-48EDF7E65A75}" dt="2022-09-27T08:16:12.036" v="346" actId="20577"/>
          <ac:spMkLst>
            <pc:docMk/>
            <pc:sldMk cId="2418009788" sldId="265"/>
            <ac:spMk id="2" creationId="{D08F105E-4435-ACCD-B450-AD375B2C6D7D}"/>
          </ac:spMkLst>
        </pc:spChg>
      </pc:sldChg>
      <pc:sldChg chg="addSp modSp add mod ord modTransition setBg">
        <pc:chgData name="hwang junhwa" userId="c8ba5834b6a328d7" providerId="LiveId" clId="{543A5A94-1047-4D64-9F49-48EDF7E65A75}" dt="2022-09-27T08:14:52.341" v="301" actId="14100"/>
        <pc:sldMkLst>
          <pc:docMk/>
          <pc:sldMk cId="3340604676" sldId="266"/>
        </pc:sldMkLst>
        <pc:spChg chg="add mod">
          <ac:chgData name="hwang junhwa" userId="c8ba5834b6a328d7" providerId="LiveId" clId="{543A5A94-1047-4D64-9F49-48EDF7E65A75}" dt="2022-09-27T08:14:52.341" v="301" actId="14100"/>
          <ac:spMkLst>
            <pc:docMk/>
            <pc:sldMk cId="3340604676" sldId="266"/>
            <ac:spMk id="2" creationId="{6978F07D-8B02-EEA3-8C46-213CB1957EE3}"/>
          </ac:spMkLst>
        </pc:spChg>
        <pc:spChg chg="mod ord">
          <ac:chgData name="hwang junhwa" userId="c8ba5834b6a328d7" providerId="LiveId" clId="{543A5A94-1047-4D64-9F49-48EDF7E65A75}" dt="2022-09-27T08:14:23.303" v="300" actId="20577"/>
          <ac:spMkLst>
            <pc:docMk/>
            <pc:sldMk cId="3340604676" sldId="266"/>
            <ac:spMk id="4" creationId="{6D06BC2D-23D0-7192-17AC-0D8EA4E6CE63}"/>
          </ac:spMkLst>
        </pc:spChg>
      </pc:sldChg>
      <pc:sldChg chg="modSp add del mod">
        <pc:chgData name="hwang junhwa" userId="c8ba5834b6a328d7" providerId="LiveId" clId="{543A5A94-1047-4D64-9F49-48EDF7E65A75}" dt="2022-09-27T08:12:33.344" v="290" actId="47"/>
        <pc:sldMkLst>
          <pc:docMk/>
          <pc:sldMk cId="1408724984" sldId="267"/>
        </pc:sldMkLst>
        <pc:spChg chg="mod">
          <ac:chgData name="hwang junhwa" userId="c8ba5834b6a328d7" providerId="LiveId" clId="{543A5A94-1047-4D64-9F49-48EDF7E65A75}" dt="2022-09-27T07:56:00.798" v="100" actId="5793"/>
          <ac:spMkLst>
            <pc:docMk/>
            <pc:sldMk cId="1408724984" sldId="267"/>
            <ac:spMk id="4" creationId="{6D06BC2D-23D0-7192-17AC-0D8EA4E6CE63}"/>
          </ac:spMkLst>
        </pc:spChg>
      </pc:sldChg>
      <pc:sldChg chg="modSp add mod ord modTransition">
        <pc:chgData name="hwang junhwa" userId="c8ba5834b6a328d7" providerId="LiveId" clId="{543A5A94-1047-4D64-9F49-48EDF7E65A75}" dt="2022-09-27T08:20:42.664" v="402"/>
        <pc:sldMkLst>
          <pc:docMk/>
          <pc:sldMk cId="1795136267" sldId="267"/>
        </pc:sldMkLst>
        <pc:spChg chg="mod">
          <ac:chgData name="hwang junhwa" userId="c8ba5834b6a328d7" providerId="LiveId" clId="{543A5A94-1047-4D64-9F49-48EDF7E65A75}" dt="2022-09-27T08:18:26.427" v="395" actId="20577"/>
          <ac:spMkLst>
            <pc:docMk/>
            <pc:sldMk cId="1795136267" sldId="267"/>
            <ac:spMk id="4" creationId="{6D06BC2D-23D0-7192-17AC-0D8EA4E6CE63}"/>
          </ac:spMkLst>
        </pc:spChg>
      </pc:sldChg>
      <pc:sldChg chg="new del">
        <pc:chgData name="hwang junhwa" userId="c8ba5834b6a328d7" providerId="LiveId" clId="{543A5A94-1047-4D64-9F49-48EDF7E65A75}" dt="2022-09-27T08:20:56.291" v="404" actId="47"/>
        <pc:sldMkLst>
          <pc:docMk/>
          <pc:sldMk cId="1457855806" sldId="268"/>
        </pc:sldMkLst>
      </pc:sldChg>
      <pc:sldChg chg="addSp modSp add mod modTransition">
        <pc:chgData name="hwang junhwa" userId="c8ba5834b6a328d7" providerId="LiveId" clId="{543A5A94-1047-4D64-9F49-48EDF7E65A75}" dt="2022-09-27T08:23:36.688" v="475"/>
        <pc:sldMkLst>
          <pc:docMk/>
          <pc:sldMk cId="2904468070" sldId="268"/>
        </pc:sldMkLst>
        <pc:spChg chg="add mod">
          <ac:chgData name="hwang junhwa" userId="c8ba5834b6a328d7" providerId="LiveId" clId="{543A5A94-1047-4D64-9F49-48EDF7E65A75}" dt="2022-09-27T08:23:18.193" v="474" actId="1076"/>
          <ac:spMkLst>
            <pc:docMk/>
            <pc:sldMk cId="2904468070" sldId="268"/>
            <ac:spMk id="2" creationId="{E03CECE7-FCBC-9A67-CCC8-258DFE7A2A5F}"/>
          </ac:spMkLst>
        </pc:spChg>
        <pc:spChg chg="add mod">
          <ac:chgData name="hwang junhwa" userId="c8ba5834b6a328d7" providerId="LiveId" clId="{543A5A94-1047-4D64-9F49-48EDF7E65A75}" dt="2022-09-27T08:22:43.055" v="462" actId="688"/>
          <ac:spMkLst>
            <pc:docMk/>
            <pc:sldMk cId="2904468070" sldId="268"/>
            <ac:spMk id="3" creationId="{E632743C-69DC-D81B-ED3D-C449D51E3D20}"/>
          </ac:spMkLst>
        </pc:spChg>
        <pc:spChg chg="mod">
          <ac:chgData name="hwang junhwa" userId="c8ba5834b6a328d7" providerId="LiveId" clId="{543A5A94-1047-4D64-9F49-48EDF7E65A75}" dt="2022-09-27T08:22:49.872" v="465" actId="1076"/>
          <ac:spMkLst>
            <pc:docMk/>
            <pc:sldMk cId="2904468070" sldId="268"/>
            <ac:spMk id="4" creationId="{6D06BC2D-23D0-7192-17AC-0D8EA4E6CE63}"/>
          </ac:spMkLst>
        </pc:spChg>
        <pc:spChg chg="add mod">
          <ac:chgData name="hwang junhwa" userId="c8ba5834b6a328d7" providerId="LiveId" clId="{543A5A94-1047-4D64-9F49-48EDF7E65A75}" dt="2022-09-27T08:23:14.545" v="473" actId="1076"/>
          <ac:spMkLst>
            <pc:docMk/>
            <pc:sldMk cId="2904468070" sldId="268"/>
            <ac:spMk id="5" creationId="{532072FE-2259-6874-C674-40D70358952E}"/>
          </ac:spMkLst>
        </pc:spChg>
      </pc:sldChg>
      <pc:sldChg chg="addSp delSp modSp add mod modAnim">
        <pc:chgData name="hwang junhwa" userId="c8ba5834b6a328d7" providerId="LiveId" clId="{543A5A94-1047-4D64-9F49-48EDF7E65A75}" dt="2022-09-27T08:39:17.051" v="762"/>
        <pc:sldMkLst>
          <pc:docMk/>
          <pc:sldMk cId="1264987411" sldId="269"/>
        </pc:sldMkLst>
        <pc:spChg chg="del">
          <ac:chgData name="hwang junhwa" userId="c8ba5834b6a328d7" providerId="LiveId" clId="{543A5A94-1047-4D64-9F49-48EDF7E65A75}" dt="2022-09-27T08:23:55.904" v="478" actId="478"/>
          <ac:spMkLst>
            <pc:docMk/>
            <pc:sldMk cId="1264987411" sldId="269"/>
            <ac:spMk id="2" creationId="{E03CECE7-FCBC-9A67-CCC8-258DFE7A2A5F}"/>
          </ac:spMkLst>
        </pc:spChg>
        <pc:spChg chg="del">
          <ac:chgData name="hwang junhwa" userId="c8ba5834b6a328d7" providerId="LiveId" clId="{543A5A94-1047-4D64-9F49-48EDF7E65A75}" dt="2022-09-27T08:23:55.497" v="477" actId="478"/>
          <ac:spMkLst>
            <pc:docMk/>
            <pc:sldMk cId="1264987411" sldId="269"/>
            <ac:spMk id="3" creationId="{E632743C-69DC-D81B-ED3D-C449D51E3D20}"/>
          </ac:spMkLst>
        </pc:spChg>
        <pc:spChg chg="mod">
          <ac:chgData name="hwang junhwa" userId="c8ba5834b6a328d7" providerId="LiveId" clId="{543A5A94-1047-4D64-9F49-48EDF7E65A75}" dt="2022-09-27T08:29:43.414" v="658" actId="20577"/>
          <ac:spMkLst>
            <pc:docMk/>
            <pc:sldMk cId="1264987411" sldId="269"/>
            <ac:spMk id="4" creationId="{6D06BC2D-23D0-7192-17AC-0D8EA4E6CE63}"/>
          </ac:spMkLst>
        </pc:spChg>
        <pc:spChg chg="del">
          <ac:chgData name="hwang junhwa" userId="c8ba5834b6a328d7" providerId="LiveId" clId="{543A5A94-1047-4D64-9F49-48EDF7E65A75}" dt="2022-09-27T08:23:57.548" v="479" actId="478"/>
          <ac:spMkLst>
            <pc:docMk/>
            <pc:sldMk cId="1264987411" sldId="269"/>
            <ac:spMk id="5" creationId="{532072FE-2259-6874-C674-40D70358952E}"/>
          </ac:spMkLst>
        </pc:spChg>
        <pc:spChg chg="add del mod">
          <ac:chgData name="hwang junhwa" userId="c8ba5834b6a328d7" providerId="LiveId" clId="{543A5A94-1047-4D64-9F49-48EDF7E65A75}" dt="2022-09-27T08:24:29.399" v="482"/>
          <ac:spMkLst>
            <pc:docMk/>
            <pc:sldMk cId="1264987411" sldId="269"/>
            <ac:spMk id="6" creationId="{A1F8CAA1-4322-BA5C-E3EB-2D6AE68E488B}"/>
          </ac:spMkLst>
        </pc:spChg>
        <pc:spChg chg="add mod">
          <ac:chgData name="hwang junhwa" userId="c8ba5834b6a328d7" providerId="LiveId" clId="{543A5A94-1047-4D64-9F49-48EDF7E65A75}" dt="2022-09-27T08:26:52.176" v="555" actId="1076"/>
          <ac:spMkLst>
            <pc:docMk/>
            <pc:sldMk cId="1264987411" sldId="269"/>
            <ac:spMk id="7" creationId="{3A324807-7BE6-DB12-3885-48ECBCA767C3}"/>
          </ac:spMkLst>
        </pc:spChg>
        <pc:spChg chg="add mod">
          <ac:chgData name="hwang junhwa" userId="c8ba5834b6a328d7" providerId="LiveId" clId="{543A5A94-1047-4D64-9F49-48EDF7E65A75}" dt="2022-09-27T08:26:52.176" v="555" actId="1076"/>
          <ac:spMkLst>
            <pc:docMk/>
            <pc:sldMk cId="1264987411" sldId="269"/>
            <ac:spMk id="8" creationId="{D3468B38-F942-1953-2E28-ED598EE4198C}"/>
          </ac:spMkLst>
        </pc:spChg>
        <pc:spChg chg="add mod">
          <ac:chgData name="hwang junhwa" userId="c8ba5834b6a328d7" providerId="LiveId" clId="{543A5A94-1047-4D64-9F49-48EDF7E65A75}" dt="2022-09-27T08:26:52.176" v="555" actId="1076"/>
          <ac:spMkLst>
            <pc:docMk/>
            <pc:sldMk cId="1264987411" sldId="269"/>
            <ac:spMk id="9" creationId="{69BE7D5B-339E-E9E1-B50C-A76E1B1C84C3}"/>
          </ac:spMkLst>
        </pc:spChg>
        <pc:spChg chg="add mod">
          <ac:chgData name="hwang junhwa" userId="c8ba5834b6a328d7" providerId="LiveId" clId="{543A5A94-1047-4D64-9F49-48EDF7E65A75}" dt="2022-09-27T08:26:52.176" v="555" actId="1076"/>
          <ac:spMkLst>
            <pc:docMk/>
            <pc:sldMk cId="1264987411" sldId="269"/>
            <ac:spMk id="10" creationId="{BEC320D7-3F13-AE19-AD1A-F36B6BAB99B8}"/>
          </ac:spMkLst>
        </pc:spChg>
        <pc:spChg chg="add mod">
          <ac:chgData name="hwang junhwa" userId="c8ba5834b6a328d7" providerId="LiveId" clId="{543A5A94-1047-4D64-9F49-48EDF7E65A75}" dt="2022-09-27T08:26:52.176" v="555" actId="1076"/>
          <ac:spMkLst>
            <pc:docMk/>
            <pc:sldMk cId="1264987411" sldId="269"/>
            <ac:spMk id="11" creationId="{57BFE0FE-7DA3-DB8D-5548-C62A49E8F9DE}"/>
          </ac:spMkLst>
        </pc:spChg>
        <pc:spChg chg="add mod">
          <ac:chgData name="hwang junhwa" userId="c8ba5834b6a328d7" providerId="LiveId" clId="{543A5A94-1047-4D64-9F49-48EDF7E65A75}" dt="2022-09-27T08:32:36.368" v="688" actId="1076"/>
          <ac:spMkLst>
            <pc:docMk/>
            <pc:sldMk cId="1264987411" sldId="269"/>
            <ac:spMk id="12" creationId="{C031048E-00C7-F297-FD85-E9FBCE537848}"/>
          </ac:spMkLst>
        </pc:spChg>
        <pc:spChg chg="add mod">
          <ac:chgData name="hwang junhwa" userId="c8ba5834b6a328d7" providerId="LiveId" clId="{543A5A94-1047-4D64-9F49-48EDF7E65A75}" dt="2022-09-27T08:33:06.195" v="697" actId="20577"/>
          <ac:spMkLst>
            <pc:docMk/>
            <pc:sldMk cId="1264987411" sldId="269"/>
            <ac:spMk id="13" creationId="{5367776F-396C-5BE2-6B44-917FFA1C8008}"/>
          </ac:spMkLst>
        </pc:spChg>
        <pc:spChg chg="add mod">
          <ac:chgData name="hwang junhwa" userId="c8ba5834b6a328d7" providerId="LiveId" clId="{543A5A94-1047-4D64-9F49-48EDF7E65A75}" dt="2022-09-27T08:33:20.852" v="702" actId="20577"/>
          <ac:spMkLst>
            <pc:docMk/>
            <pc:sldMk cId="1264987411" sldId="269"/>
            <ac:spMk id="14" creationId="{D2B5E293-A9DD-783E-89D7-47B920EF4E04}"/>
          </ac:spMkLst>
        </pc:spChg>
      </pc:sldChg>
      <pc:sldChg chg="modSp add mod ord modTransition">
        <pc:chgData name="hwang junhwa" userId="c8ba5834b6a328d7" providerId="LiveId" clId="{543A5A94-1047-4D64-9F49-48EDF7E65A75}" dt="2022-09-27T08:40:45.448" v="818"/>
        <pc:sldMkLst>
          <pc:docMk/>
          <pc:sldMk cId="2502075923" sldId="270"/>
        </pc:sldMkLst>
        <pc:spChg chg="mod">
          <ac:chgData name="hwang junhwa" userId="c8ba5834b6a328d7" providerId="LiveId" clId="{543A5A94-1047-4D64-9F49-48EDF7E65A75}" dt="2022-09-27T08:40:29.252" v="817" actId="20577"/>
          <ac:spMkLst>
            <pc:docMk/>
            <pc:sldMk cId="2502075923" sldId="270"/>
            <ac:spMk id="4" creationId="{6D06BC2D-23D0-7192-17AC-0D8EA4E6CE63}"/>
          </ac:spMkLst>
        </pc:spChg>
      </pc:sldChg>
      <pc:sldChg chg="addSp delSp modSp add mod modAnim">
        <pc:chgData name="hwang junhwa" userId="c8ba5834b6a328d7" providerId="LiveId" clId="{543A5A94-1047-4D64-9F49-48EDF7E65A75}" dt="2022-09-27T08:51:27.677" v="1143"/>
        <pc:sldMkLst>
          <pc:docMk/>
          <pc:sldMk cId="2664419838" sldId="271"/>
        </pc:sldMkLst>
        <pc:spChg chg="add mod ord">
          <ac:chgData name="hwang junhwa" userId="c8ba5834b6a328d7" providerId="LiveId" clId="{543A5A94-1047-4D64-9F49-48EDF7E65A75}" dt="2022-09-27T08:47:05.080" v="967" actId="1076"/>
          <ac:spMkLst>
            <pc:docMk/>
            <pc:sldMk cId="2664419838" sldId="271"/>
            <ac:spMk id="2" creationId="{B98DD8FC-DD14-4113-A0BC-6C9B77F23A78}"/>
          </ac:spMkLst>
        </pc:spChg>
        <pc:spChg chg="add del mod">
          <ac:chgData name="hwang junhwa" userId="c8ba5834b6a328d7" providerId="LiveId" clId="{543A5A94-1047-4D64-9F49-48EDF7E65A75}" dt="2022-09-27T08:47:05.080" v="967" actId="1076"/>
          <ac:spMkLst>
            <pc:docMk/>
            <pc:sldMk cId="2664419838" sldId="271"/>
            <ac:spMk id="3" creationId="{4A7B0CCF-2F41-DE07-43B9-B32605254FC2}"/>
          </ac:spMkLst>
        </pc:spChg>
        <pc:spChg chg="mod">
          <ac:chgData name="hwang junhwa" userId="c8ba5834b6a328d7" providerId="LiveId" clId="{543A5A94-1047-4D64-9F49-48EDF7E65A75}" dt="2022-09-27T08:42:06.152" v="901" actId="20577"/>
          <ac:spMkLst>
            <pc:docMk/>
            <pc:sldMk cId="2664419838" sldId="271"/>
            <ac:spMk id="4" creationId="{6D06BC2D-23D0-7192-17AC-0D8EA4E6CE63}"/>
          </ac:spMkLst>
        </pc:spChg>
        <pc:spChg chg="add del mod">
          <ac:chgData name="hwang junhwa" userId="c8ba5834b6a328d7" providerId="LiveId" clId="{543A5A94-1047-4D64-9F49-48EDF7E65A75}" dt="2022-09-27T08:46:00.600" v="950"/>
          <ac:spMkLst>
            <pc:docMk/>
            <pc:sldMk cId="2664419838" sldId="271"/>
            <ac:spMk id="5" creationId="{74C1CDB6-0512-558A-5201-24CEBBA4A611}"/>
          </ac:spMkLst>
        </pc:spChg>
        <pc:grpChg chg="add mod">
          <ac:chgData name="hwang junhwa" userId="c8ba5834b6a328d7" providerId="LiveId" clId="{543A5A94-1047-4D64-9F49-48EDF7E65A75}" dt="2022-09-27T08:46:26.184" v="960" actId="164"/>
          <ac:grpSpMkLst>
            <pc:docMk/>
            <pc:sldMk cId="2664419838" sldId="271"/>
            <ac:grpSpMk id="6" creationId="{2497DE9B-F504-5D19-4454-528E55DC273C}"/>
          </ac:grpSpMkLst>
        </pc:grpChg>
        <pc:grpChg chg="add mod">
          <ac:chgData name="hwang junhwa" userId="c8ba5834b6a328d7" providerId="LiveId" clId="{543A5A94-1047-4D64-9F49-48EDF7E65A75}" dt="2022-09-27T08:47:05.080" v="967" actId="1076"/>
          <ac:grpSpMkLst>
            <pc:docMk/>
            <pc:sldMk cId="2664419838" sldId="271"/>
            <ac:grpSpMk id="7" creationId="{24BCE62A-F271-6FC5-658A-3351DEC9AB9B}"/>
          </ac:grpSpMkLst>
        </pc:grpChg>
        <pc:grpChg chg="add mod">
          <ac:chgData name="hwang junhwa" userId="c8ba5834b6a328d7" providerId="LiveId" clId="{543A5A94-1047-4D64-9F49-48EDF7E65A75}" dt="2022-09-27T08:47:05.080" v="967" actId="1076"/>
          <ac:grpSpMkLst>
            <pc:docMk/>
            <pc:sldMk cId="2664419838" sldId="271"/>
            <ac:grpSpMk id="8" creationId="{0C576885-C465-0C51-FE9E-90203AA1380A}"/>
          </ac:grpSpMkLst>
        </pc:grpChg>
        <pc:picChg chg="add mod">
          <ac:chgData name="hwang junhwa" userId="c8ba5834b6a328d7" providerId="LiveId" clId="{543A5A94-1047-4D64-9F49-48EDF7E65A75}" dt="2022-09-27T08:47:05.080" v="967" actId="1076"/>
          <ac:picMkLst>
            <pc:docMk/>
            <pc:sldMk cId="2664419838" sldId="271"/>
            <ac:picMk id="8194" creationId="{3FD26F2B-F8F0-56CC-5585-E84B28CD68F6}"/>
          </ac:picMkLst>
        </pc:picChg>
      </pc:sldChg>
      <pc:sldChg chg="addSp modSp add mod ord modAnim">
        <pc:chgData name="hwang junhwa" userId="c8ba5834b6a328d7" providerId="LiveId" clId="{543A5A94-1047-4D64-9F49-48EDF7E65A75}" dt="2022-09-27T08:50:26.018" v="1105" actId="1035"/>
        <pc:sldMkLst>
          <pc:docMk/>
          <pc:sldMk cId="3269636449" sldId="272"/>
        </pc:sldMkLst>
        <pc:spChg chg="add mod">
          <ac:chgData name="hwang junhwa" userId="c8ba5834b6a328d7" providerId="LiveId" clId="{543A5A94-1047-4D64-9F49-48EDF7E65A75}" dt="2022-09-27T08:50:26.018" v="1105" actId="1035"/>
          <ac:spMkLst>
            <pc:docMk/>
            <pc:sldMk cId="3269636449" sldId="272"/>
            <ac:spMk id="2" creationId="{E2ECF789-0FDD-8A3D-6935-6B4E6BA59D88}"/>
          </ac:spMkLst>
        </pc:spChg>
        <pc:spChg chg="add mod">
          <ac:chgData name="hwang junhwa" userId="c8ba5834b6a328d7" providerId="LiveId" clId="{543A5A94-1047-4D64-9F49-48EDF7E65A75}" dt="2022-09-27T08:50:26.018" v="1105" actId="1035"/>
          <ac:spMkLst>
            <pc:docMk/>
            <pc:sldMk cId="3269636449" sldId="272"/>
            <ac:spMk id="3" creationId="{D5902A32-6F40-2D2D-B8C6-7511B128B1DF}"/>
          </ac:spMkLst>
        </pc:spChg>
        <pc:spChg chg="mod">
          <ac:chgData name="hwang junhwa" userId="c8ba5834b6a328d7" providerId="LiveId" clId="{543A5A94-1047-4D64-9F49-48EDF7E65A75}" dt="2022-09-27T08:50:22.280" v="1091" actId="1076"/>
          <ac:spMkLst>
            <pc:docMk/>
            <pc:sldMk cId="3269636449" sldId="272"/>
            <ac:spMk id="4" creationId="{6D06BC2D-23D0-7192-17AC-0D8EA4E6CE63}"/>
          </ac:spMkLst>
        </pc:spChg>
        <pc:spChg chg="add mod">
          <ac:chgData name="hwang junhwa" userId="c8ba5834b6a328d7" providerId="LiveId" clId="{543A5A94-1047-4D64-9F49-48EDF7E65A75}" dt="2022-09-27T08:50:26.018" v="1105" actId="1035"/>
          <ac:spMkLst>
            <pc:docMk/>
            <pc:sldMk cId="3269636449" sldId="272"/>
            <ac:spMk id="5" creationId="{1E81DD36-0628-BCA0-6A12-C422ADE024D0}"/>
          </ac:spMkLst>
        </pc:spChg>
        <pc:spChg chg="add mod">
          <ac:chgData name="hwang junhwa" userId="c8ba5834b6a328d7" providerId="LiveId" clId="{543A5A94-1047-4D64-9F49-48EDF7E65A75}" dt="2022-09-27T08:50:26.018" v="1105" actId="1035"/>
          <ac:spMkLst>
            <pc:docMk/>
            <pc:sldMk cId="3269636449" sldId="272"/>
            <ac:spMk id="6" creationId="{B5715E93-DF2C-2630-686F-7ACD9B88217A}"/>
          </ac:spMkLst>
        </pc:spChg>
        <pc:spChg chg="add mod">
          <ac:chgData name="hwang junhwa" userId="c8ba5834b6a328d7" providerId="LiveId" clId="{543A5A94-1047-4D64-9F49-48EDF7E65A75}" dt="2022-09-27T08:50:26.018" v="1105" actId="1035"/>
          <ac:spMkLst>
            <pc:docMk/>
            <pc:sldMk cId="3269636449" sldId="272"/>
            <ac:spMk id="7" creationId="{A907C785-1023-AC54-633F-69E6A0B343D0}"/>
          </ac:spMkLst>
        </pc:spChg>
        <pc:spChg chg="add mod">
          <ac:chgData name="hwang junhwa" userId="c8ba5834b6a328d7" providerId="LiveId" clId="{543A5A94-1047-4D64-9F49-48EDF7E65A75}" dt="2022-09-27T08:50:26.018" v="1105" actId="1035"/>
          <ac:spMkLst>
            <pc:docMk/>
            <pc:sldMk cId="3269636449" sldId="272"/>
            <ac:spMk id="8" creationId="{242665E1-F178-2478-6C7B-CBB161E4C09E}"/>
          </ac:spMkLst>
        </pc:spChg>
      </pc:sldChg>
      <pc:sldChg chg="addSp modSp add mod modAnim">
        <pc:chgData name="hwang junhwa" userId="c8ba5834b6a328d7" providerId="LiveId" clId="{543A5A94-1047-4D64-9F49-48EDF7E65A75}" dt="2022-09-27T09:04:16.806" v="1233" actId="20577"/>
        <pc:sldMkLst>
          <pc:docMk/>
          <pc:sldMk cId="4015270553" sldId="273"/>
        </pc:sldMkLst>
        <pc:spChg chg="mod">
          <ac:chgData name="hwang junhwa" userId="c8ba5834b6a328d7" providerId="LiveId" clId="{543A5A94-1047-4D64-9F49-48EDF7E65A75}" dt="2022-09-27T09:03:59.916" v="1224" actId="20577"/>
          <ac:spMkLst>
            <pc:docMk/>
            <pc:sldMk cId="4015270553" sldId="273"/>
            <ac:spMk id="4" creationId="{6D06BC2D-23D0-7192-17AC-0D8EA4E6CE63}"/>
          </ac:spMkLst>
        </pc:spChg>
        <pc:spChg chg="mod">
          <ac:chgData name="hwang junhwa" userId="c8ba5834b6a328d7" providerId="LiveId" clId="{543A5A94-1047-4D64-9F49-48EDF7E65A75}" dt="2022-09-27T08:50:58.213" v="1139" actId="1035"/>
          <ac:spMkLst>
            <pc:docMk/>
            <pc:sldMk cId="4015270553" sldId="273"/>
            <ac:spMk id="8" creationId="{242665E1-F178-2478-6C7B-CBB161E4C09E}"/>
          </ac:spMkLst>
        </pc:spChg>
        <pc:spChg chg="mod">
          <ac:chgData name="hwang junhwa" userId="c8ba5834b6a328d7" providerId="LiveId" clId="{543A5A94-1047-4D64-9F49-48EDF7E65A75}" dt="2022-09-27T08:53:30.001" v="1175" actId="1076"/>
          <ac:spMkLst>
            <pc:docMk/>
            <pc:sldMk cId="4015270553" sldId="273"/>
            <ac:spMk id="10" creationId="{02331239-B215-3998-B7C0-410600A5EA32}"/>
          </ac:spMkLst>
        </pc:spChg>
        <pc:spChg chg="mod">
          <ac:chgData name="hwang junhwa" userId="c8ba5834b6a328d7" providerId="LiveId" clId="{543A5A94-1047-4D64-9F49-48EDF7E65A75}" dt="2022-09-27T08:53:30.001" v="1175" actId="1076"/>
          <ac:spMkLst>
            <pc:docMk/>
            <pc:sldMk cId="4015270553" sldId="273"/>
            <ac:spMk id="12" creationId="{E81517B5-C125-09CB-82AA-8E5E48D2A214}"/>
          </ac:spMkLst>
        </pc:spChg>
        <pc:spChg chg="add mod">
          <ac:chgData name="hwang junhwa" userId="c8ba5834b6a328d7" providerId="LiveId" clId="{543A5A94-1047-4D64-9F49-48EDF7E65A75}" dt="2022-09-27T08:55:33.349" v="1205" actId="164"/>
          <ac:spMkLst>
            <pc:docMk/>
            <pc:sldMk cId="4015270553" sldId="273"/>
            <ac:spMk id="14" creationId="{31A8FC53-8CB8-9E80-1D14-39A504875E26}"/>
          </ac:spMkLst>
        </pc:spChg>
        <pc:spChg chg="add mod">
          <ac:chgData name="hwang junhwa" userId="c8ba5834b6a328d7" providerId="LiveId" clId="{543A5A94-1047-4D64-9F49-48EDF7E65A75}" dt="2022-09-27T08:55:22.605" v="1202" actId="164"/>
          <ac:spMkLst>
            <pc:docMk/>
            <pc:sldMk cId="4015270553" sldId="273"/>
            <ac:spMk id="15" creationId="{3FA03A71-DB57-F9EE-4DD9-14EFA17C0B26}"/>
          </ac:spMkLst>
        </pc:spChg>
        <pc:spChg chg="add mod">
          <ac:chgData name="hwang junhwa" userId="c8ba5834b6a328d7" providerId="LiveId" clId="{543A5A94-1047-4D64-9F49-48EDF7E65A75}" dt="2022-09-27T08:55:22.605" v="1202" actId="164"/>
          <ac:spMkLst>
            <pc:docMk/>
            <pc:sldMk cId="4015270553" sldId="273"/>
            <ac:spMk id="16" creationId="{1842D8A0-8BAF-A40B-F41B-B35199DE823A}"/>
          </ac:spMkLst>
        </pc:spChg>
        <pc:spChg chg="add mod">
          <ac:chgData name="hwang junhwa" userId="c8ba5834b6a328d7" providerId="LiveId" clId="{543A5A94-1047-4D64-9F49-48EDF7E65A75}" dt="2022-09-27T09:04:16.806" v="1233" actId="20577"/>
          <ac:spMkLst>
            <pc:docMk/>
            <pc:sldMk cId="4015270553" sldId="273"/>
            <ac:spMk id="19" creationId="{57585F08-2838-406F-3558-933BA5599716}"/>
          </ac:spMkLst>
        </pc:spChg>
        <pc:grpChg chg="add mod">
          <ac:chgData name="hwang junhwa" userId="c8ba5834b6a328d7" providerId="LiveId" clId="{543A5A94-1047-4D64-9F49-48EDF7E65A75}" dt="2022-09-27T08:53:30.001" v="1175" actId="1076"/>
          <ac:grpSpMkLst>
            <pc:docMk/>
            <pc:sldMk cId="4015270553" sldId="273"/>
            <ac:grpSpMk id="9" creationId="{FFB22A2A-D5EC-8D66-FC7E-2E9DEB045DC0}"/>
          </ac:grpSpMkLst>
        </pc:grpChg>
        <pc:grpChg chg="mod">
          <ac:chgData name="hwang junhwa" userId="c8ba5834b6a328d7" providerId="LiveId" clId="{543A5A94-1047-4D64-9F49-48EDF7E65A75}" dt="2022-09-27T08:53:30.001" v="1175" actId="1076"/>
          <ac:grpSpMkLst>
            <pc:docMk/>
            <pc:sldMk cId="4015270553" sldId="273"/>
            <ac:grpSpMk id="11" creationId="{CB07EEBC-99E0-9EF0-AFBF-E39ACE21D530}"/>
          </ac:grpSpMkLst>
        </pc:grpChg>
        <pc:grpChg chg="add mod">
          <ac:chgData name="hwang junhwa" userId="c8ba5834b6a328d7" providerId="LiveId" clId="{543A5A94-1047-4D64-9F49-48EDF7E65A75}" dt="2022-09-27T08:55:33.349" v="1205" actId="164"/>
          <ac:grpSpMkLst>
            <pc:docMk/>
            <pc:sldMk cId="4015270553" sldId="273"/>
            <ac:grpSpMk id="17" creationId="{0678D96A-0D36-9D93-14B9-4F551C1E734C}"/>
          </ac:grpSpMkLst>
        </pc:grpChg>
        <pc:grpChg chg="add mod">
          <ac:chgData name="hwang junhwa" userId="c8ba5834b6a328d7" providerId="LiveId" clId="{543A5A94-1047-4D64-9F49-48EDF7E65A75}" dt="2022-09-27T08:55:37.682" v="1206" actId="1076"/>
          <ac:grpSpMkLst>
            <pc:docMk/>
            <pc:sldMk cId="4015270553" sldId="273"/>
            <ac:grpSpMk id="18" creationId="{D6D134F6-0B1B-0F11-C739-449088AF4B0E}"/>
          </ac:grpSpMkLst>
        </pc:grpChg>
        <pc:picChg chg="mod">
          <ac:chgData name="hwang junhwa" userId="c8ba5834b6a328d7" providerId="LiveId" clId="{543A5A94-1047-4D64-9F49-48EDF7E65A75}" dt="2022-09-27T08:53:30.001" v="1175" actId="1076"/>
          <ac:picMkLst>
            <pc:docMk/>
            <pc:sldMk cId="4015270553" sldId="273"/>
            <ac:picMk id="13" creationId="{F8254F27-906D-9021-E56D-40B55FC9536B}"/>
          </ac:picMkLst>
        </pc:picChg>
      </pc:sldChg>
      <pc:sldChg chg="new del">
        <pc:chgData name="hwang junhwa" userId="c8ba5834b6a328d7" providerId="LiveId" clId="{543A5A94-1047-4D64-9F49-48EDF7E65A75}" dt="2022-09-27T09:04:44.740" v="1235" actId="47"/>
        <pc:sldMkLst>
          <pc:docMk/>
          <pc:sldMk cId="355373577" sldId="274"/>
        </pc:sldMkLst>
      </pc:sldChg>
      <pc:sldChg chg="addSp delSp modSp add mod ord modAnim">
        <pc:chgData name="hwang junhwa" userId="c8ba5834b6a328d7" providerId="LiveId" clId="{543A5A94-1047-4D64-9F49-48EDF7E65A75}" dt="2022-09-27T09:14:44.261" v="1463" actId="478"/>
        <pc:sldMkLst>
          <pc:docMk/>
          <pc:sldMk cId="830720365" sldId="274"/>
        </pc:sldMkLst>
        <pc:spChg chg="add del mod">
          <ac:chgData name="hwang junhwa" userId="c8ba5834b6a328d7" providerId="LiveId" clId="{543A5A94-1047-4D64-9F49-48EDF7E65A75}" dt="2022-09-27T09:06:32.951" v="1292"/>
          <ac:spMkLst>
            <pc:docMk/>
            <pc:sldMk cId="830720365" sldId="274"/>
            <ac:spMk id="2" creationId="{3F304076-BD03-7857-7042-576CE83CB36F}"/>
          </ac:spMkLst>
        </pc:spChg>
        <pc:spChg chg="add mod">
          <ac:chgData name="hwang junhwa" userId="c8ba5834b6a328d7" providerId="LiveId" clId="{543A5A94-1047-4D64-9F49-48EDF7E65A75}" dt="2022-09-27T09:11:13.420" v="1400" actId="1038"/>
          <ac:spMkLst>
            <pc:docMk/>
            <pc:sldMk cId="830720365" sldId="274"/>
            <ac:spMk id="3" creationId="{0A863B85-FCED-343E-B8B3-A98B2B390EE7}"/>
          </ac:spMkLst>
        </pc:spChg>
        <pc:spChg chg="mod">
          <ac:chgData name="hwang junhwa" userId="c8ba5834b6a328d7" providerId="LiveId" clId="{543A5A94-1047-4D64-9F49-48EDF7E65A75}" dt="2022-09-27T09:05:47.668" v="1286" actId="20577"/>
          <ac:spMkLst>
            <pc:docMk/>
            <pc:sldMk cId="830720365" sldId="274"/>
            <ac:spMk id="4" creationId="{6D06BC2D-23D0-7192-17AC-0D8EA4E6CE63}"/>
          </ac:spMkLst>
        </pc:spChg>
        <pc:spChg chg="add mod">
          <ac:chgData name="hwang junhwa" userId="c8ba5834b6a328d7" providerId="LiveId" clId="{543A5A94-1047-4D64-9F49-48EDF7E65A75}" dt="2022-09-27T09:08:34.841" v="1333" actId="1076"/>
          <ac:spMkLst>
            <pc:docMk/>
            <pc:sldMk cId="830720365" sldId="274"/>
            <ac:spMk id="9" creationId="{B22A0DD3-1F85-3B7D-A0CA-392D29FFFEF4}"/>
          </ac:spMkLst>
        </pc:spChg>
        <pc:spChg chg="add mod">
          <ac:chgData name="hwang junhwa" userId="c8ba5834b6a328d7" providerId="LiveId" clId="{543A5A94-1047-4D64-9F49-48EDF7E65A75}" dt="2022-09-27T09:13:41.694" v="1452" actId="1076"/>
          <ac:spMkLst>
            <pc:docMk/>
            <pc:sldMk cId="830720365" sldId="274"/>
            <ac:spMk id="14" creationId="{75AE56CD-A795-00D8-B066-7B174F44E50F}"/>
          </ac:spMkLst>
        </pc:spChg>
        <pc:spChg chg="add mod">
          <ac:chgData name="hwang junhwa" userId="c8ba5834b6a328d7" providerId="LiveId" clId="{543A5A94-1047-4D64-9F49-48EDF7E65A75}" dt="2022-09-27T09:12:23.010" v="1427" actId="1038"/>
          <ac:spMkLst>
            <pc:docMk/>
            <pc:sldMk cId="830720365" sldId="274"/>
            <ac:spMk id="22" creationId="{0B3D5476-5DF5-4836-C25C-9A76677FB5CB}"/>
          </ac:spMkLst>
        </pc:spChg>
        <pc:spChg chg="add mod">
          <ac:chgData name="hwang junhwa" userId="c8ba5834b6a328d7" providerId="LiveId" clId="{543A5A94-1047-4D64-9F49-48EDF7E65A75}" dt="2022-09-27T09:13:21.502" v="1447" actId="1076"/>
          <ac:spMkLst>
            <pc:docMk/>
            <pc:sldMk cId="830720365" sldId="274"/>
            <ac:spMk id="27" creationId="{DAE417F6-1C4A-A09A-7D62-2D6C5D2576FD}"/>
          </ac:spMkLst>
        </pc:spChg>
        <pc:spChg chg="add mod">
          <ac:chgData name="hwang junhwa" userId="c8ba5834b6a328d7" providerId="LiveId" clId="{543A5A94-1047-4D64-9F49-48EDF7E65A75}" dt="2022-09-27T09:13:06.032" v="1444" actId="1076"/>
          <ac:spMkLst>
            <pc:docMk/>
            <pc:sldMk cId="830720365" sldId="274"/>
            <ac:spMk id="28" creationId="{58FB2F39-0182-3B2B-8C51-A1E4F468B8C6}"/>
          </ac:spMkLst>
        </pc:spChg>
        <pc:spChg chg="mod">
          <ac:chgData name="hwang junhwa" userId="c8ba5834b6a328d7" providerId="LiveId" clId="{543A5A94-1047-4D64-9F49-48EDF7E65A75}" dt="2022-09-27T09:14:08.421" v="1456" actId="1076"/>
          <ac:spMkLst>
            <pc:docMk/>
            <pc:sldMk cId="830720365" sldId="274"/>
            <ac:spMk id="32" creationId="{79CA8AE6-3DEC-9C63-28FB-DEE6253A3516}"/>
          </ac:spMkLst>
        </pc:spChg>
        <pc:spChg chg="mod">
          <ac:chgData name="hwang junhwa" userId="c8ba5834b6a328d7" providerId="LiveId" clId="{543A5A94-1047-4D64-9F49-48EDF7E65A75}" dt="2022-09-27T09:14:37.997" v="1462" actId="20577"/>
          <ac:spMkLst>
            <pc:docMk/>
            <pc:sldMk cId="830720365" sldId="274"/>
            <ac:spMk id="34" creationId="{AEAA1D47-7A59-3355-BD5F-9F6ACCF0D069}"/>
          </ac:spMkLst>
        </pc:spChg>
        <pc:grpChg chg="add del mod">
          <ac:chgData name="hwang junhwa" userId="c8ba5834b6a328d7" providerId="LiveId" clId="{543A5A94-1047-4D64-9F49-48EDF7E65A75}" dt="2022-09-27T09:14:44.261" v="1463" actId="478"/>
          <ac:grpSpMkLst>
            <pc:docMk/>
            <pc:sldMk cId="830720365" sldId="274"/>
            <ac:grpSpMk id="31" creationId="{479A9586-8AB0-09E9-847D-43A0D8A4D751}"/>
          </ac:grpSpMkLst>
        </pc:grpChg>
        <pc:grpChg chg="mod">
          <ac:chgData name="hwang junhwa" userId="c8ba5834b6a328d7" providerId="LiveId" clId="{543A5A94-1047-4D64-9F49-48EDF7E65A75}" dt="2022-09-27T09:14:08.421" v="1456" actId="1076"/>
          <ac:grpSpMkLst>
            <pc:docMk/>
            <pc:sldMk cId="830720365" sldId="274"/>
            <ac:grpSpMk id="33" creationId="{2A87EEF1-6854-F4E4-D9F6-B65A7F108E3F}"/>
          </ac:grpSpMkLst>
        </pc:grpChg>
        <pc:picChg chg="mod">
          <ac:chgData name="hwang junhwa" userId="c8ba5834b6a328d7" providerId="LiveId" clId="{543A5A94-1047-4D64-9F49-48EDF7E65A75}" dt="2022-09-27T09:14:08.421" v="1456" actId="1076"/>
          <ac:picMkLst>
            <pc:docMk/>
            <pc:sldMk cId="830720365" sldId="274"/>
            <ac:picMk id="35" creationId="{5E5D4AE6-2A91-D110-56C3-9D82C3585170}"/>
          </ac:picMkLst>
        </pc:picChg>
        <pc:picChg chg="add mod">
          <ac:chgData name="hwang junhwa" userId="c8ba5834b6a328d7" providerId="LiveId" clId="{543A5A94-1047-4D64-9F49-48EDF7E65A75}" dt="2022-09-27T09:06:20.218" v="1289" actId="1076"/>
          <ac:picMkLst>
            <pc:docMk/>
            <pc:sldMk cId="830720365" sldId="274"/>
            <ac:picMk id="9218" creationId="{52845AFE-42D1-B904-BAF9-2DF47CF5E80C}"/>
          </ac:picMkLst>
        </pc:picChg>
        <pc:cxnChg chg="add mod">
          <ac:chgData name="hwang junhwa" userId="c8ba5834b6a328d7" providerId="LiveId" clId="{543A5A94-1047-4D64-9F49-48EDF7E65A75}" dt="2022-09-27T09:07:21.689" v="1316" actId="1582"/>
          <ac:cxnSpMkLst>
            <pc:docMk/>
            <pc:sldMk cId="830720365" sldId="274"/>
            <ac:cxnSpMk id="6" creationId="{5F082B9E-8114-11C1-BDEA-927663B69152}"/>
          </ac:cxnSpMkLst>
        </pc:cxnChg>
        <pc:cxnChg chg="add mod">
          <ac:chgData name="hwang junhwa" userId="c8ba5834b6a328d7" providerId="LiveId" clId="{543A5A94-1047-4D64-9F49-48EDF7E65A75}" dt="2022-09-27T09:11:26.134" v="1409" actId="14100"/>
          <ac:cxnSpMkLst>
            <pc:docMk/>
            <pc:sldMk cId="830720365" sldId="274"/>
            <ac:cxnSpMk id="8" creationId="{5E0C13A0-52A9-4497-8E9A-96F8CA85C96B}"/>
          </ac:cxnSpMkLst>
        </pc:cxnChg>
        <pc:cxnChg chg="add mod">
          <ac:chgData name="hwang junhwa" userId="c8ba5834b6a328d7" providerId="LiveId" clId="{543A5A94-1047-4D64-9F49-48EDF7E65A75}" dt="2022-09-27T09:08:31.353" v="1332" actId="1582"/>
          <ac:cxnSpMkLst>
            <pc:docMk/>
            <pc:sldMk cId="830720365" sldId="274"/>
            <ac:cxnSpMk id="11" creationId="{36E1F869-81E3-38AE-42D3-DF011940D28C}"/>
          </ac:cxnSpMkLst>
        </pc:cxnChg>
        <pc:cxnChg chg="add mod">
          <ac:chgData name="hwang junhwa" userId="c8ba5834b6a328d7" providerId="LiveId" clId="{543A5A94-1047-4D64-9F49-48EDF7E65A75}" dt="2022-09-27T09:13:38.586" v="1451" actId="1038"/>
          <ac:cxnSpMkLst>
            <pc:docMk/>
            <pc:sldMk cId="830720365" sldId="274"/>
            <ac:cxnSpMk id="13" creationId="{B25F259C-E946-637A-291E-F2546E1F1508}"/>
          </ac:cxnSpMkLst>
        </pc:cxnChg>
        <pc:cxnChg chg="add mod">
          <ac:chgData name="hwang junhwa" userId="c8ba5834b6a328d7" providerId="LiveId" clId="{543A5A94-1047-4D64-9F49-48EDF7E65A75}" dt="2022-09-27T09:10:31.575" v="1358" actId="1582"/>
          <ac:cxnSpMkLst>
            <pc:docMk/>
            <pc:sldMk cId="830720365" sldId="274"/>
            <ac:cxnSpMk id="16" creationId="{D584F4BC-D897-9D00-F74E-2579FBE58729}"/>
          </ac:cxnSpMkLst>
        </pc:cxnChg>
        <pc:cxnChg chg="add mod">
          <ac:chgData name="hwang junhwa" userId="c8ba5834b6a328d7" providerId="LiveId" clId="{543A5A94-1047-4D64-9F49-48EDF7E65A75}" dt="2022-09-27T09:12:08.344" v="1419" actId="1037"/>
          <ac:cxnSpMkLst>
            <pc:docMk/>
            <pc:sldMk cId="830720365" sldId="274"/>
            <ac:cxnSpMk id="19" creationId="{D15AFE8D-AF6A-C77D-1C26-E60174B7FC81}"/>
          </ac:cxnSpMkLst>
        </pc:cxnChg>
        <pc:cxnChg chg="add mod">
          <ac:chgData name="hwang junhwa" userId="c8ba5834b6a328d7" providerId="LiveId" clId="{543A5A94-1047-4D64-9F49-48EDF7E65A75}" dt="2022-09-27T09:13:16.311" v="1445" actId="14100"/>
          <ac:cxnSpMkLst>
            <pc:docMk/>
            <pc:sldMk cId="830720365" sldId="274"/>
            <ac:cxnSpMk id="23" creationId="{E4CD58DD-9D7A-CF62-C391-4DAD3349494F}"/>
          </ac:cxnSpMkLst>
        </pc:cxnChg>
        <pc:cxnChg chg="add del mod">
          <ac:chgData name="hwang junhwa" userId="c8ba5834b6a328d7" providerId="LiveId" clId="{543A5A94-1047-4D64-9F49-48EDF7E65A75}" dt="2022-09-27T09:12:46.724" v="1433" actId="478"/>
          <ac:cxnSpMkLst>
            <pc:docMk/>
            <pc:sldMk cId="830720365" sldId="274"/>
            <ac:cxnSpMk id="26" creationId="{EE846E55-EE1E-9137-B9C5-59620F261825}"/>
          </ac:cxnSpMkLst>
        </pc:cxnChg>
      </pc:sldChg>
      <pc:sldChg chg="modSp add mod ord modTransition">
        <pc:chgData name="hwang junhwa" userId="c8ba5834b6a328d7" providerId="LiveId" clId="{543A5A94-1047-4D64-9F49-48EDF7E65A75}" dt="2022-09-27T09:22:03.342" v="1658"/>
        <pc:sldMkLst>
          <pc:docMk/>
          <pc:sldMk cId="1238729016" sldId="275"/>
        </pc:sldMkLst>
        <pc:spChg chg="mod">
          <ac:chgData name="hwang junhwa" userId="c8ba5834b6a328d7" providerId="LiveId" clId="{543A5A94-1047-4D64-9F49-48EDF7E65A75}" dt="2022-09-27T09:16:24.021" v="1540" actId="20577"/>
          <ac:spMkLst>
            <pc:docMk/>
            <pc:sldMk cId="1238729016" sldId="275"/>
            <ac:spMk id="4" creationId="{6D06BC2D-23D0-7192-17AC-0D8EA4E6CE63}"/>
          </ac:spMkLst>
        </pc:spChg>
      </pc:sldChg>
      <pc:sldChg chg="addSp modSp add mod modTransition">
        <pc:chgData name="hwang junhwa" userId="c8ba5834b6a328d7" providerId="LiveId" clId="{543A5A94-1047-4D64-9F49-48EDF7E65A75}" dt="2022-09-27T09:22:38.503" v="1660"/>
        <pc:sldMkLst>
          <pc:docMk/>
          <pc:sldMk cId="2375208406" sldId="276"/>
        </pc:sldMkLst>
        <pc:spChg chg="mod">
          <ac:chgData name="hwang junhwa" userId="c8ba5834b6a328d7" providerId="LiveId" clId="{543A5A94-1047-4D64-9F49-48EDF7E65A75}" dt="2022-09-27T09:19:04.294" v="1595" actId="20577"/>
          <ac:spMkLst>
            <pc:docMk/>
            <pc:sldMk cId="2375208406" sldId="276"/>
            <ac:spMk id="4" creationId="{6D06BC2D-23D0-7192-17AC-0D8EA4E6CE63}"/>
          </ac:spMkLst>
        </pc:spChg>
        <pc:picChg chg="add mod">
          <ac:chgData name="hwang junhwa" userId="c8ba5834b6a328d7" providerId="LiveId" clId="{543A5A94-1047-4D64-9F49-48EDF7E65A75}" dt="2022-09-27T09:18:57.843" v="1594" actId="1076"/>
          <ac:picMkLst>
            <pc:docMk/>
            <pc:sldMk cId="2375208406" sldId="276"/>
            <ac:picMk id="11266" creationId="{4029F39F-A6AE-0AA1-8771-C9989A0DC8FB}"/>
          </ac:picMkLst>
        </pc:picChg>
      </pc:sldChg>
      <pc:sldChg chg="addSp delSp modSp new mod">
        <pc:chgData name="hwang junhwa" userId="c8ba5834b6a328d7" providerId="LiveId" clId="{543A5A94-1047-4D64-9F49-48EDF7E65A75}" dt="2022-09-27T09:20:18.966" v="1649" actId="1076"/>
        <pc:sldMkLst>
          <pc:docMk/>
          <pc:sldMk cId="51462509" sldId="277"/>
        </pc:sldMkLst>
        <pc:spChg chg="del">
          <ac:chgData name="hwang junhwa" userId="c8ba5834b6a328d7" providerId="LiveId" clId="{543A5A94-1047-4D64-9F49-48EDF7E65A75}" dt="2022-09-27T09:19:28.433" v="1597" actId="478"/>
          <ac:spMkLst>
            <pc:docMk/>
            <pc:sldMk cId="51462509" sldId="277"/>
            <ac:spMk id="2" creationId="{F81B37E0-38F4-8676-7F83-820B843FFA8E}"/>
          </ac:spMkLst>
        </pc:spChg>
        <pc:spChg chg="del">
          <ac:chgData name="hwang junhwa" userId="c8ba5834b6a328d7" providerId="LiveId" clId="{543A5A94-1047-4D64-9F49-48EDF7E65A75}" dt="2022-09-27T09:19:28.433" v="1597" actId="478"/>
          <ac:spMkLst>
            <pc:docMk/>
            <pc:sldMk cId="51462509" sldId="277"/>
            <ac:spMk id="3" creationId="{7C2E26FE-A72B-B63E-9778-B4965461DF74}"/>
          </ac:spMkLst>
        </pc:spChg>
        <pc:spChg chg="add mod">
          <ac:chgData name="hwang junhwa" userId="c8ba5834b6a328d7" providerId="LiveId" clId="{543A5A94-1047-4D64-9F49-48EDF7E65A75}" dt="2022-09-27T09:20:05.861" v="1647" actId="12789"/>
          <ac:spMkLst>
            <pc:docMk/>
            <pc:sldMk cId="51462509" sldId="277"/>
            <ac:spMk id="4" creationId="{EAF12584-9C71-C7EF-2E64-30766FE35EED}"/>
          </ac:spMkLst>
        </pc:spChg>
        <pc:spChg chg="add mod">
          <ac:chgData name="hwang junhwa" userId="c8ba5834b6a328d7" providerId="LiveId" clId="{543A5A94-1047-4D64-9F49-48EDF7E65A75}" dt="2022-09-27T09:20:18.966" v="1649" actId="1076"/>
          <ac:spMkLst>
            <pc:docMk/>
            <pc:sldMk cId="51462509" sldId="277"/>
            <ac:spMk id="5" creationId="{0545BD11-9C1D-F111-8B92-8CB65D4A89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2E706-84A7-FE8F-A0D4-E9C3C608B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8F8107-6DD2-C6A2-A04E-6629ABFCA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92FD5-5092-3E1C-5B5D-6474D6A7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A25F-F786-4DD0-A088-59C5BD107297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BEAF8-B011-3727-7B94-AA6B7CDE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FFEDE-8697-0900-0B40-528CC452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D94A-9A6A-47D0-BAE8-C29B6F696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5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D1BCE-DD7C-3D20-A89E-563E975C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329D08-AEA5-03F1-CE8E-C5A47459E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0C842-4607-8F71-1DA9-98D926C4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A25F-F786-4DD0-A088-59C5BD107297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A6AF6-B7F4-48FB-9CF9-CFF4214E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0647A-5523-D38C-984A-F6733B0D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D94A-9A6A-47D0-BAE8-C29B6F696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11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465899-5F89-3A04-4BF4-D5E3A31B6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0FFEC-9974-D96C-4F13-0C756E67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83E87-E607-7A11-B45D-0462B6C8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A25F-F786-4DD0-A088-59C5BD107297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DB3D9-EE59-D172-AE67-77503896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1C7E4-BC88-8702-D3FB-4C614364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D94A-9A6A-47D0-BAE8-C29B6F696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2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60EA9-444B-ACF2-08F9-CA785A5A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F098A-FD0A-B8B4-48B1-4F828331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BE4AE-15CA-712E-034C-EF9A6FF5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A25F-F786-4DD0-A088-59C5BD107297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2A87C-3DA8-3ED4-4E04-34A53F22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7C39C-F8A3-BA60-4ED1-F34A3F30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D94A-9A6A-47D0-BAE8-C29B6F696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15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F5461-9ABA-D215-2CD7-97ABB071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AFA08-C896-4291-20B7-B59258291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DA5FA-149C-AD89-2C10-C1FBE6AE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A25F-F786-4DD0-A088-59C5BD107297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828B5-2384-1784-5D2D-1621BF7B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BE2DF-E278-5FEA-2CB7-31192EAE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D94A-9A6A-47D0-BAE8-C29B6F696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1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3C495-A13D-C941-D152-CADB2546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0B1721-48B4-2D25-04EB-365C07E29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957ECB-75E5-4710-D462-8193B9796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41E215-4B39-4B15-8521-3488C06A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A25F-F786-4DD0-A088-59C5BD107297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997B5-27D4-18F3-4794-345728F3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21C3AB-02F6-0248-716B-E89CC779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D94A-9A6A-47D0-BAE8-C29B6F696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0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05C46-52C5-012D-791F-B13E803C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3CD8C-23B8-DC99-DC7D-4CDB36406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62EC09-C172-8FF1-BD2B-7ABD212A0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D6DD1C-0B1F-9B0A-DA03-E77B7494F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A0A2E5-653F-6DBC-63D5-D46EEF2BC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FE7CA6-D715-909B-7E1D-AF45F31D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A25F-F786-4DD0-A088-59C5BD107297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3DFD16-BCD9-A9A4-BF21-132E5B8C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172C83-760D-4E47-1D4C-0807A7B3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D94A-9A6A-47D0-BAE8-C29B6F696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4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C55E0-8BA3-1037-6621-066E03D7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DEBC-6F0B-3784-1436-5B0EF3C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A25F-F786-4DD0-A088-59C5BD107297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B2F018-AB5E-8BAD-AA3D-9B5BEC2B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9A39C4-0B2D-3F30-C24D-63F5389A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D94A-9A6A-47D0-BAE8-C29B6F696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A44820-B5B1-AD79-451D-E68F4C5E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A25F-F786-4DD0-A088-59C5BD107297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33DD99-9F3D-2B84-FDA2-EC418B6A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6ACE7-FB40-188B-98E5-00FBDDB2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D94A-9A6A-47D0-BAE8-C29B6F696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28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87304-8BFF-76BF-A734-CB6F237C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5F483-E4AA-DC81-5672-76D969DF1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1DFF9C-5348-2442-A967-C8CA18F90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A88C76-B36B-4320-AB12-6ED91CCC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A25F-F786-4DD0-A088-59C5BD107297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B7A4BE-569A-229A-70D6-389530E3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62D52-4FCF-6249-240C-5EEB2354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D94A-9A6A-47D0-BAE8-C29B6F696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9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1CFA0-0D77-DD1F-01AD-44721B2C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B53203-A4A5-D36B-C811-6ECF5F6E6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3DF1E-4F61-9B95-4A4F-9976BF134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ACD28-BBAC-5431-84B0-F6602238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A25F-F786-4DD0-A088-59C5BD107297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39067-C336-0EE5-6382-FEDD8427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99A3B-7C1A-C77B-D28B-1CD15DA0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D94A-9A6A-47D0-BAE8-C29B6F696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98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D83686-550A-9357-CF5D-F53F7FC1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9C1627-AD54-C227-409F-7AC781F9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3F24B-ABA4-7AB9-9A21-F23CC397F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2A25F-F786-4DD0-A088-59C5BD107297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61BA3-B2D8-74DC-8969-5CB05DD4E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B88C2-4931-2F59-6ED3-5EAE3DA1F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D94A-9A6A-47D0-BAE8-C29B6F696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19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3B1EE30-A5F0-7DF8-7878-07A27234BD4E}"/>
              </a:ext>
            </a:extLst>
          </p:cNvPr>
          <p:cNvSpPr txBox="1"/>
          <p:nvPr/>
        </p:nvSpPr>
        <p:spPr>
          <a:xfrm>
            <a:off x="639165" y="2022136"/>
            <a:ext cx="74729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School and weather</a:t>
            </a:r>
            <a:endParaRPr lang="ko-KR" altLang="en-US" sz="6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740F9-8FFE-62D4-C621-087A8FB58BDB}"/>
              </a:ext>
            </a:extLst>
          </p:cNvPr>
          <p:cNvSpPr txBox="1"/>
          <p:nvPr/>
        </p:nvSpPr>
        <p:spPr>
          <a:xfrm>
            <a:off x="639165" y="313039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황준화</a:t>
            </a:r>
            <a:endParaRPr lang="ko-KR" altLang="en-US" sz="2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67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연못에 대한 이미지 결과">
            <a:extLst>
              <a:ext uri="{FF2B5EF4-FFF2-40B4-BE49-F238E27FC236}">
                <a16:creationId xmlns:a16="http://schemas.microsoft.com/office/drawing/2014/main" id="{2D3A4EB3-BDF7-200D-0AF5-FC64F7F3C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06BC2D-23D0-7192-17AC-0D8EA4E6CE63}"/>
              </a:ext>
            </a:extLst>
          </p:cNvPr>
          <p:cNvSpPr txBox="1"/>
          <p:nvPr/>
        </p:nvSpPr>
        <p:spPr>
          <a:xfrm>
            <a:off x="0" y="6240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Here is an idea to handle this.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5EBCC4D-3977-6394-7A9C-2AA835DFD751}"/>
              </a:ext>
            </a:extLst>
          </p:cNvPr>
          <p:cNvGrpSpPr/>
          <p:nvPr/>
        </p:nvGrpSpPr>
        <p:grpSpPr>
          <a:xfrm>
            <a:off x="1900680" y="618749"/>
            <a:ext cx="7960139" cy="4867651"/>
            <a:chOff x="1881826" y="430213"/>
            <a:chExt cx="7960139" cy="4867651"/>
          </a:xfrm>
        </p:grpSpPr>
        <p:pic>
          <p:nvPicPr>
            <p:cNvPr id="7174" name="Picture 6" descr="사슴 일러스트에 대한 이미지 결과">
              <a:extLst>
                <a:ext uri="{FF2B5EF4-FFF2-40B4-BE49-F238E27FC236}">
                  <a16:creationId xmlns:a16="http://schemas.microsoft.com/office/drawing/2014/main" id="{7DF6ED8D-1247-B049-3E04-850A7CD8D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826" y="627374"/>
              <a:ext cx="7960139" cy="4670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순서도: 순차적 액세스 저장소 1">
              <a:extLst>
                <a:ext uri="{FF2B5EF4-FFF2-40B4-BE49-F238E27FC236}">
                  <a16:creationId xmlns:a16="http://schemas.microsoft.com/office/drawing/2014/main" id="{D08F105E-4435-ACCD-B450-AD375B2C6D7D}"/>
                </a:ext>
              </a:extLst>
            </p:cNvPr>
            <p:cNvSpPr/>
            <p:nvPr/>
          </p:nvSpPr>
          <p:spPr>
            <a:xfrm flipH="1">
              <a:off x="6096000" y="430213"/>
              <a:ext cx="2077040" cy="1983050"/>
            </a:xfrm>
            <a:prstGeom prst="flowChartMagnetic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I...</a:t>
              </a:r>
            </a:p>
            <a:p>
              <a:pPr algn="ctr"/>
              <a:r>
                <a:rPr lang="en-US" altLang="ko-KR" sz="3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 </a:t>
              </a:r>
              <a:r>
                <a:rPr lang="en-US" altLang="ko-KR" sz="3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dea</a:t>
              </a:r>
              <a:r>
                <a:rPr lang="en-US" altLang="ko-KR" sz="3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</a:t>
              </a:r>
              <a:endParaRPr lang="ko-KR" alt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009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78F07D-8B02-EEA3-8C46-213CB1957EE3}"/>
              </a:ext>
            </a:extLst>
          </p:cNvPr>
          <p:cNvSpPr txBox="1"/>
          <p:nvPr/>
        </p:nvSpPr>
        <p:spPr>
          <a:xfrm>
            <a:off x="1238492" y="54201"/>
            <a:ext cx="11227442" cy="550920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4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school </a:t>
            </a:r>
            <a:r>
              <a:rPr lang="en-US" altLang="ko-KR" sz="4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scheldule</a:t>
            </a:r>
            <a:endParaRPr lang="en-US" altLang="ko-KR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weather </a:t>
            </a:r>
            <a:r>
              <a:rPr lang="en-US" altLang="ko-KR" sz="4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wt</a:t>
            </a:r>
            <a:endParaRPr lang="en-US" altLang="ko-KR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weather</a:t>
            </a:r>
            <a:r>
              <a:rPr lang="en-US" altLang="ko-K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wt</a:t>
            </a:r>
            <a:r>
              <a:rPr lang="en-US" altLang="ko-KR" sz="4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4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altLang="ko-K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wt</a:t>
            </a:r>
            <a:r>
              <a:rPr lang="en-US" altLang="ko-KR" sz="4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4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4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weather</a:t>
            </a:r>
            <a:r>
              <a:rPr lang="en-US" altLang="ko-KR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"hot"</a:t>
            </a:r>
            <a:r>
              <a:rPr lang="en-US" altLang="ko-K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scedules</a:t>
            </a:r>
            <a:r>
              <a:rPr lang="en-US" altLang="ko-KR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school</a:t>
            </a:r>
            <a:r>
              <a:rPr lang="en-US" altLang="ko-KR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4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altLang="ko-K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4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4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ko-K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weather</a:t>
            </a:r>
            <a:r>
              <a:rPr lang="en-US" altLang="ko-KR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"cold"</a:t>
            </a:r>
            <a:r>
              <a:rPr lang="en-US" altLang="ko-K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scedules</a:t>
            </a:r>
            <a:r>
              <a:rPr lang="en-US" altLang="ko-KR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school</a:t>
            </a:r>
            <a:r>
              <a:rPr lang="en-US" altLang="ko-KR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altLang="ko-KR" sz="4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altLang="ko-K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4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6BC2D-23D0-7192-17AC-0D8EA4E6CE63}"/>
              </a:ext>
            </a:extLst>
          </p:cNvPr>
          <p:cNvSpPr txBox="1"/>
          <p:nvPr/>
        </p:nvSpPr>
        <p:spPr>
          <a:xfrm>
            <a:off x="0" y="624051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 w="1905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If, today is hot, school start earlier. And if today is cold, School start later.</a:t>
            </a:r>
            <a:endParaRPr lang="ko-KR" altLang="en-US" sz="2400" b="1" dirty="0">
              <a:ln w="1905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04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6BC2D-23D0-7192-17AC-0D8EA4E6CE63}"/>
              </a:ext>
            </a:extLst>
          </p:cNvPr>
          <p:cNvSpPr txBox="1"/>
          <p:nvPr/>
        </p:nvSpPr>
        <p:spPr>
          <a:xfrm>
            <a:off x="0" y="6240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 disagree with this idea. So introduce 3 reasons about this.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136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6BC2D-23D0-7192-17AC-0D8EA4E6CE63}"/>
              </a:ext>
            </a:extLst>
          </p:cNvPr>
          <p:cNvSpPr txBox="1"/>
          <p:nvPr/>
        </p:nvSpPr>
        <p:spPr>
          <a:xfrm>
            <a:off x="0" y="6240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First, this idea ruins student’s schedule.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E03CECE7-FCBC-9A67-CCC8-258DFE7A2A5F}"/>
              </a:ext>
            </a:extLst>
          </p:cNvPr>
          <p:cNvSpPr/>
          <p:nvPr/>
        </p:nvSpPr>
        <p:spPr>
          <a:xfrm>
            <a:off x="3165296" y="229332"/>
            <a:ext cx="6779537" cy="5368981"/>
          </a:xfrm>
          <a:custGeom>
            <a:avLst/>
            <a:gdLst>
              <a:gd name="connsiteX0" fmla="*/ 4182767 w 8062561"/>
              <a:gd name="connsiteY0" fmla="*/ 2529320 h 6385058"/>
              <a:gd name="connsiteX1" fmla="*/ 3708205 w 8062561"/>
              <a:gd name="connsiteY1" fmla="*/ 2645067 h 6385058"/>
              <a:gd name="connsiteX2" fmla="*/ 3395688 w 8062561"/>
              <a:gd name="connsiteY2" fmla="*/ 5793381 h 6385058"/>
              <a:gd name="connsiteX3" fmla="*/ 5710625 w 8062561"/>
              <a:gd name="connsiteY3" fmla="*/ 6302667 h 6385058"/>
              <a:gd name="connsiteX4" fmla="*/ 7539425 w 8062561"/>
              <a:gd name="connsiteY4" fmla="*/ 1846414 h 6385058"/>
              <a:gd name="connsiteX5" fmla="*/ 3060022 w 8062561"/>
              <a:gd name="connsiteY5" fmla="*/ 4184500 h 6385058"/>
              <a:gd name="connsiteX6" fmla="*/ 3800802 w 8062561"/>
              <a:gd name="connsiteY6" fmla="*/ 5399841 h 6385058"/>
              <a:gd name="connsiteX7" fmla="*/ 6092589 w 8062561"/>
              <a:gd name="connsiteY7" fmla="*/ 3953006 h 6385058"/>
              <a:gd name="connsiteX8" fmla="*/ 5803222 w 8062561"/>
              <a:gd name="connsiteY8" fmla="*/ 2066333 h 6385058"/>
              <a:gd name="connsiteX9" fmla="*/ 2284518 w 8062561"/>
              <a:gd name="connsiteY9" fmla="*/ 2297826 h 6385058"/>
              <a:gd name="connsiteX10" fmla="*/ 559891 w 8062561"/>
              <a:gd name="connsiteY10" fmla="*/ 5284095 h 6385058"/>
              <a:gd name="connsiteX11" fmla="*/ 2955850 w 8062561"/>
              <a:gd name="connsiteY11" fmla="*/ 5851254 h 6385058"/>
              <a:gd name="connsiteX12" fmla="*/ 4819374 w 8062561"/>
              <a:gd name="connsiteY12" fmla="*/ 3408996 h 6385058"/>
              <a:gd name="connsiteX13" fmla="*/ 3650331 w 8062561"/>
              <a:gd name="connsiteY13" fmla="*/ 2077907 h 6385058"/>
              <a:gd name="connsiteX14" fmla="*/ 2029875 w 8062561"/>
              <a:gd name="connsiteY14" fmla="*/ 4659062 h 6385058"/>
              <a:gd name="connsiteX15" fmla="*/ 4448984 w 8062561"/>
              <a:gd name="connsiteY15" fmla="*/ 3837259 h 6385058"/>
              <a:gd name="connsiteX16" fmla="*/ 3928124 w 8062561"/>
              <a:gd name="connsiteY16" fmla="*/ 2587193 h 6385058"/>
              <a:gd name="connsiteX17" fmla="*/ 849258 w 8062561"/>
              <a:gd name="connsiteY17" fmla="*/ 2864986 h 6385058"/>
              <a:gd name="connsiteX18" fmla="*/ 96903 w 8062561"/>
              <a:gd name="connsiteY18" fmla="*/ 4427568 h 6385058"/>
              <a:gd name="connsiteX19" fmla="*/ 2550736 w 8062561"/>
              <a:gd name="connsiteY19" fmla="*/ 2946009 h 6385058"/>
              <a:gd name="connsiteX20" fmla="*/ 849258 w 8062561"/>
              <a:gd name="connsiteY20" fmla="*/ 3351122 h 6385058"/>
              <a:gd name="connsiteX21" fmla="*/ 2018301 w 8062561"/>
              <a:gd name="connsiteY21" fmla="*/ 4149776 h 6385058"/>
              <a:gd name="connsiteX22" fmla="*/ 3812377 w 8062561"/>
              <a:gd name="connsiteY22" fmla="*/ 3281674 h 6385058"/>
              <a:gd name="connsiteX23" fmla="*/ 3106321 w 8062561"/>
              <a:gd name="connsiteY23" fmla="*/ 2251528 h 6385058"/>
              <a:gd name="connsiteX24" fmla="*/ 1208073 w 8062561"/>
              <a:gd name="connsiteY24" fmla="*/ 2390424 h 6385058"/>
              <a:gd name="connsiteX25" fmla="*/ 5340235 w 8062561"/>
              <a:gd name="connsiteY25" fmla="*/ 2552469 h 6385058"/>
              <a:gd name="connsiteX26" fmla="*/ 5398108 w 8062561"/>
              <a:gd name="connsiteY26" fmla="*/ 1939011 h 6385058"/>
              <a:gd name="connsiteX27" fmla="*/ 166351 w 8062561"/>
              <a:gd name="connsiteY27" fmla="*/ 2448297 h 6385058"/>
              <a:gd name="connsiteX28" fmla="*/ 1613187 w 8062561"/>
              <a:gd name="connsiteY28" fmla="*/ 2633492 h 6385058"/>
              <a:gd name="connsiteX29" fmla="*/ 5363384 w 8062561"/>
              <a:gd name="connsiteY29" fmla="*/ 1209806 h 6385058"/>
              <a:gd name="connsiteX30" fmla="*/ 4854098 w 8062561"/>
              <a:gd name="connsiteY30" fmla="*/ 700520 h 6385058"/>
              <a:gd name="connsiteX31" fmla="*/ 2029875 w 8062561"/>
              <a:gd name="connsiteY31" fmla="*/ 2031609 h 6385058"/>
              <a:gd name="connsiteX32" fmla="*/ 5085592 w 8062561"/>
              <a:gd name="connsiteY32" fmla="*/ 2621917 h 6385058"/>
              <a:gd name="connsiteX33" fmla="*/ 5537005 w 8062561"/>
              <a:gd name="connsiteY33" fmla="*/ 850991 h 6385058"/>
              <a:gd name="connsiteX34" fmla="*/ 1613187 w 8062561"/>
              <a:gd name="connsiteY34" fmla="*/ 2367274 h 6385058"/>
              <a:gd name="connsiteX35" fmla="*/ 3106321 w 8062561"/>
              <a:gd name="connsiteY35" fmla="*/ 4126626 h 6385058"/>
              <a:gd name="connsiteX36" fmla="*/ 6150463 w 8062561"/>
              <a:gd name="connsiteY36" fmla="*/ 3200652 h 6385058"/>
              <a:gd name="connsiteX37" fmla="*/ 6011567 w 8062561"/>
              <a:gd name="connsiteY37" fmla="*/ 1545472 h 6385058"/>
              <a:gd name="connsiteX38" fmla="*/ 2816954 w 8062561"/>
              <a:gd name="connsiteY38" fmla="*/ 2182079 h 6385058"/>
              <a:gd name="connsiteX39" fmla="*/ 1867830 w 8062561"/>
              <a:gd name="connsiteY39" fmla="*/ 4392844 h 6385058"/>
              <a:gd name="connsiteX40" fmla="*/ 3719779 w 8062561"/>
              <a:gd name="connsiteY40" fmla="*/ 4844257 h 6385058"/>
              <a:gd name="connsiteX41" fmla="*/ 4830949 w 8062561"/>
              <a:gd name="connsiteY41" fmla="*/ 2980733 h 6385058"/>
              <a:gd name="connsiteX42" fmla="*/ 1659486 w 8062561"/>
              <a:gd name="connsiteY42" fmla="*/ 3327973 h 6385058"/>
              <a:gd name="connsiteX43" fmla="*/ 1972002 w 8062561"/>
              <a:gd name="connsiteY43" fmla="*/ 4821107 h 6385058"/>
              <a:gd name="connsiteX44" fmla="*/ 4101744 w 8062561"/>
              <a:gd name="connsiteY44" fmla="*/ 2934434 h 6385058"/>
              <a:gd name="connsiteX45" fmla="*/ 2365541 w 8062561"/>
              <a:gd name="connsiteY45" fmla="*/ 2459872 h 6385058"/>
              <a:gd name="connsiteX46" fmla="*/ 339972 w 8062561"/>
              <a:gd name="connsiteY46" fmla="*/ 3802535 h 6385058"/>
              <a:gd name="connsiteX47" fmla="*/ 1370118 w 8062561"/>
              <a:gd name="connsiteY47" fmla="*/ 5110474 h 6385058"/>
              <a:gd name="connsiteX48" fmla="*/ 4333237 w 8062561"/>
              <a:gd name="connsiteY48" fmla="*/ 4265522 h 6385058"/>
              <a:gd name="connsiteX49" fmla="*/ 4680478 w 8062561"/>
              <a:gd name="connsiteY49" fmla="*/ 2540895 h 6385058"/>
              <a:gd name="connsiteX50" fmla="*/ 386270 w 8062561"/>
              <a:gd name="connsiteY50" fmla="*/ 2922859 h 6385058"/>
              <a:gd name="connsiteX51" fmla="*/ 1497440 w 8062561"/>
              <a:gd name="connsiteY51" fmla="*/ 5110474 h 6385058"/>
              <a:gd name="connsiteX52" fmla="*/ 5953693 w 8062561"/>
              <a:gd name="connsiteY52" fmla="*/ 3501593 h 6385058"/>
              <a:gd name="connsiteX53" fmla="*/ 4911972 w 8062561"/>
              <a:gd name="connsiteY53" fmla="*/ 2332550 h 638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062561" h="6385058">
                <a:moveTo>
                  <a:pt x="4182767" y="2529320"/>
                </a:moveTo>
                <a:cubicBezTo>
                  <a:pt x="4134860" y="2409557"/>
                  <a:pt x="3906507" y="1782755"/>
                  <a:pt x="3708205" y="2645067"/>
                </a:cubicBezTo>
                <a:cubicBezTo>
                  <a:pt x="3471854" y="3672836"/>
                  <a:pt x="3499860" y="4743943"/>
                  <a:pt x="3395688" y="5793381"/>
                </a:cubicBezTo>
                <a:cubicBezTo>
                  <a:pt x="4167334" y="5963143"/>
                  <a:pt x="4983570" y="6611937"/>
                  <a:pt x="5710625" y="6302667"/>
                </a:cubicBezTo>
                <a:cubicBezTo>
                  <a:pt x="8930070" y="4933202"/>
                  <a:pt x="8085424" y="3955954"/>
                  <a:pt x="7539425" y="1846414"/>
                </a:cubicBezTo>
                <a:cubicBezTo>
                  <a:pt x="5280553" y="1857708"/>
                  <a:pt x="4219205" y="1300679"/>
                  <a:pt x="3060022" y="4184500"/>
                </a:cubicBezTo>
                <a:cubicBezTo>
                  <a:pt x="2883077" y="4624705"/>
                  <a:pt x="3553875" y="4994727"/>
                  <a:pt x="3800802" y="5399841"/>
                </a:cubicBezTo>
                <a:cubicBezTo>
                  <a:pt x="4564731" y="4917563"/>
                  <a:pt x="5627384" y="4727451"/>
                  <a:pt x="6092589" y="3953006"/>
                </a:cubicBezTo>
                <a:cubicBezTo>
                  <a:pt x="6420213" y="3407598"/>
                  <a:pt x="6386731" y="2319956"/>
                  <a:pt x="5803222" y="2066333"/>
                </a:cubicBezTo>
                <a:cubicBezTo>
                  <a:pt x="4725212" y="1597775"/>
                  <a:pt x="3457419" y="2220662"/>
                  <a:pt x="2284518" y="2297826"/>
                </a:cubicBezTo>
                <a:cubicBezTo>
                  <a:pt x="1709642" y="3293249"/>
                  <a:pt x="346497" y="4154577"/>
                  <a:pt x="559891" y="5284095"/>
                </a:cubicBezTo>
                <a:cubicBezTo>
                  <a:pt x="712251" y="6090553"/>
                  <a:pt x="2204689" y="6181928"/>
                  <a:pt x="2955850" y="5851254"/>
                </a:cubicBezTo>
                <a:cubicBezTo>
                  <a:pt x="3893065" y="5438675"/>
                  <a:pt x="4198199" y="4223082"/>
                  <a:pt x="4819374" y="3408996"/>
                </a:cubicBezTo>
                <a:cubicBezTo>
                  <a:pt x="4429693" y="2965300"/>
                  <a:pt x="4235918" y="2154099"/>
                  <a:pt x="3650331" y="2077907"/>
                </a:cubicBezTo>
                <a:cubicBezTo>
                  <a:pt x="899473" y="1719989"/>
                  <a:pt x="1801759" y="3494040"/>
                  <a:pt x="2029875" y="4659062"/>
                </a:cubicBezTo>
                <a:cubicBezTo>
                  <a:pt x="2836245" y="4385128"/>
                  <a:pt x="3873676" y="4465186"/>
                  <a:pt x="4448984" y="3837259"/>
                </a:cubicBezTo>
                <a:cubicBezTo>
                  <a:pt x="4753930" y="3504421"/>
                  <a:pt x="4363920" y="2704900"/>
                  <a:pt x="3928124" y="2587193"/>
                </a:cubicBezTo>
                <a:cubicBezTo>
                  <a:pt x="2933314" y="2318499"/>
                  <a:pt x="1875547" y="2772388"/>
                  <a:pt x="849258" y="2864986"/>
                </a:cubicBezTo>
                <a:cubicBezTo>
                  <a:pt x="598473" y="3385847"/>
                  <a:pt x="-291963" y="3999816"/>
                  <a:pt x="96903" y="4427568"/>
                </a:cubicBezTo>
                <a:cubicBezTo>
                  <a:pt x="1881669" y="6390810"/>
                  <a:pt x="2392457" y="3433679"/>
                  <a:pt x="2550736" y="2946009"/>
                </a:cubicBezTo>
                <a:cubicBezTo>
                  <a:pt x="2364905" y="2828316"/>
                  <a:pt x="660837" y="1439998"/>
                  <a:pt x="849258" y="3351122"/>
                </a:cubicBezTo>
                <a:cubicBezTo>
                  <a:pt x="895562" y="3820781"/>
                  <a:pt x="1628620" y="3883558"/>
                  <a:pt x="2018301" y="4149776"/>
                </a:cubicBezTo>
                <a:cubicBezTo>
                  <a:pt x="2616326" y="3860409"/>
                  <a:pt x="3482008" y="3858063"/>
                  <a:pt x="3812377" y="3281674"/>
                </a:cubicBezTo>
                <a:cubicBezTo>
                  <a:pt x="4019391" y="2920500"/>
                  <a:pt x="3500191" y="2386319"/>
                  <a:pt x="3106321" y="2251528"/>
                </a:cubicBezTo>
                <a:cubicBezTo>
                  <a:pt x="2506057" y="2046105"/>
                  <a:pt x="1840822" y="2344125"/>
                  <a:pt x="1208073" y="2390424"/>
                </a:cubicBezTo>
                <a:cubicBezTo>
                  <a:pt x="2317041" y="3784555"/>
                  <a:pt x="1816449" y="3446886"/>
                  <a:pt x="5340235" y="2552469"/>
                </a:cubicBezTo>
                <a:cubicBezTo>
                  <a:pt x="5539316" y="2501938"/>
                  <a:pt x="5378817" y="2143497"/>
                  <a:pt x="5398108" y="1939011"/>
                </a:cubicBezTo>
                <a:cubicBezTo>
                  <a:pt x="4544262" y="1875052"/>
                  <a:pt x="1098040" y="1206045"/>
                  <a:pt x="166351" y="2448297"/>
                </a:cubicBezTo>
                <a:cubicBezTo>
                  <a:pt x="-125377" y="2837268"/>
                  <a:pt x="1130908" y="2571760"/>
                  <a:pt x="1613187" y="2633492"/>
                </a:cubicBezTo>
                <a:cubicBezTo>
                  <a:pt x="2863253" y="2158930"/>
                  <a:pt x="4215013" y="1894727"/>
                  <a:pt x="5363384" y="1209806"/>
                </a:cubicBezTo>
                <a:cubicBezTo>
                  <a:pt x="5569575" y="1086828"/>
                  <a:pt x="5087199" y="643054"/>
                  <a:pt x="4854098" y="700520"/>
                </a:cubicBezTo>
                <a:cubicBezTo>
                  <a:pt x="3843623" y="949630"/>
                  <a:pt x="2971283" y="1587913"/>
                  <a:pt x="2029875" y="2031609"/>
                </a:cubicBezTo>
                <a:cubicBezTo>
                  <a:pt x="1987395" y="3773307"/>
                  <a:pt x="1495781" y="5261483"/>
                  <a:pt x="5085592" y="2621917"/>
                </a:cubicBezTo>
                <a:cubicBezTo>
                  <a:pt x="5576382" y="2261042"/>
                  <a:pt x="5386534" y="1441300"/>
                  <a:pt x="5537005" y="850991"/>
                </a:cubicBezTo>
                <a:cubicBezTo>
                  <a:pt x="4033800" y="212129"/>
                  <a:pt x="2133434" y="-1284864"/>
                  <a:pt x="1613187" y="2367274"/>
                </a:cubicBezTo>
                <a:cubicBezTo>
                  <a:pt x="1504712" y="3128769"/>
                  <a:pt x="2608610" y="3540175"/>
                  <a:pt x="3106321" y="4126626"/>
                </a:cubicBezTo>
                <a:cubicBezTo>
                  <a:pt x="4121035" y="3817968"/>
                  <a:pt x="5357572" y="3905093"/>
                  <a:pt x="6150463" y="3200652"/>
                </a:cubicBezTo>
                <a:cubicBezTo>
                  <a:pt x="6564369" y="2832919"/>
                  <a:pt x="6541066" y="1707264"/>
                  <a:pt x="6011567" y="1545472"/>
                </a:cubicBezTo>
                <a:cubicBezTo>
                  <a:pt x="4973152" y="1228178"/>
                  <a:pt x="3881825" y="1969877"/>
                  <a:pt x="2816954" y="2182079"/>
                </a:cubicBezTo>
                <a:cubicBezTo>
                  <a:pt x="2500579" y="2919001"/>
                  <a:pt x="1610268" y="3633365"/>
                  <a:pt x="1867830" y="4392844"/>
                </a:cubicBezTo>
                <a:cubicBezTo>
                  <a:pt x="2071895" y="4994574"/>
                  <a:pt x="3146193" y="5117607"/>
                  <a:pt x="3719779" y="4844257"/>
                </a:cubicBezTo>
                <a:cubicBezTo>
                  <a:pt x="4372651" y="4533123"/>
                  <a:pt x="4460559" y="3601908"/>
                  <a:pt x="4830949" y="2980733"/>
                </a:cubicBezTo>
                <a:cubicBezTo>
                  <a:pt x="3694577" y="2131444"/>
                  <a:pt x="3092870" y="1159037"/>
                  <a:pt x="1659486" y="3327973"/>
                </a:cubicBezTo>
                <a:cubicBezTo>
                  <a:pt x="1379128" y="3752199"/>
                  <a:pt x="1867830" y="4323396"/>
                  <a:pt x="1972002" y="4821107"/>
                </a:cubicBezTo>
                <a:cubicBezTo>
                  <a:pt x="2423664" y="4774001"/>
                  <a:pt x="5569673" y="5062363"/>
                  <a:pt x="4101744" y="2934434"/>
                </a:cubicBezTo>
                <a:cubicBezTo>
                  <a:pt x="3761063" y="2440579"/>
                  <a:pt x="2944275" y="2618059"/>
                  <a:pt x="2365541" y="2459872"/>
                </a:cubicBezTo>
                <a:cubicBezTo>
                  <a:pt x="1690351" y="2907426"/>
                  <a:pt x="624764" y="3044195"/>
                  <a:pt x="339972" y="3802535"/>
                </a:cubicBezTo>
                <a:cubicBezTo>
                  <a:pt x="144861" y="4322074"/>
                  <a:pt x="818843" y="5046558"/>
                  <a:pt x="1370118" y="5110474"/>
                </a:cubicBezTo>
                <a:cubicBezTo>
                  <a:pt x="2390362" y="5228763"/>
                  <a:pt x="3345531" y="4547173"/>
                  <a:pt x="4333237" y="4265522"/>
                </a:cubicBezTo>
                <a:cubicBezTo>
                  <a:pt x="4448984" y="3690646"/>
                  <a:pt x="5089544" y="2961067"/>
                  <a:pt x="4680478" y="2540895"/>
                </a:cubicBezTo>
                <a:cubicBezTo>
                  <a:pt x="2460132" y="260268"/>
                  <a:pt x="1719160" y="1689936"/>
                  <a:pt x="386270" y="2922859"/>
                </a:cubicBezTo>
                <a:cubicBezTo>
                  <a:pt x="756660" y="3652064"/>
                  <a:pt x="782721" y="4712849"/>
                  <a:pt x="1497440" y="5110474"/>
                </a:cubicBezTo>
                <a:cubicBezTo>
                  <a:pt x="3713607" y="6343412"/>
                  <a:pt x="6326315" y="6567741"/>
                  <a:pt x="5953693" y="3501593"/>
                </a:cubicBezTo>
                <a:cubicBezTo>
                  <a:pt x="5890725" y="2983460"/>
                  <a:pt x="5259212" y="2722231"/>
                  <a:pt x="4911972" y="23325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E632743C-69DC-D81B-ED3D-C449D51E3D20}"/>
              </a:ext>
            </a:extLst>
          </p:cNvPr>
          <p:cNvSpPr/>
          <p:nvPr/>
        </p:nvSpPr>
        <p:spPr>
          <a:xfrm rot="12392631">
            <a:off x="2648225" y="570761"/>
            <a:ext cx="6779537" cy="5368981"/>
          </a:xfrm>
          <a:custGeom>
            <a:avLst/>
            <a:gdLst>
              <a:gd name="connsiteX0" fmla="*/ 4182767 w 8062561"/>
              <a:gd name="connsiteY0" fmla="*/ 2529320 h 6385058"/>
              <a:gd name="connsiteX1" fmla="*/ 3708205 w 8062561"/>
              <a:gd name="connsiteY1" fmla="*/ 2645067 h 6385058"/>
              <a:gd name="connsiteX2" fmla="*/ 3395688 w 8062561"/>
              <a:gd name="connsiteY2" fmla="*/ 5793381 h 6385058"/>
              <a:gd name="connsiteX3" fmla="*/ 5710625 w 8062561"/>
              <a:gd name="connsiteY3" fmla="*/ 6302667 h 6385058"/>
              <a:gd name="connsiteX4" fmla="*/ 7539425 w 8062561"/>
              <a:gd name="connsiteY4" fmla="*/ 1846414 h 6385058"/>
              <a:gd name="connsiteX5" fmla="*/ 3060022 w 8062561"/>
              <a:gd name="connsiteY5" fmla="*/ 4184500 h 6385058"/>
              <a:gd name="connsiteX6" fmla="*/ 3800802 w 8062561"/>
              <a:gd name="connsiteY6" fmla="*/ 5399841 h 6385058"/>
              <a:gd name="connsiteX7" fmla="*/ 6092589 w 8062561"/>
              <a:gd name="connsiteY7" fmla="*/ 3953006 h 6385058"/>
              <a:gd name="connsiteX8" fmla="*/ 5803222 w 8062561"/>
              <a:gd name="connsiteY8" fmla="*/ 2066333 h 6385058"/>
              <a:gd name="connsiteX9" fmla="*/ 2284518 w 8062561"/>
              <a:gd name="connsiteY9" fmla="*/ 2297826 h 6385058"/>
              <a:gd name="connsiteX10" fmla="*/ 559891 w 8062561"/>
              <a:gd name="connsiteY10" fmla="*/ 5284095 h 6385058"/>
              <a:gd name="connsiteX11" fmla="*/ 2955850 w 8062561"/>
              <a:gd name="connsiteY11" fmla="*/ 5851254 h 6385058"/>
              <a:gd name="connsiteX12" fmla="*/ 4819374 w 8062561"/>
              <a:gd name="connsiteY12" fmla="*/ 3408996 h 6385058"/>
              <a:gd name="connsiteX13" fmla="*/ 3650331 w 8062561"/>
              <a:gd name="connsiteY13" fmla="*/ 2077907 h 6385058"/>
              <a:gd name="connsiteX14" fmla="*/ 2029875 w 8062561"/>
              <a:gd name="connsiteY14" fmla="*/ 4659062 h 6385058"/>
              <a:gd name="connsiteX15" fmla="*/ 4448984 w 8062561"/>
              <a:gd name="connsiteY15" fmla="*/ 3837259 h 6385058"/>
              <a:gd name="connsiteX16" fmla="*/ 3928124 w 8062561"/>
              <a:gd name="connsiteY16" fmla="*/ 2587193 h 6385058"/>
              <a:gd name="connsiteX17" fmla="*/ 849258 w 8062561"/>
              <a:gd name="connsiteY17" fmla="*/ 2864986 h 6385058"/>
              <a:gd name="connsiteX18" fmla="*/ 96903 w 8062561"/>
              <a:gd name="connsiteY18" fmla="*/ 4427568 h 6385058"/>
              <a:gd name="connsiteX19" fmla="*/ 2550736 w 8062561"/>
              <a:gd name="connsiteY19" fmla="*/ 2946009 h 6385058"/>
              <a:gd name="connsiteX20" fmla="*/ 849258 w 8062561"/>
              <a:gd name="connsiteY20" fmla="*/ 3351122 h 6385058"/>
              <a:gd name="connsiteX21" fmla="*/ 2018301 w 8062561"/>
              <a:gd name="connsiteY21" fmla="*/ 4149776 h 6385058"/>
              <a:gd name="connsiteX22" fmla="*/ 3812377 w 8062561"/>
              <a:gd name="connsiteY22" fmla="*/ 3281674 h 6385058"/>
              <a:gd name="connsiteX23" fmla="*/ 3106321 w 8062561"/>
              <a:gd name="connsiteY23" fmla="*/ 2251528 h 6385058"/>
              <a:gd name="connsiteX24" fmla="*/ 1208073 w 8062561"/>
              <a:gd name="connsiteY24" fmla="*/ 2390424 h 6385058"/>
              <a:gd name="connsiteX25" fmla="*/ 5340235 w 8062561"/>
              <a:gd name="connsiteY25" fmla="*/ 2552469 h 6385058"/>
              <a:gd name="connsiteX26" fmla="*/ 5398108 w 8062561"/>
              <a:gd name="connsiteY26" fmla="*/ 1939011 h 6385058"/>
              <a:gd name="connsiteX27" fmla="*/ 166351 w 8062561"/>
              <a:gd name="connsiteY27" fmla="*/ 2448297 h 6385058"/>
              <a:gd name="connsiteX28" fmla="*/ 1613187 w 8062561"/>
              <a:gd name="connsiteY28" fmla="*/ 2633492 h 6385058"/>
              <a:gd name="connsiteX29" fmla="*/ 5363384 w 8062561"/>
              <a:gd name="connsiteY29" fmla="*/ 1209806 h 6385058"/>
              <a:gd name="connsiteX30" fmla="*/ 4854098 w 8062561"/>
              <a:gd name="connsiteY30" fmla="*/ 700520 h 6385058"/>
              <a:gd name="connsiteX31" fmla="*/ 2029875 w 8062561"/>
              <a:gd name="connsiteY31" fmla="*/ 2031609 h 6385058"/>
              <a:gd name="connsiteX32" fmla="*/ 5085592 w 8062561"/>
              <a:gd name="connsiteY32" fmla="*/ 2621917 h 6385058"/>
              <a:gd name="connsiteX33" fmla="*/ 5537005 w 8062561"/>
              <a:gd name="connsiteY33" fmla="*/ 850991 h 6385058"/>
              <a:gd name="connsiteX34" fmla="*/ 1613187 w 8062561"/>
              <a:gd name="connsiteY34" fmla="*/ 2367274 h 6385058"/>
              <a:gd name="connsiteX35" fmla="*/ 3106321 w 8062561"/>
              <a:gd name="connsiteY35" fmla="*/ 4126626 h 6385058"/>
              <a:gd name="connsiteX36" fmla="*/ 6150463 w 8062561"/>
              <a:gd name="connsiteY36" fmla="*/ 3200652 h 6385058"/>
              <a:gd name="connsiteX37" fmla="*/ 6011567 w 8062561"/>
              <a:gd name="connsiteY37" fmla="*/ 1545472 h 6385058"/>
              <a:gd name="connsiteX38" fmla="*/ 2816954 w 8062561"/>
              <a:gd name="connsiteY38" fmla="*/ 2182079 h 6385058"/>
              <a:gd name="connsiteX39" fmla="*/ 1867830 w 8062561"/>
              <a:gd name="connsiteY39" fmla="*/ 4392844 h 6385058"/>
              <a:gd name="connsiteX40" fmla="*/ 3719779 w 8062561"/>
              <a:gd name="connsiteY40" fmla="*/ 4844257 h 6385058"/>
              <a:gd name="connsiteX41" fmla="*/ 4830949 w 8062561"/>
              <a:gd name="connsiteY41" fmla="*/ 2980733 h 6385058"/>
              <a:gd name="connsiteX42" fmla="*/ 1659486 w 8062561"/>
              <a:gd name="connsiteY42" fmla="*/ 3327973 h 6385058"/>
              <a:gd name="connsiteX43" fmla="*/ 1972002 w 8062561"/>
              <a:gd name="connsiteY43" fmla="*/ 4821107 h 6385058"/>
              <a:gd name="connsiteX44" fmla="*/ 4101744 w 8062561"/>
              <a:gd name="connsiteY44" fmla="*/ 2934434 h 6385058"/>
              <a:gd name="connsiteX45" fmla="*/ 2365541 w 8062561"/>
              <a:gd name="connsiteY45" fmla="*/ 2459872 h 6385058"/>
              <a:gd name="connsiteX46" fmla="*/ 339972 w 8062561"/>
              <a:gd name="connsiteY46" fmla="*/ 3802535 h 6385058"/>
              <a:gd name="connsiteX47" fmla="*/ 1370118 w 8062561"/>
              <a:gd name="connsiteY47" fmla="*/ 5110474 h 6385058"/>
              <a:gd name="connsiteX48" fmla="*/ 4333237 w 8062561"/>
              <a:gd name="connsiteY48" fmla="*/ 4265522 h 6385058"/>
              <a:gd name="connsiteX49" fmla="*/ 4680478 w 8062561"/>
              <a:gd name="connsiteY49" fmla="*/ 2540895 h 6385058"/>
              <a:gd name="connsiteX50" fmla="*/ 386270 w 8062561"/>
              <a:gd name="connsiteY50" fmla="*/ 2922859 h 6385058"/>
              <a:gd name="connsiteX51" fmla="*/ 1497440 w 8062561"/>
              <a:gd name="connsiteY51" fmla="*/ 5110474 h 6385058"/>
              <a:gd name="connsiteX52" fmla="*/ 5953693 w 8062561"/>
              <a:gd name="connsiteY52" fmla="*/ 3501593 h 6385058"/>
              <a:gd name="connsiteX53" fmla="*/ 4911972 w 8062561"/>
              <a:gd name="connsiteY53" fmla="*/ 2332550 h 638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062561" h="6385058">
                <a:moveTo>
                  <a:pt x="4182767" y="2529320"/>
                </a:moveTo>
                <a:cubicBezTo>
                  <a:pt x="4134860" y="2409557"/>
                  <a:pt x="3906507" y="1782755"/>
                  <a:pt x="3708205" y="2645067"/>
                </a:cubicBezTo>
                <a:cubicBezTo>
                  <a:pt x="3471854" y="3672836"/>
                  <a:pt x="3499860" y="4743943"/>
                  <a:pt x="3395688" y="5793381"/>
                </a:cubicBezTo>
                <a:cubicBezTo>
                  <a:pt x="4167334" y="5963143"/>
                  <a:pt x="4983570" y="6611937"/>
                  <a:pt x="5710625" y="6302667"/>
                </a:cubicBezTo>
                <a:cubicBezTo>
                  <a:pt x="8930070" y="4933202"/>
                  <a:pt x="8085424" y="3955954"/>
                  <a:pt x="7539425" y="1846414"/>
                </a:cubicBezTo>
                <a:cubicBezTo>
                  <a:pt x="5280553" y="1857708"/>
                  <a:pt x="4219205" y="1300679"/>
                  <a:pt x="3060022" y="4184500"/>
                </a:cubicBezTo>
                <a:cubicBezTo>
                  <a:pt x="2883077" y="4624705"/>
                  <a:pt x="3553875" y="4994727"/>
                  <a:pt x="3800802" y="5399841"/>
                </a:cubicBezTo>
                <a:cubicBezTo>
                  <a:pt x="4564731" y="4917563"/>
                  <a:pt x="5627384" y="4727451"/>
                  <a:pt x="6092589" y="3953006"/>
                </a:cubicBezTo>
                <a:cubicBezTo>
                  <a:pt x="6420213" y="3407598"/>
                  <a:pt x="6386731" y="2319956"/>
                  <a:pt x="5803222" y="2066333"/>
                </a:cubicBezTo>
                <a:cubicBezTo>
                  <a:pt x="4725212" y="1597775"/>
                  <a:pt x="3457419" y="2220662"/>
                  <a:pt x="2284518" y="2297826"/>
                </a:cubicBezTo>
                <a:cubicBezTo>
                  <a:pt x="1709642" y="3293249"/>
                  <a:pt x="346497" y="4154577"/>
                  <a:pt x="559891" y="5284095"/>
                </a:cubicBezTo>
                <a:cubicBezTo>
                  <a:pt x="712251" y="6090553"/>
                  <a:pt x="2204689" y="6181928"/>
                  <a:pt x="2955850" y="5851254"/>
                </a:cubicBezTo>
                <a:cubicBezTo>
                  <a:pt x="3893065" y="5438675"/>
                  <a:pt x="4198199" y="4223082"/>
                  <a:pt x="4819374" y="3408996"/>
                </a:cubicBezTo>
                <a:cubicBezTo>
                  <a:pt x="4429693" y="2965300"/>
                  <a:pt x="4235918" y="2154099"/>
                  <a:pt x="3650331" y="2077907"/>
                </a:cubicBezTo>
                <a:cubicBezTo>
                  <a:pt x="899473" y="1719989"/>
                  <a:pt x="1801759" y="3494040"/>
                  <a:pt x="2029875" y="4659062"/>
                </a:cubicBezTo>
                <a:cubicBezTo>
                  <a:pt x="2836245" y="4385128"/>
                  <a:pt x="3873676" y="4465186"/>
                  <a:pt x="4448984" y="3837259"/>
                </a:cubicBezTo>
                <a:cubicBezTo>
                  <a:pt x="4753930" y="3504421"/>
                  <a:pt x="4363920" y="2704900"/>
                  <a:pt x="3928124" y="2587193"/>
                </a:cubicBezTo>
                <a:cubicBezTo>
                  <a:pt x="2933314" y="2318499"/>
                  <a:pt x="1875547" y="2772388"/>
                  <a:pt x="849258" y="2864986"/>
                </a:cubicBezTo>
                <a:cubicBezTo>
                  <a:pt x="598473" y="3385847"/>
                  <a:pt x="-291963" y="3999816"/>
                  <a:pt x="96903" y="4427568"/>
                </a:cubicBezTo>
                <a:cubicBezTo>
                  <a:pt x="1881669" y="6390810"/>
                  <a:pt x="2392457" y="3433679"/>
                  <a:pt x="2550736" y="2946009"/>
                </a:cubicBezTo>
                <a:cubicBezTo>
                  <a:pt x="2364905" y="2828316"/>
                  <a:pt x="660837" y="1439998"/>
                  <a:pt x="849258" y="3351122"/>
                </a:cubicBezTo>
                <a:cubicBezTo>
                  <a:pt x="895562" y="3820781"/>
                  <a:pt x="1628620" y="3883558"/>
                  <a:pt x="2018301" y="4149776"/>
                </a:cubicBezTo>
                <a:cubicBezTo>
                  <a:pt x="2616326" y="3860409"/>
                  <a:pt x="3482008" y="3858063"/>
                  <a:pt x="3812377" y="3281674"/>
                </a:cubicBezTo>
                <a:cubicBezTo>
                  <a:pt x="4019391" y="2920500"/>
                  <a:pt x="3500191" y="2386319"/>
                  <a:pt x="3106321" y="2251528"/>
                </a:cubicBezTo>
                <a:cubicBezTo>
                  <a:pt x="2506057" y="2046105"/>
                  <a:pt x="1840822" y="2344125"/>
                  <a:pt x="1208073" y="2390424"/>
                </a:cubicBezTo>
                <a:cubicBezTo>
                  <a:pt x="2317041" y="3784555"/>
                  <a:pt x="1816449" y="3446886"/>
                  <a:pt x="5340235" y="2552469"/>
                </a:cubicBezTo>
                <a:cubicBezTo>
                  <a:pt x="5539316" y="2501938"/>
                  <a:pt x="5378817" y="2143497"/>
                  <a:pt x="5398108" y="1939011"/>
                </a:cubicBezTo>
                <a:cubicBezTo>
                  <a:pt x="4544262" y="1875052"/>
                  <a:pt x="1098040" y="1206045"/>
                  <a:pt x="166351" y="2448297"/>
                </a:cubicBezTo>
                <a:cubicBezTo>
                  <a:pt x="-125377" y="2837268"/>
                  <a:pt x="1130908" y="2571760"/>
                  <a:pt x="1613187" y="2633492"/>
                </a:cubicBezTo>
                <a:cubicBezTo>
                  <a:pt x="2863253" y="2158930"/>
                  <a:pt x="4215013" y="1894727"/>
                  <a:pt x="5363384" y="1209806"/>
                </a:cubicBezTo>
                <a:cubicBezTo>
                  <a:pt x="5569575" y="1086828"/>
                  <a:pt x="5087199" y="643054"/>
                  <a:pt x="4854098" y="700520"/>
                </a:cubicBezTo>
                <a:cubicBezTo>
                  <a:pt x="3843623" y="949630"/>
                  <a:pt x="2971283" y="1587913"/>
                  <a:pt x="2029875" y="2031609"/>
                </a:cubicBezTo>
                <a:cubicBezTo>
                  <a:pt x="1987395" y="3773307"/>
                  <a:pt x="1495781" y="5261483"/>
                  <a:pt x="5085592" y="2621917"/>
                </a:cubicBezTo>
                <a:cubicBezTo>
                  <a:pt x="5576382" y="2261042"/>
                  <a:pt x="5386534" y="1441300"/>
                  <a:pt x="5537005" y="850991"/>
                </a:cubicBezTo>
                <a:cubicBezTo>
                  <a:pt x="4033800" y="212129"/>
                  <a:pt x="2133434" y="-1284864"/>
                  <a:pt x="1613187" y="2367274"/>
                </a:cubicBezTo>
                <a:cubicBezTo>
                  <a:pt x="1504712" y="3128769"/>
                  <a:pt x="2608610" y="3540175"/>
                  <a:pt x="3106321" y="4126626"/>
                </a:cubicBezTo>
                <a:cubicBezTo>
                  <a:pt x="4121035" y="3817968"/>
                  <a:pt x="5357572" y="3905093"/>
                  <a:pt x="6150463" y="3200652"/>
                </a:cubicBezTo>
                <a:cubicBezTo>
                  <a:pt x="6564369" y="2832919"/>
                  <a:pt x="6541066" y="1707264"/>
                  <a:pt x="6011567" y="1545472"/>
                </a:cubicBezTo>
                <a:cubicBezTo>
                  <a:pt x="4973152" y="1228178"/>
                  <a:pt x="3881825" y="1969877"/>
                  <a:pt x="2816954" y="2182079"/>
                </a:cubicBezTo>
                <a:cubicBezTo>
                  <a:pt x="2500579" y="2919001"/>
                  <a:pt x="1610268" y="3633365"/>
                  <a:pt x="1867830" y="4392844"/>
                </a:cubicBezTo>
                <a:cubicBezTo>
                  <a:pt x="2071895" y="4994574"/>
                  <a:pt x="3146193" y="5117607"/>
                  <a:pt x="3719779" y="4844257"/>
                </a:cubicBezTo>
                <a:cubicBezTo>
                  <a:pt x="4372651" y="4533123"/>
                  <a:pt x="4460559" y="3601908"/>
                  <a:pt x="4830949" y="2980733"/>
                </a:cubicBezTo>
                <a:cubicBezTo>
                  <a:pt x="3694577" y="2131444"/>
                  <a:pt x="3092870" y="1159037"/>
                  <a:pt x="1659486" y="3327973"/>
                </a:cubicBezTo>
                <a:cubicBezTo>
                  <a:pt x="1379128" y="3752199"/>
                  <a:pt x="1867830" y="4323396"/>
                  <a:pt x="1972002" y="4821107"/>
                </a:cubicBezTo>
                <a:cubicBezTo>
                  <a:pt x="2423664" y="4774001"/>
                  <a:pt x="5569673" y="5062363"/>
                  <a:pt x="4101744" y="2934434"/>
                </a:cubicBezTo>
                <a:cubicBezTo>
                  <a:pt x="3761063" y="2440579"/>
                  <a:pt x="2944275" y="2618059"/>
                  <a:pt x="2365541" y="2459872"/>
                </a:cubicBezTo>
                <a:cubicBezTo>
                  <a:pt x="1690351" y="2907426"/>
                  <a:pt x="624764" y="3044195"/>
                  <a:pt x="339972" y="3802535"/>
                </a:cubicBezTo>
                <a:cubicBezTo>
                  <a:pt x="144861" y="4322074"/>
                  <a:pt x="818843" y="5046558"/>
                  <a:pt x="1370118" y="5110474"/>
                </a:cubicBezTo>
                <a:cubicBezTo>
                  <a:pt x="2390362" y="5228763"/>
                  <a:pt x="3345531" y="4547173"/>
                  <a:pt x="4333237" y="4265522"/>
                </a:cubicBezTo>
                <a:cubicBezTo>
                  <a:pt x="4448984" y="3690646"/>
                  <a:pt x="5089544" y="2961067"/>
                  <a:pt x="4680478" y="2540895"/>
                </a:cubicBezTo>
                <a:cubicBezTo>
                  <a:pt x="2460132" y="260268"/>
                  <a:pt x="1719160" y="1689936"/>
                  <a:pt x="386270" y="2922859"/>
                </a:cubicBezTo>
                <a:cubicBezTo>
                  <a:pt x="756660" y="3652064"/>
                  <a:pt x="782721" y="4712849"/>
                  <a:pt x="1497440" y="5110474"/>
                </a:cubicBezTo>
                <a:cubicBezTo>
                  <a:pt x="3713607" y="6343412"/>
                  <a:pt x="6326315" y="6567741"/>
                  <a:pt x="5953693" y="3501593"/>
                </a:cubicBezTo>
                <a:cubicBezTo>
                  <a:pt x="5890725" y="2983460"/>
                  <a:pt x="5259212" y="2722231"/>
                  <a:pt x="4911972" y="23325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532072FE-2259-6874-C674-40D70358952E}"/>
              </a:ext>
            </a:extLst>
          </p:cNvPr>
          <p:cNvSpPr/>
          <p:nvPr/>
        </p:nvSpPr>
        <p:spPr>
          <a:xfrm rot="19951717">
            <a:off x="1647553" y="504928"/>
            <a:ext cx="6779537" cy="5368981"/>
          </a:xfrm>
          <a:custGeom>
            <a:avLst/>
            <a:gdLst>
              <a:gd name="connsiteX0" fmla="*/ 4182767 w 8062561"/>
              <a:gd name="connsiteY0" fmla="*/ 2529320 h 6385058"/>
              <a:gd name="connsiteX1" fmla="*/ 3708205 w 8062561"/>
              <a:gd name="connsiteY1" fmla="*/ 2645067 h 6385058"/>
              <a:gd name="connsiteX2" fmla="*/ 3395688 w 8062561"/>
              <a:gd name="connsiteY2" fmla="*/ 5793381 h 6385058"/>
              <a:gd name="connsiteX3" fmla="*/ 5710625 w 8062561"/>
              <a:gd name="connsiteY3" fmla="*/ 6302667 h 6385058"/>
              <a:gd name="connsiteX4" fmla="*/ 7539425 w 8062561"/>
              <a:gd name="connsiteY4" fmla="*/ 1846414 h 6385058"/>
              <a:gd name="connsiteX5" fmla="*/ 3060022 w 8062561"/>
              <a:gd name="connsiteY5" fmla="*/ 4184500 h 6385058"/>
              <a:gd name="connsiteX6" fmla="*/ 3800802 w 8062561"/>
              <a:gd name="connsiteY6" fmla="*/ 5399841 h 6385058"/>
              <a:gd name="connsiteX7" fmla="*/ 6092589 w 8062561"/>
              <a:gd name="connsiteY7" fmla="*/ 3953006 h 6385058"/>
              <a:gd name="connsiteX8" fmla="*/ 5803222 w 8062561"/>
              <a:gd name="connsiteY8" fmla="*/ 2066333 h 6385058"/>
              <a:gd name="connsiteX9" fmla="*/ 2284518 w 8062561"/>
              <a:gd name="connsiteY9" fmla="*/ 2297826 h 6385058"/>
              <a:gd name="connsiteX10" fmla="*/ 559891 w 8062561"/>
              <a:gd name="connsiteY10" fmla="*/ 5284095 h 6385058"/>
              <a:gd name="connsiteX11" fmla="*/ 2955850 w 8062561"/>
              <a:gd name="connsiteY11" fmla="*/ 5851254 h 6385058"/>
              <a:gd name="connsiteX12" fmla="*/ 4819374 w 8062561"/>
              <a:gd name="connsiteY12" fmla="*/ 3408996 h 6385058"/>
              <a:gd name="connsiteX13" fmla="*/ 3650331 w 8062561"/>
              <a:gd name="connsiteY13" fmla="*/ 2077907 h 6385058"/>
              <a:gd name="connsiteX14" fmla="*/ 2029875 w 8062561"/>
              <a:gd name="connsiteY14" fmla="*/ 4659062 h 6385058"/>
              <a:gd name="connsiteX15" fmla="*/ 4448984 w 8062561"/>
              <a:gd name="connsiteY15" fmla="*/ 3837259 h 6385058"/>
              <a:gd name="connsiteX16" fmla="*/ 3928124 w 8062561"/>
              <a:gd name="connsiteY16" fmla="*/ 2587193 h 6385058"/>
              <a:gd name="connsiteX17" fmla="*/ 849258 w 8062561"/>
              <a:gd name="connsiteY17" fmla="*/ 2864986 h 6385058"/>
              <a:gd name="connsiteX18" fmla="*/ 96903 w 8062561"/>
              <a:gd name="connsiteY18" fmla="*/ 4427568 h 6385058"/>
              <a:gd name="connsiteX19" fmla="*/ 2550736 w 8062561"/>
              <a:gd name="connsiteY19" fmla="*/ 2946009 h 6385058"/>
              <a:gd name="connsiteX20" fmla="*/ 849258 w 8062561"/>
              <a:gd name="connsiteY20" fmla="*/ 3351122 h 6385058"/>
              <a:gd name="connsiteX21" fmla="*/ 2018301 w 8062561"/>
              <a:gd name="connsiteY21" fmla="*/ 4149776 h 6385058"/>
              <a:gd name="connsiteX22" fmla="*/ 3812377 w 8062561"/>
              <a:gd name="connsiteY22" fmla="*/ 3281674 h 6385058"/>
              <a:gd name="connsiteX23" fmla="*/ 3106321 w 8062561"/>
              <a:gd name="connsiteY23" fmla="*/ 2251528 h 6385058"/>
              <a:gd name="connsiteX24" fmla="*/ 1208073 w 8062561"/>
              <a:gd name="connsiteY24" fmla="*/ 2390424 h 6385058"/>
              <a:gd name="connsiteX25" fmla="*/ 5340235 w 8062561"/>
              <a:gd name="connsiteY25" fmla="*/ 2552469 h 6385058"/>
              <a:gd name="connsiteX26" fmla="*/ 5398108 w 8062561"/>
              <a:gd name="connsiteY26" fmla="*/ 1939011 h 6385058"/>
              <a:gd name="connsiteX27" fmla="*/ 166351 w 8062561"/>
              <a:gd name="connsiteY27" fmla="*/ 2448297 h 6385058"/>
              <a:gd name="connsiteX28" fmla="*/ 1613187 w 8062561"/>
              <a:gd name="connsiteY28" fmla="*/ 2633492 h 6385058"/>
              <a:gd name="connsiteX29" fmla="*/ 5363384 w 8062561"/>
              <a:gd name="connsiteY29" fmla="*/ 1209806 h 6385058"/>
              <a:gd name="connsiteX30" fmla="*/ 4854098 w 8062561"/>
              <a:gd name="connsiteY30" fmla="*/ 700520 h 6385058"/>
              <a:gd name="connsiteX31" fmla="*/ 2029875 w 8062561"/>
              <a:gd name="connsiteY31" fmla="*/ 2031609 h 6385058"/>
              <a:gd name="connsiteX32" fmla="*/ 5085592 w 8062561"/>
              <a:gd name="connsiteY32" fmla="*/ 2621917 h 6385058"/>
              <a:gd name="connsiteX33" fmla="*/ 5537005 w 8062561"/>
              <a:gd name="connsiteY33" fmla="*/ 850991 h 6385058"/>
              <a:gd name="connsiteX34" fmla="*/ 1613187 w 8062561"/>
              <a:gd name="connsiteY34" fmla="*/ 2367274 h 6385058"/>
              <a:gd name="connsiteX35" fmla="*/ 3106321 w 8062561"/>
              <a:gd name="connsiteY35" fmla="*/ 4126626 h 6385058"/>
              <a:gd name="connsiteX36" fmla="*/ 6150463 w 8062561"/>
              <a:gd name="connsiteY36" fmla="*/ 3200652 h 6385058"/>
              <a:gd name="connsiteX37" fmla="*/ 6011567 w 8062561"/>
              <a:gd name="connsiteY37" fmla="*/ 1545472 h 6385058"/>
              <a:gd name="connsiteX38" fmla="*/ 2816954 w 8062561"/>
              <a:gd name="connsiteY38" fmla="*/ 2182079 h 6385058"/>
              <a:gd name="connsiteX39" fmla="*/ 1867830 w 8062561"/>
              <a:gd name="connsiteY39" fmla="*/ 4392844 h 6385058"/>
              <a:gd name="connsiteX40" fmla="*/ 3719779 w 8062561"/>
              <a:gd name="connsiteY40" fmla="*/ 4844257 h 6385058"/>
              <a:gd name="connsiteX41" fmla="*/ 4830949 w 8062561"/>
              <a:gd name="connsiteY41" fmla="*/ 2980733 h 6385058"/>
              <a:gd name="connsiteX42" fmla="*/ 1659486 w 8062561"/>
              <a:gd name="connsiteY42" fmla="*/ 3327973 h 6385058"/>
              <a:gd name="connsiteX43" fmla="*/ 1972002 w 8062561"/>
              <a:gd name="connsiteY43" fmla="*/ 4821107 h 6385058"/>
              <a:gd name="connsiteX44" fmla="*/ 4101744 w 8062561"/>
              <a:gd name="connsiteY44" fmla="*/ 2934434 h 6385058"/>
              <a:gd name="connsiteX45" fmla="*/ 2365541 w 8062561"/>
              <a:gd name="connsiteY45" fmla="*/ 2459872 h 6385058"/>
              <a:gd name="connsiteX46" fmla="*/ 339972 w 8062561"/>
              <a:gd name="connsiteY46" fmla="*/ 3802535 h 6385058"/>
              <a:gd name="connsiteX47" fmla="*/ 1370118 w 8062561"/>
              <a:gd name="connsiteY47" fmla="*/ 5110474 h 6385058"/>
              <a:gd name="connsiteX48" fmla="*/ 4333237 w 8062561"/>
              <a:gd name="connsiteY48" fmla="*/ 4265522 h 6385058"/>
              <a:gd name="connsiteX49" fmla="*/ 4680478 w 8062561"/>
              <a:gd name="connsiteY49" fmla="*/ 2540895 h 6385058"/>
              <a:gd name="connsiteX50" fmla="*/ 386270 w 8062561"/>
              <a:gd name="connsiteY50" fmla="*/ 2922859 h 6385058"/>
              <a:gd name="connsiteX51" fmla="*/ 1497440 w 8062561"/>
              <a:gd name="connsiteY51" fmla="*/ 5110474 h 6385058"/>
              <a:gd name="connsiteX52" fmla="*/ 5953693 w 8062561"/>
              <a:gd name="connsiteY52" fmla="*/ 3501593 h 6385058"/>
              <a:gd name="connsiteX53" fmla="*/ 4911972 w 8062561"/>
              <a:gd name="connsiteY53" fmla="*/ 2332550 h 638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062561" h="6385058">
                <a:moveTo>
                  <a:pt x="4182767" y="2529320"/>
                </a:moveTo>
                <a:cubicBezTo>
                  <a:pt x="4134860" y="2409557"/>
                  <a:pt x="3906507" y="1782755"/>
                  <a:pt x="3708205" y="2645067"/>
                </a:cubicBezTo>
                <a:cubicBezTo>
                  <a:pt x="3471854" y="3672836"/>
                  <a:pt x="3499860" y="4743943"/>
                  <a:pt x="3395688" y="5793381"/>
                </a:cubicBezTo>
                <a:cubicBezTo>
                  <a:pt x="4167334" y="5963143"/>
                  <a:pt x="4983570" y="6611937"/>
                  <a:pt x="5710625" y="6302667"/>
                </a:cubicBezTo>
                <a:cubicBezTo>
                  <a:pt x="8930070" y="4933202"/>
                  <a:pt x="8085424" y="3955954"/>
                  <a:pt x="7539425" y="1846414"/>
                </a:cubicBezTo>
                <a:cubicBezTo>
                  <a:pt x="5280553" y="1857708"/>
                  <a:pt x="4219205" y="1300679"/>
                  <a:pt x="3060022" y="4184500"/>
                </a:cubicBezTo>
                <a:cubicBezTo>
                  <a:pt x="2883077" y="4624705"/>
                  <a:pt x="3553875" y="4994727"/>
                  <a:pt x="3800802" y="5399841"/>
                </a:cubicBezTo>
                <a:cubicBezTo>
                  <a:pt x="4564731" y="4917563"/>
                  <a:pt x="5627384" y="4727451"/>
                  <a:pt x="6092589" y="3953006"/>
                </a:cubicBezTo>
                <a:cubicBezTo>
                  <a:pt x="6420213" y="3407598"/>
                  <a:pt x="6386731" y="2319956"/>
                  <a:pt x="5803222" y="2066333"/>
                </a:cubicBezTo>
                <a:cubicBezTo>
                  <a:pt x="4725212" y="1597775"/>
                  <a:pt x="3457419" y="2220662"/>
                  <a:pt x="2284518" y="2297826"/>
                </a:cubicBezTo>
                <a:cubicBezTo>
                  <a:pt x="1709642" y="3293249"/>
                  <a:pt x="346497" y="4154577"/>
                  <a:pt x="559891" y="5284095"/>
                </a:cubicBezTo>
                <a:cubicBezTo>
                  <a:pt x="712251" y="6090553"/>
                  <a:pt x="2204689" y="6181928"/>
                  <a:pt x="2955850" y="5851254"/>
                </a:cubicBezTo>
                <a:cubicBezTo>
                  <a:pt x="3893065" y="5438675"/>
                  <a:pt x="4198199" y="4223082"/>
                  <a:pt x="4819374" y="3408996"/>
                </a:cubicBezTo>
                <a:cubicBezTo>
                  <a:pt x="4429693" y="2965300"/>
                  <a:pt x="4235918" y="2154099"/>
                  <a:pt x="3650331" y="2077907"/>
                </a:cubicBezTo>
                <a:cubicBezTo>
                  <a:pt x="899473" y="1719989"/>
                  <a:pt x="1801759" y="3494040"/>
                  <a:pt x="2029875" y="4659062"/>
                </a:cubicBezTo>
                <a:cubicBezTo>
                  <a:pt x="2836245" y="4385128"/>
                  <a:pt x="3873676" y="4465186"/>
                  <a:pt x="4448984" y="3837259"/>
                </a:cubicBezTo>
                <a:cubicBezTo>
                  <a:pt x="4753930" y="3504421"/>
                  <a:pt x="4363920" y="2704900"/>
                  <a:pt x="3928124" y="2587193"/>
                </a:cubicBezTo>
                <a:cubicBezTo>
                  <a:pt x="2933314" y="2318499"/>
                  <a:pt x="1875547" y="2772388"/>
                  <a:pt x="849258" y="2864986"/>
                </a:cubicBezTo>
                <a:cubicBezTo>
                  <a:pt x="598473" y="3385847"/>
                  <a:pt x="-291963" y="3999816"/>
                  <a:pt x="96903" y="4427568"/>
                </a:cubicBezTo>
                <a:cubicBezTo>
                  <a:pt x="1881669" y="6390810"/>
                  <a:pt x="2392457" y="3433679"/>
                  <a:pt x="2550736" y="2946009"/>
                </a:cubicBezTo>
                <a:cubicBezTo>
                  <a:pt x="2364905" y="2828316"/>
                  <a:pt x="660837" y="1439998"/>
                  <a:pt x="849258" y="3351122"/>
                </a:cubicBezTo>
                <a:cubicBezTo>
                  <a:pt x="895562" y="3820781"/>
                  <a:pt x="1628620" y="3883558"/>
                  <a:pt x="2018301" y="4149776"/>
                </a:cubicBezTo>
                <a:cubicBezTo>
                  <a:pt x="2616326" y="3860409"/>
                  <a:pt x="3482008" y="3858063"/>
                  <a:pt x="3812377" y="3281674"/>
                </a:cubicBezTo>
                <a:cubicBezTo>
                  <a:pt x="4019391" y="2920500"/>
                  <a:pt x="3500191" y="2386319"/>
                  <a:pt x="3106321" y="2251528"/>
                </a:cubicBezTo>
                <a:cubicBezTo>
                  <a:pt x="2506057" y="2046105"/>
                  <a:pt x="1840822" y="2344125"/>
                  <a:pt x="1208073" y="2390424"/>
                </a:cubicBezTo>
                <a:cubicBezTo>
                  <a:pt x="2317041" y="3784555"/>
                  <a:pt x="1816449" y="3446886"/>
                  <a:pt x="5340235" y="2552469"/>
                </a:cubicBezTo>
                <a:cubicBezTo>
                  <a:pt x="5539316" y="2501938"/>
                  <a:pt x="5378817" y="2143497"/>
                  <a:pt x="5398108" y="1939011"/>
                </a:cubicBezTo>
                <a:cubicBezTo>
                  <a:pt x="4544262" y="1875052"/>
                  <a:pt x="1098040" y="1206045"/>
                  <a:pt x="166351" y="2448297"/>
                </a:cubicBezTo>
                <a:cubicBezTo>
                  <a:pt x="-125377" y="2837268"/>
                  <a:pt x="1130908" y="2571760"/>
                  <a:pt x="1613187" y="2633492"/>
                </a:cubicBezTo>
                <a:cubicBezTo>
                  <a:pt x="2863253" y="2158930"/>
                  <a:pt x="4215013" y="1894727"/>
                  <a:pt x="5363384" y="1209806"/>
                </a:cubicBezTo>
                <a:cubicBezTo>
                  <a:pt x="5569575" y="1086828"/>
                  <a:pt x="5087199" y="643054"/>
                  <a:pt x="4854098" y="700520"/>
                </a:cubicBezTo>
                <a:cubicBezTo>
                  <a:pt x="3843623" y="949630"/>
                  <a:pt x="2971283" y="1587913"/>
                  <a:pt x="2029875" y="2031609"/>
                </a:cubicBezTo>
                <a:cubicBezTo>
                  <a:pt x="1987395" y="3773307"/>
                  <a:pt x="1495781" y="5261483"/>
                  <a:pt x="5085592" y="2621917"/>
                </a:cubicBezTo>
                <a:cubicBezTo>
                  <a:pt x="5576382" y="2261042"/>
                  <a:pt x="5386534" y="1441300"/>
                  <a:pt x="5537005" y="850991"/>
                </a:cubicBezTo>
                <a:cubicBezTo>
                  <a:pt x="4033800" y="212129"/>
                  <a:pt x="2133434" y="-1284864"/>
                  <a:pt x="1613187" y="2367274"/>
                </a:cubicBezTo>
                <a:cubicBezTo>
                  <a:pt x="1504712" y="3128769"/>
                  <a:pt x="2608610" y="3540175"/>
                  <a:pt x="3106321" y="4126626"/>
                </a:cubicBezTo>
                <a:cubicBezTo>
                  <a:pt x="4121035" y="3817968"/>
                  <a:pt x="5357572" y="3905093"/>
                  <a:pt x="6150463" y="3200652"/>
                </a:cubicBezTo>
                <a:cubicBezTo>
                  <a:pt x="6564369" y="2832919"/>
                  <a:pt x="6541066" y="1707264"/>
                  <a:pt x="6011567" y="1545472"/>
                </a:cubicBezTo>
                <a:cubicBezTo>
                  <a:pt x="4973152" y="1228178"/>
                  <a:pt x="3881825" y="1969877"/>
                  <a:pt x="2816954" y="2182079"/>
                </a:cubicBezTo>
                <a:cubicBezTo>
                  <a:pt x="2500579" y="2919001"/>
                  <a:pt x="1610268" y="3633365"/>
                  <a:pt x="1867830" y="4392844"/>
                </a:cubicBezTo>
                <a:cubicBezTo>
                  <a:pt x="2071895" y="4994574"/>
                  <a:pt x="3146193" y="5117607"/>
                  <a:pt x="3719779" y="4844257"/>
                </a:cubicBezTo>
                <a:cubicBezTo>
                  <a:pt x="4372651" y="4533123"/>
                  <a:pt x="4460559" y="3601908"/>
                  <a:pt x="4830949" y="2980733"/>
                </a:cubicBezTo>
                <a:cubicBezTo>
                  <a:pt x="3694577" y="2131444"/>
                  <a:pt x="3092870" y="1159037"/>
                  <a:pt x="1659486" y="3327973"/>
                </a:cubicBezTo>
                <a:cubicBezTo>
                  <a:pt x="1379128" y="3752199"/>
                  <a:pt x="1867830" y="4323396"/>
                  <a:pt x="1972002" y="4821107"/>
                </a:cubicBezTo>
                <a:cubicBezTo>
                  <a:pt x="2423664" y="4774001"/>
                  <a:pt x="5569673" y="5062363"/>
                  <a:pt x="4101744" y="2934434"/>
                </a:cubicBezTo>
                <a:cubicBezTo>
                  <a:pt x="3761063" y="2440579"/>
                  <a:pt x="2944275" y="2618059"/>
                  <a:pt x="2365541" y="2459872"/>
                </a:cubicBezTo>
                <a:cubicBezTo>
                  <a:pt x="1690351" y="2907426"/>
                  <a:pt x="624764" y="3044195"/>
                  <a:pt x="339972" y="3802535"/>
                </a:cubicBezTo>
                <a:cubicBezTo>
                  <a:pt x="144861" y="4322074"/>
                  <a:pt x="818843" y="5046558"/>
                  <a:pt x="1370118" y="5110474"/>
                </a:cubicBezTo>
                <a:cubicBezTo>
                  <a:pt x="2390362" y="5228763"/>
                  <a:pt x="3345531" y="4547173"/>
                  <a:pt x="4333237" y="4265522"/>
                </a:cubicBezTo>
                <a:cubicBezTo>
                  <a:pt x="4448984" y="3690646"/>
                  <a:pt x="5089544" y="2961067"/>
                  <a:pt x="4680478" y="2540895"/>
                </a:cubicBezTo>
                <a:cubicBezTo>
                  <a:pt x="2460132" y="260268"/>
                  <a:pt x="1719160" y="1689936"/>
                  <a:pt x="386270" y="2922859"/>
                </a:cubicBezTo>
                <a:cubicBezTo>
                  <a:pt x="756660" y="3652064"/>
                  <a:pt x="782721" y="4712849"/>
                  <a:pt x="1497440" y="5110474"/>
                </a:cubicBezTo>
                <a:cubicBezTo>
                  <a:pt x="3713607" y="6343412"/>
                  <a:pt x="6326315" y="6567741"/>
                  <a:pt x="5953693" y="3501593"/>
                </a:cubicBezTo>
                <a:cubicBezTo>
                  <a:pt x="5890725" y="2983460"/>
                  <a:pt x="5259212" y="2722231"/>
                  <a:pt x="4911972" y="23325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46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6BC2D-23D0-7192-17AC-0D8EA4E6CE63}"/>
              </a:ext>
            </a:extLst>
          </p:cNvPr>
          <p:cNvSpPr txBox="1"/>
          <p:nvPr/>
        </p:nvSpPr>
        <p:spPr>
          <a:xfrm>
            <a:off x="0" y="6240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If today’s cold so school start later, schedules are mixing. 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24807-7BE6-DB12-3885-48ECBCA767C3}"/>
              </a:ext>
            </a:extLst>
          </p:cNvPr>
          <p:cNvSpPr txBox="1"/>
          <p:nvPr/>
        </p:nvSpPr>
        <p:spPr>
          <a:xfrm>
            <a:off x="4166886" y="4362247"/>
            <a:ext cx="341453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School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468B38-F942-1953-2E28-ED598EE4198C}"/>
              </a:ext>
            </a:extLst>
          </p:cNvPr>
          <p:cNvSpPr txBox="1"/>
          <p:nvPr/>
        </p:nvSpPr>
        <p:spPr>
          <a:xfrm>
            <a:off x="4166884" y="3600014"/>
            <a:ext cx="341453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Homework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BE7D5B-339E-E9E1-B50C-A76E1B1C84C3}"/>
              </a:ext>
            </a:extLst>
          </p:cNvPr>
          <p:cNvSpPr txBox="1"/>
          <p:nvPr/>
        </p:nvSpPr>
        <p:spPr>
          <a:xfrm>
            <a:off x="4166884" y="2831055"/>
            <a:ext cx="341453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Academy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320D7-3F13-AE19-AD1A-F36B6BAB99B8}"/>
              </a:ext>
            </a:extLst>
          </p:cNvPr>
          <p:cNvSpPr txBox="1"/>
          <p:nvPr/>
        </p:nvSpPr>
        <p:spPr>
          <a:xfrm>
            <a:off x="4166883" y="2069304"/>
            <a:ext cx="341453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Homework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FE0FE-7DA3-DB8D-5548-C62A49E8F9DE}"/>
              </a:ext>
            </a:extLst>
          </p:cNvPr>
          <p:cNvSpPr txBox="1"/>
          <p:nvPr/>
        </p:nvSpPr>
        <p:spPr>
          <a:xfrm>
            <a:off x="4166882" y="1307071"/>
            <a:ext cx="341453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Sleep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048E-00C7-F297-FD85-E9FBCE537848}"/>
              </a:ext>
            </a:extLst>
          </p:cNvPr>
          <p:cNvSpPr txBox="1"/>
          <p:nvPr/>
        </p:nvSpPr>
        <p:spPr>
          <a:xfrm>
            <a:off x="0" y="-936488"/>
            <a:ext cx="341453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Play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67776F-396C-5BE2-6B44-917FFA1C8008}"/>
              </a:ext>
            </a:extLst>
          </p:cNvPr>
          <p:cNvSpPr txBox="1"/>
          <p:nvPr/>
        </p:nvSpPr>
        <p:spPr>
          <a:xfrm>
            <a:off x="3555357" y="-924913"/>
            <a:ext cx="341453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EVRSLPW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B5E293-A9DD-783E-89D7-47B920EF4E04}"/>
              </a:ext>
            </a:extLst>
          </p:cNvPr>
          <p:cNvSpPr txBox="1"/>
          <p:nvPr/>
        </p:nvSpPr>
        <p:spPr>
          <a:xfrm>
            <a:off x="7110714" y="-900091"/>
            <a:ext cx="341453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PPT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987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-0.00301 L -8.33333E-7 -0.1090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-8.33333E-7 -0.1060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0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8.33333E-7 0.22037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8.33333E-7 -0.1055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-8.33333E-7 0.11111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0.34141 0.21944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70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6 L 0.04974 0.88819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4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-6.25E-7 0.33449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-0.00013 -0.4419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0.34102 0.8898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4" y="4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38778E-17 L -0.24141 0.65602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5" y="3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-6.25E-7 0.22222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6BC2D-23D0-7192-17AC-0D8EA4E6CE63}"/>
              </a:ext>
            </a:extLst>
          </p:cNvPr>
          <p:cNvSpPr txBox="1"/>
          <p:nvPr/>
        </p:nvSpPr>
        <p:spPr>
          <a:xfrm>
            <a:off x="0" y="6240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And, this idea become not for student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075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6BC2D-23D0-7192-17AC-0D8EA4E6CE63}"/>
              </a:ext>
            </a:extLst>
          </p:cNvPr>
          <p:cNvSpPr txBox="1"/>
          <p:nvPr/>
        </p:nvSpPr>
        <p:spPr>
          <a:xfrm>
            <a:off x="0" y="6240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Second, this idea make student more harder than before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576885-C465-0C51-FE9E-90203AA1380A}"/>
              </a:ext>
            </a:extLst>
          </p:cNvPr>
          <p:cNvGrpSpPr/>
          <p:nvPr/>
        </p:nvGrpSpPr>
        <p:grpSpPr>
          <a:xfrm>
            <a:off x="4913814" y="1597306"/>
            <a:ext cx="1885950" cy="6944810"/>
            <a:chOff x="1927545" y="706056"/>
            <a:chExt cx="1885950" cy="6944810"/>
          </a:xfrm>
        </p:grpSpPr>
        <p:sp>
          <p:nvSpPr>
            <p:cNvPr id="3" name="현 2">
              <a:extLst>
                <a:ext uri="{FF2B5EF4-FFF2-40B4-BE49-F238E27FC236}">
                  <a16:creationId xmlns:a16="http://schemas.microsoft.com/office/drawing/2014/main" id="{4A7B0CCF-2F41-DE07-43B9-B32605254FC2}"/>
                </a:ext>
              </a:extLst>
            </p:cNvPr>
            <p:cNvSpPr/>
            <p:nvPr/>
          </p:nvSpPr>
          <p:spPr>
            <a:xfrm flipV="1">
              <a:off x="2031356" y="2174594"/>
              <a:ext cx="1678329" cy="5476272"/>
            </a:xfrm>
            <a:prstGeom prst="chord">
              <a:avLst>
                <a:gd name="adj1" fmla="val 2700000"/>
                <a:gd name="adj2" fmla="val 807076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4BCE62A-F271-6FC5-658A-3351DEC9AB9B}"/>
                </a:ext>
              </a:extLst>
            </p:cNvPr>
            <p:cNvGrpSpPr/>
            <p:nvPr/>
          </p:nvGrpSpPr>
          <p:grpSpPr>
            <a:xfrm>
              <a:off x="1927545" y="706056"/>
              <a:ext cx="1885950" cy="1678329"/>
              <a:chOff x="1927545" y="706056"/>
              <a:chExt cx="1885950" cy="1678329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B98DD8FC-DD14-4113-A0BC-6C9B77F23A78}"/>
                  </a:ext>
                </a:extLst>
              </p:cNvPr>
              <p:cNvSpPr/>
              <p:nvPr/>
            </p:nvSpPr>
            <p:spPr>
              <a:xfrm>
                <a:off x="2031356" y="706056"/>
                <a:ext cx="1678329" cy="167832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194" name="Picture 2" descr="잉글리쉬가든 어학원">
                <a:extLst>
                  <a:ext uri="{FF2B5EF4-FFF2-40B4-BE49-F238E27FC236}">
                    <a16:creationId xmlns:a16="http://schemas.microsoft.com/office/drawing/2014/main" id="{3FD26F2B-F8F0-56CC-5585-E84B28CD6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002" b="20221"/>
              <a:stretch/>
            </p:blipFill>
            <p:spPr bwMode="auto">
              <a:xfrm>
                <a:off x="1927545" y="1156745"/>
                <a:ext cx="1885950" cy="567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64419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6BC2D-23D0-7192-17AC-0D8EA4E6CE63}"/>
              </a:ext>
            </a:extLst>
          </p:cNvPr>
          <p:cNvSpPr txBox="1"/>
          <p:nvPr/>
        </p:nvSpPr>
        <p:spPr>
          <a:xfrm>
            <a:off x="0" y="6240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If school start early we have a breaktime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CF789-0FDD-8A3D-6935-6B4E6BA59D88}"/>
              </a:ext>
            </a:extLst>
          </p:cNvPr>
          <p:cNvSpPr txBox="1"/>
          <p:nvPr/>
        </p:nvSpPr>
        <p:spPr>
          <a:xfrm>
            <a:off x="4178461" y="3968707"/>
            <a:ext cx="341453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Breaktime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902A32-6F40-2D2D-B8C6-7511B128B1DF}"/>
              </a:ext>
            </a:extLst>
          </p:cNvPr>
          <p:cNvSpPr txBox="1"/>
          <p:nvPr/>
        </p:nvSpPr>
        <p:spPr>
          <a:xfrm>
            <a:off x="4178459" y="3206474"/>
            <a:ext cx="341453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Homework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1DD36-0628-BCA0-6A12-C422ADE024D0}"/>
              </a:ext>
            </a:extLst>
          </p:cNvPr>
          <p:cNvSpPr txBox="1"/>
          <p:nvPr/>
        </p:nvSpPr>
        <p:spPr>
          <a:xfrm>
            <a:off x="4178459" y="2437515"/>
            <a:ext cx="341453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Academy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15E93-DF2C-2630-686F-7ACD9B88217A}"/>
              </a:ext>
            </a:extLst>
          </p:cNvPr>
          <p:cNvSpPr txBox="1"/>
          <p:nvPr/>
        </p:nvSpPr>
        <p:spPr>
          <a:xfrm>
            <a:off x="4178458" y="1675764"/>
            <a:ext cx="341453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Homework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7C785-1023-AC54-633F-69E6A0B343D0}"/>
              </a:ext>
            </a:extLst>
          </p:cNvPr>
          <p:cNvSpPr txBox="1"/>
          <p:nvPr/>
        </p:nvSpPr>
        <p:spPr>
          <a:xfrm>
            <a:off x="4178457" y="913531"/>
            <a:ext cx="341453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Sleep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665E1-F178-2478-6C7B-CBB161E4C09E}"/>
              </a:ext>
            </a:extLst>
          </p:cNvPr>
          <p:cNvSpPr txBox="1"/>
          <p:nvPr/>
        </p:nvSpPr>
        <p:spPr>
          <a:xfrm>
            <a:off x="4178459" y="3967743"/>
            <a:ext cx="341453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School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36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9167E-6 -7.40741E-7 L -2.29167E-6 0.1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6BC2D-23D0-7192-17AC-0D8EA4E6CE63}"/>
              </a:ext>
            </a:extLst>
          </p:cNvPr>
          <p:cNvSpPr txBox="1"/>
          <p:nvPr/>
        </p:nvSpPr>
        <p:spPr>
          <a:xfrm>
            <a:off x="0" y="6240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And academy intervenes.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CF789-0FDD-8A3D-6935-6B4E6BA59D88}"/>
              </a:ext>
            </a:extLst>
          </p:cNvPr>
          <p:cNvSpPr txBox="1"/>
          <p:nvPr/>
        </p:nvSpPr>
        <p:spPr>
          <a:xfrm>
            <a:off x="4178461" y="3968707"/>
            <a:ext cx="341453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Breaktime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902A32-6F40-2D2D-B8C6-7511B128B1DF}"/>
              </a:ext>
            </a:extLst>
          </p:cNvPr>
          <p:cNvSpPr txBox="1"/>
          <p:nvPr/>
        </p:nvSpPr>
        <p:spPr>
          <a:xfrm>
            <a:off x="4178459" y="3206474"/>
            <a:ext cx="341453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Homework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1DD36-0628-BCA0-6A12-C422ADE024D0}"/>
              </a:ext>
            </a:extLst>
          </p:cNvPr>
          <p:cNvSpPr txBox="1"/>
          <p:nvPr/>
        </p:nvSpPr>
        <p:spPr>
          <a:xfrm>
            <a:off x="4178459" y="2437515"/>
            <a:ext cx="341453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Academy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15E93-DF2C-2630-686F-7ACD9B88217A}"/>
              </a:ext>
            </a:extLst>
          </p:cNvPr>
          <p:cNvSpPr txBox="1"/>
          <p:nvPr/>
        </p:nvSpPr>
        <p:spPr>
          <a:xfrm>
            <a:off x="4178458" y="1675764"/>
            <a:ext cx="341453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Homework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7C785-1023-AC54-633F-69E6A0B343D0}"/>
              </a:ext>
            </a:extLst>
          </p:cNvPr>
          <p:cNvSpPr txBox="1"/>
          <p:nvPr/>
        </p:nvSpPr>
        <p:spPr>
          <a:xfrm>
            <a:off x="4178457" y="913531"/>
            <a:ext cx="341453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Sleep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665E1-F178-2478-6C7B-CBB161E4C09E}"/>
              </a:ext>
            </a:extLst>
          </p:cNvPr>
          <p:cNvSpPr txBox="1"/>
          <p:nvPr/>
        </p:nvSpPr>
        <p:spPr>
          <a:xfrm>
            <a:off x="4178459" y="4743243"/>
            <a:ext cx="341453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School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B22A2A-D5EC-8D66-FC7E-2E9DEB045DC0}"/>
              </a:ext>
            </a:extLst>
          </p:cNvPr>
          <p:cNvGrpSpPr/>
          <p:nvPr/>
        </p:nvGrpSpPr>
        <p:grpSpPr>
          <a:xfrm rot="20095792">
            <a:off x="12069807" y="1912993"/>
            <a:ext cx="1885950" cy="6944810"/>
            <a:chOff x="1927545" y="706056"/>
            <a:chExt cx="1885950" cy="6944810"/>
          </a:xfrm>
        </p:grpSpPr>
        <p:sp>
          <p:nvSpPr>
            <p:cNvPr id="10" name="현 9">
              <a:extLst>
                <a:ext uri="{FF2B5EF4-FFF2-40B4-BE49-F238E27FC236}">
                  <a16:creationId xmlns:a16="http://schemas.microsoft.com/office/drawing/2014/main" id="{02331239-B215-3998-B7C0-410600A5EA32}"/>
                </a:ext>
              </a:extLst>
            </p:cNvPr>
            <p:cNvSpPr/>
            <p:nvPr/>
          </p:nvSpPr>
          <p:spPr>
            <a:xfrm flipV="1">
              <a:off x="2031356" y="2174594"/>
              <a:ext cx="1678329" cy="5476272"/>
            </a:xfrm>
            <a:prstGeom prst="chord">
              <a:avLst>
                <a:gd name="adj1" fmla="val 2700000"/>
                <a:gd name="adj2" fmla="val 807076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B07EEBC-99E0-9EF0-AFBF-E39ACE21D530}"/>
                </a:ext>
              </a:extLst>
            </p:cNvPr>
            <p:cNvGrpSpPr/>
            <p:nvPr/>
          </p:nvGrpSpPr>
          <p:grpSpPr>
            <a:xfrm>
              <a:off x="1927545" y="706056"/>
              <a:ext cx="1885950" cy="1678329"/>
              <a:chOff x="1927545" y="706056"/>
              <a:chExt cx="1885950" cy="1678329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81517B5-C125-09CB-82AA-8E5E48D2A214}"/>
                  </a:ext>
                </a:extLst>
              </p:cNvPr>
              <p:cNvSpPr/>
              <p:nvPr/>
            </p:nvSpPr>
            <p:spPr>
              <a:xfrm>
                <a:off x="2031356" y="706056"/>
                <a:ext cx="1678329" cy="167832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Picture 2" descr="잉글리쉬가든 어학원">
                <a:extLst>
                  <a:ext uri="{FF2B5EF4-FFF2-40B4-BE49-F238E27FC236}">
                    <a16:creationId xmlns:a16="http://schemas.microsoft.com/office/drawing/2014/main" id="{F8254F27-906D-9021-E56D-40B55FC953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002" b="20221"/>
              <a:stretch/>
            </p:blipFill>
            <p:spPr bwMode="auto">
              <a:xfrm>
                <a:off x="1927545" y="1156745"/>
                <a:ext cx="1885950" cy="567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D134F6-0B1B-0F11-C739-449088AF4B0E}"/>
              </a:ext>
            </a:extLst>
          </p:cNvPr>
          <p:cNvGrpSpPr/>
          <p:nvPr/>
        </p:nvGrpSpPr>
        <p:grpSpPr>
          <a:xfrm>
            <a:off x="10377530" y="3556984"/>
            <a:ext cx="2946382" cy="1030353"/>
            <a:chOff x="7673226" y="3401672"/>
            <a:chExt cx="2946382" cy="103035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1A8FC53-8CB8-9E80-1D14-39A504875E26}"/>
                </a:ext>
              </a:extLst>
            </p:cNvPr>
            <p:cNvSpPr/>
            <p:nvPr/>
          </p:nvSpPr>
          <p:spPr>
            <a:xfrm rot="568272">
              <a:off x="8376966" y="3908805"/>
              <a:ext cx="2242642" cy="5232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678D96A-0D36-9D93-14B9-4F551C1E734C}"/>
                </a:ext>
              </a:extLst>
            </p:cNvPr>
            <p:cNvGrpSpPr/>
            <p:nvPr/>
          </p:nvGrpSpPr>
          <p:grpSpPr>
            <a:xfrm rot="18614154">
              <a:off x="8002952" y="3071946"/>
              <a:ext cx="558553" cy="1218005"/>
              <a:chOff x="552119" y="646603"/>
              <a:chExt cx="558553" cy="121800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FA03A71-DB57-F9EE-4DD9-14EFA17C0B26}"/>
                  </a:ext>
                </a:extLst>
              </p:cNvPr>
              <p:cNvSpPr/>
              <p:nvPr/>
            </p:nvSpPr>
            <p:spPr>
              <a:xfrm>
                <a:off x="796671" y="1060998"/>
                <a:ext cx="69448" cy="8036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별: 꼭짓점 5개 15">
                <a:extLst>
                  <a:ext uri="{FF2B5EF4-FFF2-40B4-BE49-F238E27FC236}">
                    <a16:creationId xmlns:a16="http://schemas.microsoft.com/office/drawing/2014/main" id="{1842D8A0-8BAF-A40B-F41B-B35199DE823A}"/>
                  </a:ext>
                </a:extLst>
              </p:cNvPr>
              <p:cNvSpPr/>
              <p:nvPr/>
            </p:nvSpPr>
            <p:spPr>
              <a:xfrm>
                <a:off x="552119" y="646603"/>
                <a:ext cx="558553" cy="558553"/>
              </a:xfrm>
              <a:prstGeom prst="star5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7585F08-2838-406F-3558-933BA5599716}"/>
              </a:ext>
            </a:extLst>
          </p:cNvPr>
          <p:cNvSpPr txBox="1"/>
          <p:nvPr/>
        </p:nvSpPr>
        <p:spPr>
          <a:xfrm>
            <a:off x="4177953" y="3966855"/>
            <a:ext cx="341453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Academy^^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270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소스 이미지 보기">
            <a:extLst>
              <a:ext uri="{FF2B5EF4-FFF2-40B4-BE49-F238E27FC236}">
                <a16:creationId xmlns:a16="http://schemas.microsoft.com/office/drawing/2014/main" id="{52845AFE-42D1-B904-BAF9-2DF47CF5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681" y="0"/>
            <a:ext cx="4846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06BC2D-23D0-7192-17AC-0D8EA4E6CE63}"/>
              </a:ext>
            </a:extLst>
          </p:cNvPr>
          <p:cNvSpPr txBox="1"/>
          <p:nvPr/>
        </p:nvSpPr>
        <p:spPr>
          <a:xfrm>
            <a:off x="0" y="6240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You can know just see vacation.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63B85-FCED-343E-B8B3-A98B2B390EE7}"/>
              </a:ext>
            </a:extLst>
          </p:cNvPr>
          <p:cNvSpPr txBox="1"/>
          <p:nvPr/>
        </p:nvSpPr>
        <p:spPr>
          <a:xfrm>
            <a:off x="4444675" y="2558003"/>
            <a:ext cx="1093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학원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F082B9E-8114-11C1-BDEA-927663B69152}"/>
              </a:ext>
            </a:extLst>
          </p:cNvPr>
          <p:cNvCxnSpPr/>
          <p:nvPr/>
        </p:nvCxnSpPr>
        <p:spPr>
          <a:xfrm>
            <a:off x="3946967" y="3429000"/>
            <a:ext cx="2149032" cy="2633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E0C13A0-52A9-4497-8E9A-96F8CA85C96B}"/>
              </a:ext>
            </a:extLst>
          </p:cNvPr>
          <p:cNvCxnSpPr>
            <a:cxnSpLocks/>
          </p:cNvCxnSpPr>
          <p:nvPr/>
        </p:nvCxnSpPr>
        <p:spPr>
          <a:xfrm flipH="1" flipV="1">
            <a:off x="5305061" y="1643329"/>
            <a:ext cx="790938" cy="20489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2A0DD3-1F85-3B7D-A0CA-392D29FFFEF4}"/>
              </a:ext>
            </a:extLst>
          </p:cNvPr>
          <p:cNvSpPr txBox="1"/>
          <p:nvPr/>
        </p:nvSpPr>
        <p:spPr>
          <a:xfrm>
            <a:off x="4269129" y="3871128"/>
            <a:ext cx="1093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숙제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E1F869-81E3-38AE-42D3-DF011940D28C}"/>
              </a:ext>
            </a:extLst>
          </p:cNvPr>
          <p:cNvCxnSpPr/>
          <p:nvPr/>
        </p:nvCxnSpPr>
        <p:spPr>
          <a:xfrm flipV="1">
            <a:off x="4629873" y="3692324"/>
            <a:ext cx="1466126" cy="14528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25F259C-E946-637A-291E-F2546E1F1508}"/>
              </a:ext>
            </a:extLst>
          </p:cNvPr>
          <p:cNvCxnSpPr>
            <a:cxnSpLocks/>
          </p:cNvCxnSpPr>
          <p:nvPr/>
        </p:nvCxnSpPr>
        <p:spPr>
          <a:xfrm flipH="1" flipV="1">
            <a:off x="6084424" y="1469985"/>
            <a:ext cx="34725" cy="22223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AE56CD-A795-00D8-B066-7B174F44E50F}"/>
              </a:ext>
            </a:extLst>
          </p:cNvPr>
          <p:cNvSpPr txBox="1"/>
          <p:nvPr/>
        </p:nvSpPr>
        <p:spPr>
          <a:xfrm>
            <a:off x="5268402" y="1582057"/>
            <a:ext cx="1093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숙</a:t>
            </a:r>
            <a:endParaRPr lang="en-US" altLang="ko-KR" sz="28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584F4BC-D897-9D00-F74E-2579FBE58729}"/>
              </a:ext>
            </a:extLst>
          </p:cNvPr>
          <p:cNvCxnSpPr/>
          <p:nvPr/>
        </p:nvCxnSpPr>
        <p:spPr>
          <a:xfrm>
            <a:off x="6095999" y="3692324"/>
            <a:ext cx="2006279" cy="5324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15AFE8D-AF6A-C77D-1C26-E60174B7FC81}"/>
              </a:ext>
            </a:extLst>
          </p:cNvPr>
          <p:cNvCxnSpPr>
            <a:cxnSpLocks/>
          </p:cNvCxnSpPr>
          <p:nvPr/>
        </p:nvCxnSpPr>
        <p:spPr>
          <a:xfrm>
            <a:off x="6061274" y="3680749"/>
            <a:ext cx="559444" cy="20157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3D5476-5DF5-4836-C25C-9A76677FB5CB}"/>
              </a:ext>
            </a:extLst>
          </p:cNvPr>
          <p:cNvSpPr txBox="1"/>
          <p:nvPr/>
        </p:nvSpPr>
        <p:spPr>
          <a:xfrm>
            <a:off x="5196068" y="4619711"/>
            <a:ext cx="1093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학원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CD58DD-9D7A-CF62-C391-4DAD3349494F}"/>
              </a:ext>
            </a:extLst>
          </p:cNvPr>
          <p:cNvCxnSpPr>
            <a:cxnSpLocks/>
          </p:cNvCxnSpPr>
          <p:nvPr/>
        </p:nvCxnSpPr>
        <p:spPr>
          <a:xfrm>
            <a:off x="6061274" y="3691808"/>
            <a:ext cx="1811134" cy="9968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E417F6-1C4A-A09A-7D62-2D6C5D2576FD}"/>
              </a:ext>
            </a:extLst>
          </p:cNvPr>
          <p:cNvSpPr txBox="1"/>
          <p:nvPr/>
        </p:nvSpPr>
        <p:spPr>
          <a:xfrm>
            <a:off x="6456743" y="4540476"/>
            <a:ext cx="1093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숙제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FB2F39-0182-3B2B-8C51-A1E4F468B8C6}"/>
              </a:ext>
            </a:extLst>
          </p:cNvPr>
          <p:cNvSpPr txBox="1"/>
          <p:nvPr/>
        </p:nvSpPr>
        <p:spPr>
          <a:xfrm>
            <a:off x="6690168" y="2793516"/>
            <a:ext cx="1093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잠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2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6BC2D-23D0-7192-17AC-0D8EA4E6CE63}"/>
              </a:ext>
            </a:extLst>
          </p:cNvPr>
          <p:cNvSpPr txBox="1"/>
          <p:nvPr/>
        </p:nvSpPr>
        <p:spPr>
          <a:xfrm>
            <a:off x="0" y="6240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As known as Korea has four season.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234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6BC2D-23D0-7192-17AC-0D8EA4E6CE63}"/>
              </a:ext>
            </a:extLst>
          </p:cNvPr>
          <p:cNvSpPr txBox="1"/>
          <p:nvPr/>
        </p:nvSpPr>
        <p:spPr>
          <a:xfrm>
            <a:off x="0" y="6240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Thirdly,</a:t>
            </a:r>
            <a:r>
              <a:rPr lang="ko-KR" altLang="en-US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this</a:t>
            </a:r>
            <a:r>
              <a:rPr lang="ko-KR" altLang="en-US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idea</a:t>
            </a:r>
            <a:r>
              <a:rPr lang="ko-KR" altLang="en-US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never</a:t>
            </a:r>
            <a:r>
              <a:rPr lang="ko-KR" altLang="en-US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can</a:t>
            </a:r>
            <a:r>
              <a:rPr lang="ko-KR" altLang="en-US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be</a:t>
            </a:r>
            <a:r>
              <a:rPr lang="ko-KR" altLang="en-US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fundamental</a:t>
            </a:r>
            <a:r>
              <a:rPr lang="ko-KR" altLang="en-US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solution</a:t>
            </a:r>
            <a:r>
              <a:rPr lang="ko-KR" altLang="en-US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872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6BC2D-23D0-7192-17AC-0D8EA4E6CE63}"/>
              </a:ext>
            </a:extLst>
          </p:cNvPr>
          <p:cNvSpPr txBox="1"/>
          <p:nvPr/>
        </p:nvSpPr>
        <p:spPr>
          <a:xfrm>
            <a:off x="0" y="624051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You should attend to global warming that is responsible for this phenomenon.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1266" name="Picture 2" descr="지구 온난화에 대한 이미지 결과">
            <a:extLst>
              <a:ext uri="{FF2B5EF4-FFF2-40B4-BE49-F238E27FC236}">
                <a16:creationId xmlns:a16="http://schemas.microsoft.com/office/drawing/2014/main" id="{4029F39F-A6AE-0AA1-8771-C9989A0DC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67" y="1060711"/>
            <a:ext cx="6736466" cy="473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208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12584-9C71-C7EF-2E64-30766FE35EED}"/>
              </a:ext>
            </a:extLst>
          </p:cNvPr>
          <p:cNvSpPr txBox="1"/>
          <p:nvPr/>
        </p:nvSpPr>
        <p:spPr>
          <a:xfrm>
            <a:off x="752230" y="2967335"/>
            <a:ext cx="10687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Thank you for watching my PPT</a:t>
            </a:r>
            <a:endParaRPr lang="ko-KR" altLang="en-US" sz="54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5BD11-9C1D-F111-8B92-8CB65D4A897E}"/>
              </a:ext>
            </a:extLst>
          </p:cNvPr>
          <p:cNvSpPr txBox="1"/>
          <p:nvPr/>
        </p:nvSpPr>
        <p:spPr>
          <a:xfrm>
            <a:off x="10930116" y="633478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황준화</a:t>
            </a:r>
            <a:endParaRPr lang="ko-KR" altLang="en-US" sz="2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박대기에 대한 이미지 결과">
            <a:extLst>
              <a:ext uri="{FF2B5EF4-FFF2-40B4-BE49-F238E27FC236}">
                <a16:creationId xmlns:a16="http://schemas.microsoft.com/office/drawing/2014/main" id="{4C425F23-4A7E-E11B-64CF-4FD2B77DB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" y="0"/>
            <a:ext cx="1218663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떨어진 은행 열매 에 대한 이미지 결과">
            <a:extLst>
              <a:ext uri="{FF2B5EF4-FFF2-40B4-BE49-F238E27FC236}">
                <a16:creationId xmlns:a16="http://schemas.microsoft.com/office/drawing/2014/main" id="{91F164DA-5314-2049-07BF-F9C111C83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" y="0"/>
            <a:ext cx="121866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지옥에 대한 이미지 결과">
            <a:extLst>
              <a:ext uri="{FF2B5EF4-FFF2-40B4-BE49-F238E27FC236}">
                <a16:creationId xmlns:a16="http://schemas.microsoft.com/office/drawing/2014/main" id="{3671D531-FAFF-42C3-F810-936F40E0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" y="0"/>
            <a:ext cx="12195636" cy="68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황사에 대한 이미지 결과">
            <a:extLst>
              <a:ext uri="{FF2B5EF4-FFF2-40B4-BE49-F238E27FC236}">
                <a16:creationId xmlns:a16="http://schemas.microsoft.com/office/drawing/2014/main" id="{888485A3-A015-43CF-1A04-5E90361ED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1" y="0"/>
            <a:ext cx="12191999" cy="68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06BC2D-23D0-7192-17AC-0D8EA4E6CE63}"/>
              </a:ext>
            </a:extLst>
          </p:cNvPr>
          <p:cNvSpPr txBox="1"/>
          <p:nvPr/>
        </p:nvSpPr>
        <p:spPr>
          <a:xfrm>
            <a:off x="0" y="6240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905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Spring, Summer, fall and winter</a:t>
            </a:r>
            <a:endParaRPr lang="ko-KR" altLang="en-US" sz="2800" b="1" dirty="0">
              <a:ln w="1905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609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6BC2D-23D0-7192-17AC-0D8EA4E6CE63}"/>
              </a:ext>
            </a:extLst>
          </p:cNvPr>
          <p:cNvSpPr txBox="1"/>
          <p:nvPr/>
        </p:nvSpPr>
        <p:spPr>
          <a:xfrm>
            <a:off x="0" y="6240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Each</a:t>
            </a:r>
            <a:r>
              <a:rPr lang="ko-KR" altLang="en-US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seasons</a:t>
            </a:r>
            <a:r>
              <a:rPr lang="ko-KR" altLang="en-US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are</a:t>
            </a:r>
            <a:r>
              <a:rPr lang="ko-KR" altLang="en-US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very</a:t>
            </a:r>
            <a:r>
              <a:rPr lang="ko-KR" altLang="en-US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different.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2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추위에 대한 이미지 결과">
            <a:extLst>
              <a:ext uri="{FF2B5EF4-FFF2-40B4-BE49-F238E27FC236}">
                <a16:creationId xmlns:a16="http://schemas.microsoft.com/office/drawing/2014/main" id="{6DBE1B66-286A-33C7-CA64-E2C373C64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더위에 대한 이미지 결과">
            <a:extLst>
              <a:ext uri="{FF2B5EF4-FFF2-40B4-BE49-F238E27FC236}">
                <a16:creationId xmlns:a16="http://schemas.microsoft.com/office/drawing/2014/main" id="{4BC6F00D-D266-08FD-B89D-2D2E5B185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7"/>
            <a:ext cx="12192000" cy="686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06BC2D-23D0-7192-17AC-0D8EA4E6CE63}"/>
              </a:ext>
            </a:extLst>
          </p:cNvPr>
          <p:cNvSpPr txBox="1"/>
          <p:nvPr/>
        </p:nvSpPr>
        <p:spPr>
          <a:xfrm>
            <a:off x="0" y="6240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Someday is hot or cold,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924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파키스탄 눈 구경하려다 폭설에 갇혀 참변…최소 22명 사망 : 뉴스 : 동아일보">
            <a:extLst>
              <a:ext uri="{FF2B5EF4-FFF2-40B4-BE49-F238E27FC236}">
                <a16:creationId xmlns:a16="http://schemas.microsoft.com/office/drawing/2014/main" id="{F021AE99-49E4-4C6A-5B4E-8B4F5F3A7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6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C090BD1-AF40-21B5-146F-D7C5EB228512}"/>
              </a:ext>
            </a:extLst>
          </p:cNvPr>
          <p:cNvGrpSpPr/>
          <p:nvPr/>
        </p:nvGrpSpPr>
        <p:grpSpPr>
          <a:xfrm>
            <a:off x="-1" y="0"/>
            <a:ext cx="12191999" cy="6858000"/>
            <a:chOff x="-1" y="0"/>
            <a:chExt cx="12191999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21E5661-60D7-7C21-CAA8-BB33D9F2F185}"/>
                </a:ext>
              </a:extLst>
            </p:cNvPr>
            <p:cNvSpPr/>
            <p:nvPr/>
          </p:nvSpPr>
          <p:spPr>
            <a:xfrm>
              <a:off x="-1" y="0"/>
              <a:ext cx="12191999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10909EF3-92C9-CC25-5323-8155DA6122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3810" y="0"/>
              <a:ext cx="385762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D06BC2D-23D0-7192-17AC-0D8EA4E6CE63}"/>
              </a:ext>
            </a:extLst>
          </p:cNvPr>
          <p:cNvSpPr txBox="1"/>
          <p:nvPr/>
        </p:nvSpPr>
        <p:spPr>
          <a:xfrm>
            <a:off x="0" y="6240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Someday is raining or snowing.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58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시간 때우는 페이지 - 요즘 습도 체감짤 진심 물속에 잠겨있는 기분 | Facebook">
            <a:extLst>
              <a:ext uri="{FF2B5EF4-FFF2-40B4-BE49-F238E27FC236}">
                <a16:creationId xmlns:a16="http://schemas.microsoft.com/office/drawing/2014/main" id="{31A8388C-EB4E-DC05-8A27-0D4499E6F1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" t="-1" r="2695" b="1351"/>
          <a:stretch/>
        </p:blipFill>
        <p:spPr bwMode="auto">
          <a:xfrm>
            <a:off x="2724345" y="0"/>
            <a:ext cx="66254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06BC2D-23D0-7192-17AC-0D8EA4E6CE63}"/>
              </a:ext>
            </a:extLst>
          </p:cNvPr>
          <p:cNvSpPr txBox="1"/>
          <p:nvPr/>
        </p:nvSpPr>
        <p:spPr>
          <a:xfrm>
            <a:off x="0" y="6240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 summer, it’s hot and humid so smells terrible in sewer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9A0CF6A6-6622-B4C7-3024-8FF89BD61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디스커비리">
            <a:extLst>
              <a:ext uri="{FF2B5EF4-FFF2-40B4-BE49-F238E27FC236}">
                <a16:creationId xmlns:a16="http://schemas.microsoft.com/office/drawing/2014/main" id="{CAB412B8-373E-99AE-294F-8E3F4B3A4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9" y="4178954"/>
            <a:ext cx="2516167" cy="232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06BC2D-23D0-7192-17AC-0D8EA4E6CE63}"/>
              </a:ext>
            </a:extLst>
          </p:cNvPr>
          <p:cNvSpPr txBox="1"/>
          <p:nvPr/>
        </p:nvSpPr>
        <p:spPr>
          <a:xfrm>
            <a:off x="0" y="6240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If you try to breath fresh air in winter,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130" name="Picture 10" descr="커비에 대한 이미지 결과">
            <a:extLst>
              <a:ext uri="{FF2B5EF4-FFF2-40B4-BE49-F238E27FC236}">
                <a16:creationId xmlns:a16="http://schemas.microsoft.com/office/drawing/2014/main" id="{6C5AD49F-9C4E-418B-81A5-D7BA189DC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9493" y1="26119" x2="38768" y2="28358"/>
                        <a14:foregroundMark x1="25725" y1="23134" x2="24275" y2="276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8177" y="3855755"/>
            <a:ext cx="3058207" cy="29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42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6BC2D-23D0-7192-17AC-0D8EA4E6CE63}"/>
              </a:ext>
            </a:extLst>
          </p:cNvPr>
          <p:cNvSpPr txBox="1"/>
          <p:nvPr/>
        </p:nvSpPr>
        <p:spPr>
          <a:xfrm>
            <a:off x="0" y="6240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Your lung freeze over.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146" name="Picture 2" descr="폐에 대한 이미지 결과">
            <a:extLst>
              <a:ext uri="{FF2B5EF4-FFF2-40B4-BE49-F238E27FC236}">
                <a16:creationId xmlns:a16="http://schemas.microsoft.com/office/drawing/2014/main" id="{3BAC2661-11C6-7BD5-EB28-A10908C30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400" y="641760"/>
            <a:ext cx="4084261" cy="516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소스 이미지 보기">
            <a:extLst>
              <a:ext uri="{FF2B5EF4-FFF2-40B4-BE49-F238E27FC236}">
                <a16:creationId xmlns:a16="http://schemas.microsoft.com/office/drawing/2014/main" id="{E2981FB3-F1BF-1393-F50E-4E29581B5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622" y="801092"/>
            <a:ext cx="5255815" cy="525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25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282</Words>
  <Application>Microsoft Office PowerPoint</Application>
  <PresentationFormat>와이드스크린</PresentationFormat>
  <Paragraphs>61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junhwa</dc:creator>
  <cp:lastModifiedBy>hwang junhwa</cp:lastModifiedBy>
  <cp:revision>1</cp:revision>
  <dcterms:created xsi:type="dcterms:W3CDTF">2022-09-27T07:04:07Z</dcterms:created>
  <dcterms:modified xsi:type="dcterms:W3CDTF">2022-09-27T09:22:49Z</dcterms:modified>
</cp:coreProperties>
</file>