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ang junhwa" userId="c8ba5834b6a328d7" providerId="LiveId" clId="{E692EBF2-C6FC-46F2-975B-EB9F873766C7}"/>
    <pc:docChg chg="undo redo custSel addSld modSld">
      <pc:chgData name="hwang junhwa" userId="c8ba5834b6a328d7" providerId="LiveId" clId="{E692EBF2-C6FC-46F2-975B-EB9F873766C7}" dt="2022-10-24T22:48:46.645" v="1149" actId="20577"/>
      <pc:docMkLst>
        <pc:docMk/>
      </pc:docMkLst>
      <pc:sldChg chg="addSp delSp modSp mod modNotesTx">
        <pc:chgData name="hwang junhwa" userId="c8ba5834b6a328d7" providerId="LiveId" clId="{E692EBF2-C6FC-46F2-975B-EB9F873766C7}" dt="2022-10-24T22:15:57.205" v="298" actId="1076"/>
        <pc:sldMkLst>
          <pc:docMk/>
          <pc:sldMk cId="3314152190" sldId="256"/>
        </pc:sldMkLst>
        <pc:spChg chg="del">
          <ac:chgData name="hwang junhwa" userId="c8ba5834b6a328d7" providerId="LiveId" clId="{E692EBF2-C6FC-46F2-975B-EB9F873766C7}" dt="2022-10-24T21:52:11.475" v="0" actId="478"/>
          <ac:spMkLst>
            <pc:docMk/>
            <pc:sldMk cId="3314152190" sldId="256"/>
            <ac:spMk id="2" creationId="{334EE5EC-0EC7-6D57-542B-7FE064FE5446}"/>
          </ac:spMkLst>
        </pc:spChg>
        <pc:spChg chg="del">
          <ac:chgData name="hwang junhwa" userId="c8ba5834b6a328d7" providerId="LiveId" clId="{E692EBF2-C6FC-46F2-975B-EB9F873766C7}" dt="2022-10-24T21:52:11.475" v="0" actId="478"/>
          <ac:spMkLst>
            <pc:docMk/>
            <pc:sldMk cId="3314152190" sldId="256"/>
            <ac:spMk id="3" creationId="{E9D3BFCF-C48D-25C0-DB8F-BC7E6FA62662}"/>
          </ac:spMkLst>
        </pc:spChg>
        <pc:spChg chg="add mod">
          <ac:chgData name="hwang junhwa" userId="c8ba5834b6a328d7" providerId="LiveId" clId="{E692EBF2-C6FC-46F2-975B-EB9F873766C7}" dt="2022-10-24T21:53:51.968" v="36" actId="164"/>
          <ac:spMkLst>
            <pc:docMk/>
            <pc:sldMk cId="3314152190" sldId="256"/>
            <ac:spMk id="4" creationId="{DFF4D140-F872-9F66-9563-D178B736393B}"/>
          </ac:spMkLst>
        </pc:spChg>
        <pc:spChg chg="add mod">
          <ac:chgData name="hwang junhwa" userId="c8ba5834b6a328d7" providerId="LiveId" clId="{E692EBF2-C6FC-46F2-975B-EB9F873766C7}" dt="2022-10-24T21:56:05.840" v="225" actId="6549"/>
          <ac:spMkLst>
            <pc:docMk/>
            <pc:sldMk cId="3314152190" sldId="256"/>
            <ac:spMk id="5" creationId="{9E3B5335-4789-E261-90FB-42A3E2537193}"/>
          </ac:spMkLst>
        </pc:spChg>
        <pc:spChg chg="add mod">
          <ac:chgData name="hwang junhwa" userId="c8ba5834b6a328d7" providerId="LiveId" clId="{E692EBF2-C6FC-46F2-975B-EB9F873766C7}" dt="2022-10-24T22:15:10.337" v="269" actId="1076"/>
          <ac:spMkLst>
            <pc:docMk/>
            <pc:sldMk cId="3314152190" sldId="256"/>
            <ac:spMk id="7" creationId="{19D65F7B-95D8-5FF1-A656-7F983267E4E4}"/>
          </ac:spMkLst>
        </pc:spChg>
        <pc:spChg chg="add mod">
          <ac:chgData name="hwang junhwa" userId="c8ba5834b6a328d7" providerId="LiveId" clId="{E692EBF2-C6FC-46F2-975B-EB9F873766C7}" dt="2022-10-24T21:57:10.242" v="267" actId="1076"/>
          <ac:spMkLst>
            <pc:docMk/>
            <pc:sldMk cId="3314152190" sldId="256"/>
            <ac:spMk id="8" creationId="{7940E16F-6368-6343-A838-09B5FE376A34}"/>
          </ac:spMkLst>
        </pc:spChg>
        <pc:spChg chg="add mod">
          <ac:chgData name="hwang junhwa" userId="c8ba5834b6a328d7" providerId="LiveId" clId="{E692EBF2-C6FC-46F2-975B-EB9F873766C7}" dt="2022-10-24T22:15:57.205" v="298" actId="1076"/>
          <ac:spMkLst>
            <pc:docMk/>
            <pc:sldMk cId="3314152190" sldId="256"/>
            <ac:spMk id="9" creationId="{4F7F0DD8-AD21-63D5-E644-DAEB1C23840C}"/>
          </ac:spMkLst>
        </pc:spChg>
        <pc:grpChg chg="add del mod">
          <ac:chgData name="hwang junhwa" userId="c8ba5834b6a328d7" providerId="LiveId" clId="{E692EBF2-C6FC-46F2-975B-EB9F873766C7}" dt="2022-10-24T21:56:07.666" v="226" actId="478"/>
          <ac:grpSpMkLst>
            <pc:docMk/>
            <pc:sldMk cId="3314152190" sldId="256"/>
            <ac:grpSpMk id="6" creationId="{621074CE-7934-200F-E29F-DDA62CDC5ABE}"/>
          </ac:grpSpMkLst>
        </pc:grpChg>
      </pc:sldChg>
      <pc:sldChg chg="addSp delSp modSp new mod modNotesTx">
        <pc:chgData name="hwang junhwa" userId="c8ba5834b6a328d7" providerId="LiveId" clId="{E692EBF2-C6FC-46F2-975B-EB9F873766C7}" dt="2022-10-24T22:38:56.979" v="748" actId="1076"/>
        <pc:sldMkLst>
          <pc:docMk/>
          <pc:sldMk cId="3951862694" sldId="257"/>
        </pc:sldMkLst>
        <pc:spChg chg="del">
          <ac:chgData name="hwang junhwa" userId="c8ba5834b6a328d7" providerId="LiveId" clId="{E692EBF2-C6FC-46F2-975B-EB9F873766C7}" dt="2022-10-24T22:16:05.904" v="299" actId="478"/>
          <ac:spMkLst>
            <pc:docMk/>
            <pc:sldMk cId="3951862694" sldId="257"/>
            <ac:spMk id="2" creationId="{F34CD8AB-05DA-BD9B-4953-E753B9A0402B}"/>
          </ac:spMkLst>
        </pc:spChg>
        <pc:spChg chg="del">
          <ac:chgData name="hwang junhwa" userId="c8ba5834b6a328d7" providerId="LiveId" clId="{E692EBF2-C6FC-46F2-975B-EB9F873766C7}" dt="2022-10-24T22:16:05.904" v="299" actId="478"/>
          <ac:spMkLst>
            <pc:docMk/>
            <pc:sldMk cId="3951862694" sldId="257"/>
            <ac:spMk id="3" creationId="{93B50FCF-3F15-796D-9596-6433FA257412}"/>
          </ac:spMkLst>
        </pc:spChg>
        <pc:spChg chg="add mod">
          <ac:chgData name="hwang junhwa" userId="c8ba5834b6a328d7" providerId="LiveId" clId="{E692EBF2-C6FC-46F2-975B-EB9F873766C7}" dt="2022-10-24T22:38:50.707" v="745" actId="1035"/>
          <ac:spMkLst>
            <pc:docMk/>
            <pc:sldMk cId="3951862694" sldId="257"/>
            <ac:spMk id="4" creationId="{8EE22C47-D0E1-780C-F205-F7E261D53467}"/>
          </ac:spMkLst>
        </pc:spChg>
        <pc:spChg chg="add mod">
          <ac:chgData name="hwang junhwa" userId="c8ba5834b6a328d7" providerId="LiveId" clId="{E692EBF2-C6FC-46F2-975B-EB9F873766C7}" dt="2022-10-24T22:38:54.124" v="747" actId="1076"/>
          <ac:spMkLst>
            <pc:docMk/>
            <pc:sldMk cId="3951862694" sldId="257"/>
            <ac:spMk id="5" creationId="{E6A1D98B-726D-3C76-06CF-83B52726E5D5}"/>
          </ac:spMkLst>
        </pc:spChg>
        <pc:spChg chg="add mod">
          <ac:chgData name="hwang junhwa" userId="c8ba5834b6a328d7" providerId="LiveId" clId="{E692EBF2-C6FC-46F2-975B-EB9F873766C7}" dt="2022-10-24T22:38:50.707" v="745" actId="1035"/>
          <ac:spMkLst>
            <pc:docMk/>
            <pc:sldMk cId="3951862694" sldId="257"/>
            <ac:spMk id="6" creationId="{1E8DB6B9-B205-9DA7-E9E1-2B37C3E378D3}"/>
          </ac:spMkLst>
        </pc:spChg>
        <pc:spChg chg="add mod">
          <ac:chgData name="hwang junhwa" userId="c8ba5834b6a328d7" providerId="LiveId" clId="{E692EBF2-C6FC-46F2-975B-EB9F873766C7}" dt="2022-10-24T22:38:50.707" v="745" actId="1035"/>
          <ac:spMkLst>
            <pc:docMk/>
            <pc:sldMk cId="3951862694" sldId="257"/>
            <ac:spMk id="7" creationId="{E830DAF4-E635-038C-0074-782F146D9BEB}"/>
          </ac:spMkLst>
        </pc:spChg>
        <pc:spChg chg="add mod">
          <ac:chgData name="hwang junhwa" userId="c8ba5834b6a328d7" providerId="LiveId" clId="{E692EBF2-C6FC-46F2-975B-EB9F873766C7}" dt="2022-10-24T22:38:19.094" v="723" actId="1076"/>
          <ac:spMkLst>
            <pc:docMk/>
            <pc:sldMk cId="3951862694" sldId="257"/>
            <ac:spMk id="8" creationId="{9D999623-0142-93AC-B9E0-22D788C89DC6}"/>
          </ac:spMkLst>
        </pc:spChg>
        <pc:picChg chg="add mod">
          <ac:chgData name="hwang junhwa" userId="c8ba5834b6a328d7" providerId="LiveId" clId="{E692EBF2-C6FC-46F2-975B-EB9F873766C7}" dt="2022-10-24T22:38:56.979" v="748" actId="1076"/>
          <ac:picMkLst>
            <pc:docMk/>
            <pc:sldMk cId="3951862694" sldId="257"/>
            <ac:picMk id="1026" creationId="{CAC89F4A-435C-65B6-6E69-1030D2EA75E9}"/>
          </ac:picMkLst>
        </pc:picChg>
        <pc:cxnChg chg="add mod">
          <ac:chgData name="hwang junhwa" userId="c8ba5834b6a328d7" providerId="LiveId" clId="{E692EBF2-C6FC-46F2-975B-EB9F873766C7}" dt="2022-10-24T22:38:42.956" v="726" actId="208"/>
          <ac:cxnSpMkLst>
            <pc:docMk/>
            <pc:sldMk cId="3951862694" sldId="257"/>
            <ac:cxnSpMk id="10" creationId="{E1FF6CE1-168D-E8CF-49AE-83D3353D0163}"/>
          </ac:cxnSpMkLst>
        </pc:cxnChg>
      </pc:sldChg>
      <pc:sldChg chg="addSp delSp modSp new mod modNotesTx">
        <pc:chgData name="hwang junhwa" userId="c8ba5834b6a328d7" providerId="LiveId" clId="{E692EBF2-C6FC-46F2-975B-EB9F873766C7}" dt="2022-10-24T22:39:06.413" v="749"/>
        <pc:sldMkLst>
          <pc:docMk/>
          <pc:sldMk cId="1758847491" sldId="258"/>
        </pc:sldMkLst>
        <pc:spChg chg="del">
          <ac:chgData name="hwang junhwa" userId="c8ba5834b6a328d7" providerId="LiveId" clId="{E692EBF2-C6FC-46F2-975B-EB9F873766C7}" dt="2022-10-24T22:31:58.311" v="439" actId="478"/>
          <ac:spMkLst>
            <pc:docMk/>
            <pc:sldMk cId="1758847491" sldId="258"/>
            <ac:spMk id="2" creationId="{4337C00F-689A-AC43-B180-896232460FBA}"/>
          </ac:spMkLst>
        </pc:spChg>
        <pc:spChg chg="del">
          <ac:chgData name="hwang junhwa" userId="c8ba5834b6a328d7" providerId="LiveId" clId="{E692EBF2-C6FC-46F2-975B-EB9F873766C7}" dt="2022-10-24T22:31:58.311" v="439" actId="478"/>
          <ac:spMkLst>
            <pc:docMk/>
            <pc:sldMk cId="1758847491" sldId="258"/>
            <ac:spMk id="3" creationId="{9963D97B-39FE-8ED8-4500-7B29057F4F1B}"/>
          </ac:spMkLst>
        </pc:spChg>
        <pc:spChg chg="add mod">
          <ac:chgData name="hwang junhwa" userId="c8ba5834b6a328d7" providerId="LiveId" clId="{E692EBF2-C6FC-46F2-975B-EB9F873766C7}" dt="2022-10-24T22:33:34.937" v="522" actId="1076"/>
          <ac:spMkLst>
            <pc:docMk/>
            <pc:sldMk cId="1758847491" sldId="258"/>
            <ac:spMk id="4" creationId="{4BADE5B0-A257-74F2-E1E7-2610A35C1792}"/>
          </ac:spMkLst>
        </pc:spChg>
        <pc:spChg chg="add mod">
          <ac:chgData name="hwang junhwa" userId="c8ba5834b6a328d7" providerId="LiveId" clId="{E692EBF2-C6FC-46F2-975B-EB9F873766C7}" dt="2022-10-24T22:33:59.994" v="541" actId="1076"/>
          <ac:spMkLst>
            <pc:docMk/>
            <pc:sldMk cId="1758847491" sldId="258"/>
            <ac:spMk id="5" creationId="{0BC945A9-40E4-8314-6F34-DC43E764B08E}"/>
          </ac:spMkLst>
        </pc:spChg>
        <pc:spChg chg="add mod">
          <ac:chgData name="hwang junhwa" userId="c8ba5834b6a328d7" providerId="LiveId" clId="{E692EBF2-C6FC-46F2-975B-EB9F873766C7}" dt="2022-10-24T22:39:06.413" v="749"/>
          <ac:spMkLst>
            <pc:docMk/>
            <pc:sldMk cId="1758847491" sldId="258"/>
            <ac:spMk id="6" creationId="{043DE506-4B4F-20C0-9EAC-0178401E21F6}"/>
          </ac:spMkLst>
        </pc:spChg>
        <pc:cxnChg chg="add mod">
          <ac:chgData name="hwang junhwa" userId="c8ba5834b6a328d7" providerId="LiveId" clId="{E692EBF2-C6FC-46F2-975B-EB9F873766C7}" dt="2022-10-24T22:39:06.413" v="749"/>
          <ac:cxnSpMkLst>
            <pc:docMk/>
            <pc:sldMk cId="1758847491" sldId="258"/>
            <ac:cxnSpMk id="7" creationId="{BB5D0083-FEED-7554-0825-207F692F5178}"/>
          </ac:cxnSpMkLst>
        </pc:cxnChg>
      </pc:sldChg>
      <pc:sldChg chg="addSp delSp modSp new mod modNotesTx">
        <pc:chgData name="hwang junhwa" userId="c8ba5834b6a328d7" providerId="LiveId" clId="{E692EBF2-C6FC-46F2-975B-EB9F873766C7}" dt="2022-10-24T22:45:20.437" v="987" actId="1076"/>
        <pc:sldMkLst>
          <pc:docMk/>
          <pc:sldMk cId="636939276" sldId="259"/>
        </pc:sldMkLst>
        <pc:spChg chg="del">
          <ac:chgData name="hwang junhwa" userId="c8ba5834b6a328d7" providerId="LiveId" clId="{E692EBF2-C6FC-46F2-975B-EB9F873766C7}" dt="2022-10-24T22:34:21.685" v="549" actId="478"/>
          <ac:spMkLst>
            <pc:docMk/>
            <pc:sldMk cId="636939276" sldId="259"/>
            <ac:spMk id="2" creationId="{5D8A711C-8D64-C3F0-3E40-A2603A659415}"/>
          </ac:spMkLst>
        </pc:spChg>
        <pc:spChg chg="del">
          <ac:chgData name="hwang junhwa" userId="c8ba5834b6a328d7" providerId="LiveId" clId="{E692EBF2-C6FC-46F2-975B-EB9F873766C7}" dt="2022-10-24T22:34:21.685" v="549" actId="478"/>
          <ac:spMkLst>
            <pc:docMk/>
            <pc:sldMk cId="636939276" sldId="259"/>
            <ac:spMk id="3" creationId="{6AB7020C-6548-FC36-33F1-33E2816453BF}"/>
          </ac:spMkLst>
        </pc:spChg>
        <pc:spChg chg="add mod">
          <ac:chgData name="hwang junhwa" userId="c8ba5834b6a328d7" providerId="LiveId" clId="{E692EBF2-C6FC-46F2-975B-EB9F873766C7}" dt="2022-10-24T22:40:56.644" v="847" actId="20577"/>
          <ac:spMkLst>
            <pc:docMk/>
            <pc:sldMk cId="636939276" sldId="259"/>
            <ac:spMk id="4" creationId="{431B193E-5A7A-93BF-0A25-E5B33A686FA8}"/>
          </ac:spMkLst>
        </pc:spChg>
        <pc:spChg chg="add mod">
          <ac:chgData name="hwang junhwa" userId="c8ba5834b6a328d7" providerId="LiveId" clId="{E692EBF2-C6FC-46F2-975B-EB9F873766C7}" dt="2022-10-24T22:39:41.247" v="811" actId="20577"/>
          <ac:spMkLst>
            <pc:docMk/>
            <pc:sldMk cId="636939276" sldId="259"/>
            <ac:spMk id="5" creationId="{D27BD2F2-4439-3520-6090-0ACABB37DB41}"/>
          </ac:spMkLst>
        </pc:spChg>
        <pc:spChg chg="add mod">
          <ac:chgData name="hwang junhwa" userId="c8ba5834b6a328d7" providerId="LiveId" clId="{E692EBF2-C6FC-46F2-975B-EB9F873766C7}" dt="2022-10-24T22:43:54.100" v="920" actId="1076"/>
          <ac:spMkLst>
            <pc:docMk/>
            <pc:sldMk cId="636939276" sldId="259"/>
            <ac:spMk id="7" creationId="{36005553-4243-FCFD-4C51-481EB7BBAA71}"/>
          </ac:spMkLst>
        </pc:spChg>
        <pc:spChg chg="add mod">
          <ac:chgData name="hwang junhwa" userId="c8ba5834b6a328d7" providerId="LiveId" clId="{E692EBF2-C6FC-46F2-975B-EB9F873766C7}" dt="2022-10-24T22:43:48.141" v="918" actId="1076"/>
          <ac:spMkLst>
            <pc:docMk/>
            <pc:sldMk cId="636939276" sldId="259"/>
            <ac:spMk id="8" creationId="{FEEC4EB3-AEA5-FA73-95DB-18FB57C3B890}"/>
          </ac:spMkLst>
        </pc:spChg>
        <pc:spChg chg="add mod">
          <ac:chgData name="hwang junhwa" userId="c8ba5834b6a328d7" providerId="LiveId" clId="{E692EBF2-C6FC-46F2-975B-EB9F873766C7}" dt="2022-10-24T22:43:50.294" v="919" actId="1076"/>
          <ac:spMkLst>
            <pc:docMk/>
            <pc:sldMk cId="636939276" sldId="259"/>
            <ac:spMk id="9" creationId="{BB7B70D0-99C0-14D1-F07E-9EB9AD5A5C83}"/>
          </ac:spMkLst>
        </pc:spChg>
        <pc:spChg chg="add mod">
          <ac:chgData name="hwang junhwa" userId="c8ba5834b6a328d7" providerId="LiveId" clId="{E692EBF2-C6FC-46F2-975B-EB9F873766C7}" dt="2022-10-24T22:45:20.437" v="987" actId="1076"/>
          <ac:spMkLst>
            <pc:docMk/>
            <pc:sldMk cId="636939276" sldId="259"/>
            <ac:spMk id="10" creationId="{D672CB7B-D9D4-6F63-1DDD-EEEDA9B7E567}"/>
          </ac:spMkLst>
        </pc:spChg>
        <pc:spChg chg="add mod">
          <ac:chgData name="hwang junhwa" userId="c8ba5834b6a328d7" providerId="LiveId" clId="{E692EBF2-C6FC-46F2-975B-EB9F873766C7}" dt="2022-10-24T22:45:20.437" v="987" actId="1076"/>
          <ac:spMkLst>
            <pc:docMk/>
            <pc:sldMk cId="636939276" sldId="259"/>
            <ac:spMk id="11" creationId="{78A7F3E4-0807-255B-4F0F-F2FE8A74E106}"/>
          </ac:spMkLst>
        </pc:spChg>
        <pc:cxnChg chg="add mod">
          <ac:chgData name="hwang junhwa" userId="c8ba5834b6a328d7" providerId="LiveId" clId="{E692EBF2-C6FC-46F2-975B-EB9F873766C7}" dt="2022-10-24T22:39:10.006" v="750"/>
          <ac:cxnSpMkLst>
            <pc:docMk/>
            <pc:sldMk cId="636939276" sldId="259"/>
            <ac:cxnSpMk id="6" creationId="{C708083D-916F-6261-BA13-15325DB94056}"/>
          </ac:cxnSpMkLst>
        </pc:cxnChg>
      </pc:sldChg>
      <pc:sldChg chg="addSp delSp modSp new mod modNotesTx">
        <pc:chgData name="hwang junhwa" userId="c8ba5834b6a328d7" providerId="LiveId" clId="{E692EBF2-C6FC-46F2-975B-EB9F873766C7}" dt="2022-10-24T22:48:46.645" v="1149" actId="20577"/>
        <pc:sldMkLst>
          <pc:docMk/>
          <pc:sldMk cId="3041288114" sldId="260"/>
        </pc:sldMkLst>
        <pc:spChg chg="del">
          <ac:chgData name="hwang junhwa" userId="c8ba5834b6a328d7" providerId="LiveId" clId="{E692EBF2-C6FC-46F2-975B-EB9F873766C7}" dt="2022-10-24T22:45:29.748" v="989" actId="478"/>
          <ac:spMkLst>
            <pc:docMk/>
            <pc:sldMk cId="3041288114" sldId="260"/>
            <ac:spMk id="2" creationId="{0D751657-5CBD-5A3F-D588-F532E652C7E6}"/>
          </ac:spMkLst>
        </pc:spChg>
        <pc:spChg chg="del">
          <ac:chgData name="hwang junhwa" userId="c8ba5834b6a328d7" providerId="LiveId" clId="{E692EBF2-C6FC-46F2-975B-EB9F873766C7}" dt="2022-10-24T22:45:29.748" v="989" actId="478"/>
          <ac:spMkLst>
            <pc:docMk/>
            <pc:sldMk cId="3041288114" sldId="260"/>
            <ac:spMk id="3" creationId="{5017F0C0-4C85-7BF9-1AD5-509C37490701}"/>
          </ac:spMkLst>
        </pc:spChg>
        <pc:spChg chg="add mod">
          <ac:chgData name="hwang junhwa" userId="c8ba5834b6a328d7" providerId="LiveId" clId="{E692EBF2-C6FC-46F2-975B-EB9F873766C7}" dt="2022-10-24T22:46:02.569" v="1042" actId="20577"/>
          <ac:spMkLst>
            <pc:docMk/>
            <pc:sldMk cId="3041288114" sldId="260"/>
            <ac:spMk id="4" creationId="{97F3CB20-080C-8942-EEAC-0E2EAB9A11B8}"/>
          </ac:spMkLst>
        </pc:spChg>
        <pc:spChg chg="add del">
          <ac:chgData name="hwang junhwa" userId="c8ba5834b6a328d7" providerId="LiveId" clId="{E692EBF2-C6FC-46F2-975B-EB9F873766C7}" dt="2022-10-24T22:46:36.337" v="1046" actId="22"/>
          <ac:spMkLst>
            <pc:docMk/>
            <pc:sldMk cId="3041288114" sldId="260"/>
            <ac:spMk id="7" creationId="{FD21C210-1700-CA5A-8F15-FF311BFA47E1}"/>
          </ac:spMkLst>
        </pc:spChg>
        <pc:spChg chg="add mod">
          <ac:chgData name="hwang junhwa" userId="c8ba5834b6a328d7" providerId="LiveId" clId="{E692EBF2-C6FC-46F2-975B-EB9F873766C7}" dt="2022-10-24T22:47:25.697" v="1073" actId="20577"/>
          <ac:spMkLst>
            <pc:docMk/>
            <pc:sldMk cId="3041288114" sldId="260"/>
            <ac:spMk id="9" creationId="{7FD668CC-A162-8B6D-900E-FC32A0E82F24}"/>
          </ac:spMkLst>
        </pc:spChg>
        <pc:spChg chg="add del mod">
          <ac:chgData name="hwang junhwa" userId="c8ba5834b6a328d7" providerId="LiveId" clId="{E692EBF2-C6FC-46F2-975B-EB9F873766C7}" dt="2022-10-24T22:47:02.245" v="1054" actId="478"/>
          <ac:spMkLst>
            <pc:docMk/>
            <pc:sldMk cId="3041288114" sldId="260"/>
            <ac:spMk id="10" creationId="{F598A53E-FFD8-C2DC-E6C3-DD835C8CA919}"/>
          </ac:spMkLst>
        </pc:spChg>
        <pc:spChg chg="add mod">
          <ac:chgData name="hwang junhwa" userId="c8ba5834b6a328d7" providerId="LiveId" clId="{E692EBF2-C6FC-46F2-975B-EB9F873766C7}" dt="2022-10-24T22:48:17.482" v="1133" actId="1076"/>
          <ac:spMkLst>
            <pc:docMk/>
            <pc:sldMk cId="3041288114" sldId="260"/>
            <ac:spMk id="11" creationId="{4CCED238-0B3B-21C3-4663-B22E1B2BADD6}"/>
          </ac:spMkLst>
        </pc:spChg>
        <pc:spChg chg="add mod">
          <ac:chgData name="hwang junhwa" userId="c8ba5834b6a328d7" providerId="LiveId" clId="{E692EBF2-C6FC-46F2-975B-EB9F873766C7}" dt="2022-10-24T22:48:28.387" v="1136" actId="1076"/>
          <ac:spMkLst>
            <pc:docMk/>
            <pc:sldMk cId="3041288114" sldId="260"/>
            <ac:spMk id="12" creationId="{1B0CE583-275E-674C-7DC4-8F8B596D236D}"/>
          </ac:spMkLst>
        </pc:spChg>
        <pc:spChg chg="add mod">
          <ac:chgData name="hwang junhwa" userId="c8ba5834b6a328d7" providerId="LiveId" clId="{E692EBF2-C6FC-46F2-975B-EB9F873766C7}" dt="2022-10-24T22:48:31.993" v="1137" actId="1076"/>
          <ac:spMkLst>
            <pc:docMk/>
            <pc:sldMk cId="3041288114" sldId="260"/>
            <ac:spMk id="13" creationId="{DCD0957D-E0C5-0C63-3CE3-C44C25A0FEB4}"/>
          </ac:spMkLst>
        </pc:spChg>
        <pc:cxnChg chg="add mod">
          <ac:chgData name="hwang junhwa" userId="c8ba5834b6a328d7" providerId="LiveId" clId="{E692EBF2-C6FC-46F2-975B-EB9F873766C7}" dt="2022-10-24T22:45:34.694" v="990"/>
          <ac:cxnSpMkLst>
            <pc:docMk/>
            <pc:sldMk cId="3041288114" sldId="260"/>
            <ac:cxnSpMk id="5" creationId="{544A7A05-D717-5132-51FA-34506DDDD17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D0B56-BF10-4C52-82A3-950C4FDBA329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11706-1F1E-4F2E-A995-0051F5722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5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Hello, my name is </a:t>
            </a:r>
            <a:r>
              <a:rPr lang="ko-KR" altLang="en-US" dirty="0" err="1"/>
              <a:t>황준화</a:t>
            </a:r>
            <a:r>
              <a:rPr lang="ko-KR" altLang="en-US" dirty="0"/>
              <a:t> </a:t>
            </a:r>
            <a:r>
              <a:rPr lang="en-US" altLang="ko-KR" dirty="0"/>
              <a:t>I come here to introduce my dream job dan way how to get it.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1706-1F1E-4F2E-A995-0051F5722C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9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 dream job is scientist like chemist, physicist biologist.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1706-1F1E-4F2E-A995-0051F5722C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8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Because Science is very clear and has no variable. I like this so but we can’t to be scientist without effort.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1706-1F1E-4F2E-A995-0051F5722C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3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be scientist, we need to study. Science and Math is important. And, good CSAT(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College Scholastic Ability Test</a:t>
            </a:r>
            <a:r>
              <a:rPr lang="en-US" altLang="ko-KR" dirty="0"/>
              <a:t>) score to make to go university and college easily.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1706-1F1E-4F2E-A995-0051F5722C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4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1706-1F1E-4F2E-A995-0051F5722C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 role model is Charles Darwin. He detect evolution with many bird. Other people say it is wrong but he didn’t give up. I like his this point so he is my role model.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11706-1F1E-4F2E-A995-0051F5722C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03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5B36-D19B-38BF-DCEF-3B00BEB55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0B0F4C-6CF4-8444-D62A-B48DBE78E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C6E18-4F29-06F0-7C14-D5A7FD5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88E-1B41-4DD3-B9AC-4F3D573D6CE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3AD83-7F9F-1B29-04BE-736D6677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7BEF3-04E6-00A4-B108-00A9F5D2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19F-774B-4091-A5CF-A2025274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2477F-D42E-8615-AAFC-ACA64110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CC87C4-A83F-977C-3BE0-D2CDBE14C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AB0DA-B555-881F-F6D1-C3CD8B6A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88E-1B41-4DD3-B9AC-4F3D573D6CE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4B44C-5880-705A-9A60-0A4E3B1E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1FFD2-3A0D-3A24-B4A7-91A1138A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19F-774B-4091-A5CF-A2025274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7AE84F-91C5-39D9-D41F-DCB2428F4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D9CAFC-A5CA-2F1A-1599-95E73CD03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B0204-DA42-E547-DF6F-E9ECA169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88E-1B41-4DD3-B9AC-4F3D573D6CE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C148A-99B6-6FB6-D153-6E49000D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C1F47-0436-FC6E-D452-29E57654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19F-774B-4091-A5CF-A2025274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2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6F0B-7020-4117-472C-28ED61A6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99D26-C02C-4ABE-9F4B-1E252631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830AE-2B85-D5CA-5C2E-DE6C4DEE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88E-1B41-4DD3-B9AC-4F3D573D6CE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F744D-03C3-AC76-BCD9-E3657A6B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8E703-04B1-39B8-D335-6927E3BE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19F-774B-4091-A5CF-A2025274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B6139-B34A-DE70-37E8-32036C65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F0133-3901-BD94-375E-417887A9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5C162-F3E5-C2B4-D9EF-06655B03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88E-1B41-4DD3-B9AC-4F3D573D6CE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2442B-8718-B4ED-DE81-300A763B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33EE8-C27B-9363-9A60-8D3A40CC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19F-774B-4091-A5CF-A2025274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0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53AFA-B196-0360-A005-E0778DFD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6CE0D-0B2C-6948-CF0C-63143831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EA56C0-D365-3D63-8681-7E33CF13F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93D38-23B2-5B6B-B55C-3B21D9EB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88E-1B41-4DD3-B9AC-4F3D573D6CE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A0B3C-07B5-0EB7-567A-A2D3C8F9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25F69F-AD5A-E52E-E0FE-66BC7B5E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19F-774B-4091-A5CF-A2025274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2D6A6-FEF2-0D17-F23E-6ADDCCEC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489A2-2225-1CD6-85CE-4E3F3468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F4C5-9C07-C49C-D7CB-A993D38F5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1D7618-BA1B-65D8-BBFB-90B33F868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BB48C6-86A8-E05E-BBA8-6A9CD0640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A4F8CD-2241-395A-3F86-54C9F35B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88E-1B41-4DD3-B9AC-4F3D573D6CE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2299E5-12AF-4AD5-F28D-D53A464B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4F9C6-5520-6B36-6117-5B091796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19F-774B-4091-A5CF-A2025274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B52FD-D37A-6490-4520-F25A5443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74EE6A-5D8D-4683-D6DB-6007DA10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88E-1B41-4DD3-B9AC-4F3D573D6CE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08CD90-9F54-A498-466D-FA5E0172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972AB9-B882-1616-EDBA-2825490B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19F-774B-4091-A5CF-A2025274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9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69BA66-B1AC-74AC-C024-29F7C18F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88E-1B41-4DD3-B9AC-4F3D573D6CE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C21F2-3B18-9531-8AF7-252132F8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73A0FB-99A9-52EE-D8C1-6CBD7C51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19F-774B-4091-A5CF-A2025274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8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C6E2F-2356-A664-9107-A03129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B0F73-7F2E-5B9E-0C25-4C33ACABE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F86D9B-15F0-8F6F-2CF1-AD7C057E4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1268A-915A-7945-0586-E4D6144B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88E-1B41-4DD3-B9AC-4F3D573D6CE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F07DA-51C0-FD2A-B13D-57780C08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98B15-7EFE-5B4B-3F84-A109093E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19F-774B-4091-A5CF-A2025274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64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F9B45-ED74-31C2-510B-4ED3B33D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08CB85-9039-AE06-8674-A476689AB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68F240-DA78-CC0C-0BE0-3751E612C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A7735-9137-B293-8B02-3C440AE1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88E-1B41-4DD3-B9AC-4F3D573D6CE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D08D5-AF54-D4D8-935B-31F9BDFD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F3C82-D184-D85D-8924-89507CED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19F-774B-4091-A5CF-A2025274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C856BD-E88C-2885-C0EF-8B07DDE6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EA1D0-6D70-2493-1A5B-31E05540F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DF4E5-DDB1-D9F7-2C7F-781490DC3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388E-1B41-4DD3-B9AC-4F3D573D6CE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2C5C5-E6C6-01FF-98AF-BE8729E35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622D6-F8A2-B9F1-9340-83C3B0C26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5119F-774B-4091-A5CF-A20252743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4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D65F7B-95D8-5FF1-A656-7F983267E4E4}"/>
              </a:ext>
            </a:extLst>
          </p:cNvPr>
          <p:cNvSpPr txBox="1"/>
          <p:nvPr/>
        </p:nvSpPr>
        <p:spPr>
          <a:xfrm>
            <a:off x="1097279" y="1645920"/>
            <a:ext cx="6135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My dream job</a:t>
            </a:r>
            <a:endParaRPr lang="ko-KR" alt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0E16F-6368-6343-A838-09B5FE376A34}"/>
              </a:ext>
            </a:extLst>
          </p:cNvPr>
          <p:cNvSpPr txBox="1"/>
          <p:nvPr/>
        </p:nvSpPr>
        <p:spPr>
          <a:xfrm>
            <a:off x="10726534" y="648866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1113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F0DD8-AD21-63D5-E644-DAEB1C23840C}"/>
              </a:ext>
            </a:extLst>
          </p:cNvPr>
          <p:cNvSpPr txBox="1"/>
          <p:nvPr/>
        </p:nvSpPr>
        <p:spPr>
          <a:xfrm>
            <a:off x="1097279" y="2792216"/>
            <a:ext cx="4777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And how to get it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5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1247994-C0F6-ECCE-0999-E01233E17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447" y="4733982"/>
            <a:ext cx="1816758" cy="18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47C0F67-DDAC-129B-9120-E2CCDB0B5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24" y="4696266"/>
            <a:ext cx="1809788" cy="180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C89F4A-435C-65B6-6E69-1030D2EA7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15" y="656278"/>
            <a:ext cx="1810790" cy="181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E22C47-D0E1-780C-F205-F7E261D53467}"/>
              </a:ext>
            </a:extLst>
          </p:cNvPr>
          <p:cNvSpPr txBox="1"/>
          <p:nvPr/>
        </p:nvSpPr>
        <p:spPr>
          <a:xfrm>
            <a:off x="4640382" y="3321072"/>
            <a:ext cx="2754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endParaRPr lang="en-US" altLang="ko-K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1D98B-726D-3C76-06CF-83B52726E5D5}"/>
              </a:ext>
            </a:extLst>
          </p:cNvPr>
          <p:cNvSpPr txBox="1"/>
          <p:nvPr/>
        </p:nvSpPr>
        <p:spPr>
          <a:xfrm>
            <a:off x="4750976" y="1292034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n w="76200"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Chemist</a:t>
            </a:r>
            <a:endParaRPr lang="en-US" altLang="ko-KR" sz="5400" b="1" dirty="0">
              <a:ln w="76200">
                <a:solidFill>
                  <a:schemeClr val="bg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DB6B9-B205-9DA7-E9E1-2B37C3E378D3}"/>
              </a:ext>
            </a:extLst>
          </p:cNvPr>
          <p:cNvSpPr txBox="1"/>
          <p:nvPr/>
        </p:nvSpPr>
        <p:spPr>
          <a:xfrm>
            <a:off x="1946668" y="5250702"/>
            <a:ext cx="2436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n w="76200"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Physicist</a:t>
            </a:r>
            <a:endParaRPr lang="en-US" altLang="ko-KR" sz="5400" b="1" dirty="0">
              <a:ln w="76200">
                <a:solidFill>
                  <a:schemeClr val="bg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0DAF4-E635-038C-0074-782F146D9BEB}"/>
              </a:ext>
            </a:extLst>
          </p:cNvPr>
          <p:cNvSpPr txBox="1"/>
          <p:nvPr/>
        </p:nvSpPr>
        <p:spPr>
          <a:xfrm>
            <a:off x="8436418" y="5288418"/>
            <a:ext cx="237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n w="76200"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Biologist</a:t>
            </a:r>
            <a:endParaRPr lang="en-US" altLang="ko-KR" sz="5400" b="1" dirty="0">
              <a:ln w="76200">
                <a:solidFill>
                  <a:schemeClr val="bg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99623-0142-93AC-B9E0-22D788C89DC6}"/>
              </a:ext>
            </a:extLst>
          </p:cNvPr>
          <p:cNvSpPr txBox="1"/>
          <p:nvPr/>
        </p:nvSpPr>
        <p:spPr>
          <a:xfrm>
            <a:off x="0" y="0"/>
            <a:ext cx="349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is my future job?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FF6CE1-168D-E8CF-49AE-83D3353D0163}"/>
              </a:ext>
            </a:extLst>
          </p:cNvPr>
          <p:cNvCxnSpPr>
            <a:cxnSpLocks/>
          </p:cNvCxnSpPr>
          <p:nvPr/>
        </p:nvCxnSpPr>
        <p:spPr>
          <a:xfrm>
            <a:off x="0" y="46166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9E9A68-1449-BB21-83B5-323E8221D4C8}"/>
              </a:ext>
            </a:extLst>
          </p:cNvPr>
          <p:cNvSpPr txBox="1"/>
          <p:nvPr/>
        </p:nvSpPr>
        <p:spPr>
          <a:xfrm>
            <a:off x="4753073" y="1303910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n w="76200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Chemist</a:t>
            </a:r>
            <a:endParaRPr lang="en-US" altLang="ko-KR" sz="5400" b="1" dirty="0">
              <a:ln w="76200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F40D5-2DFA-19DD-940C-8DDDF01221AE}"/>
              </a:ext>
            </a:extLst>
          </p:cNvPr>
          <p:cNvSpPr txBox="1"/>
          <p:nvPr/>
        </p:nvSpPr>
        <p:spPr>
          <a:xfrm>
            <a:off x="1946668" y="5250701"/>
            <a:ext cx="2436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Physicist</a:t>
            </a:r>
            <a:endParaRPr lang="en-US" altLang="ko-K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A1E01-608D-DE3A-5C1F-B90F2077EAB0}"/>
              </a:ext>
            </a:extLst>
          </p:cNvPr>
          <p:cNvSpPr txBox="1"/>
          <p:nvPr/>
        </p:nvSpPr>
        <p:spPr>
          <a:xfrm>
            <a:off x="8436418" y="5288418"/>
            <a:ext cx="237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Biologist</a:t>
            </a:r>
            <a:endParaRPr lang="en-US" altLang="ko-K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6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ADE5B0-A257-74F2-E1E7-2610A35C1792}"/>
              </a:ext>
            </a:extLst>
          </p:cNvPr>
          <p:cNvSpPr txBox="1"/>
          <p:nvPr/>
        </p:nvSpPr>
        <p:spPr>
          <a:xfrm>
            <a:off x="2401005" y="3075057"/>
            <a:ext cx="1468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endParaRPr lang="en-US" altLang="ko-K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945A9-40E4-8314-6F34-DC43E764B08E}"/>
              </a:ext>
            </a:extLst>
          </p:cNvPr>
          <p:cNvSpPr txBox="1"/>
          <p:nvPr/>
        </p:nvSpPr>
        <p:spPr>
          <a:xfrm>
            <a:off x="6041251" y="3092335"/>
            <a:ext cx="3975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Has no variable</a:t>
            </a:r>
            <a:endParaRPr lang="en-US" altLang="ko-K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DE506-4B4F-20C0-9EAC-0178401E21F6}"/>
              </a:ext>
            </a:extLst>
          </p:cNvPr>
          <p:cNvSpPr txBox="1"/>
          <p:nvPr/>
        </p:nvSpPr>
        <p:spPr>
          <a:xfrm>
            <a:off x="0" y="0"/>
            <a:ext cx="349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is my future job?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5D0083-FEED-7554-0825-207F692F5178}"/>
              </a:ext>
            </a:extLst>
          </p:cNvPr>
          <p:cNvCxnSpPr>
            <a:cxnSpLocks/>
          </p:cNvCxnSpPr>
          <p:nvPr/>
        </p:nvCxnSpPr>
        <p:spPr>
          <a:xfrm>
            <a:off x="0" y="46166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4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42635026-6C87-6B62-D48F-FF48A36AF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574" y="1868763"/>
            <a:ext cx="1744078" cy="17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CB1CDA-ED6D-884F-F643-4526FB938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52" y="4017914"/>
            <a:ext cx="1916756" cy="191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CBD4F10-0001-0C3D-72B8-DA582592E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31" y="1868764"/>
            <a:ext cx="1744077" cy="174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B193E-5A7A-93BF-0A25-E5B33A686FA8}"/>
              </a:ext>
            </a:extLst>
          </p:cNvPr>
          <p:cNvSpPr txBox="1"/>
          <p:nvPr/>
        </p:nvSpPr>
        <p:spPr>
          <a:xfrm>
            <a:off x="588830" y="923330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1.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BD2F2-4439-3520-6090-0ACABB37DB41}"/>
              </a:ext>
            </a:extLst>
          </p:cNvPr>
          <p:cNvSpPr txBox="1"/>
          <p:nvPr/>
        </p:nvSpPr>
        <p:spPr>
          <a:xfrm>
            <a:off x="0" y="0"/>
            <a:ext cx="8794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What are some obstacles I will face on my path to this job?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08083D-916F-6261-BA13-15325DB94056}"/>
              </a:ext>
            </a:extLst>
          </p:cNvPr>
          <p:cNvCxnSpPr>
            <a:cxnSpLocks/>
          </p:cNvCxnSpPr>
          <p:nvPr/>
        </p:nvCxnSpPr>
        <p:spPr>
          <a:xfrm>
            <a:off x="0" y="46166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005553-4243-FCFD-4C51-481EB7BBAA71}"/>
              </a:ext>
            </a:extLst>
          </p:cNvPr>
          <p:cNvSpPr txBox="1"/>
          <p:nvPr/>
        </p:nvSpPr>
        <p:spPr>
          <a:xfrm>
            <a:off x="6197285" y="923330"/>
            <a:ext cx="2111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2. CSAT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C4EB3-AEA5-FA73-95DB-18FB57C3B890}"/>
              </a:ext>
            </a:extLst>
          </p:cNvPr>
          <p:cNvSpPr txBox="1"/>
          <p:nvPr/>
        </p:nvSpPr>
        <p:spPr>
          <a:xfrm>
            <a:off x="1170720" y="1697684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 w="76200"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B70D0-99C0-14D1-F07E-9EB9AD5A5C83}"/>
              </a:ext>
            </a:extLst>
          </p:cNvPr>
          <p:cNvSpPr txBox="1"/>
          <p:nvPr/>
        </p:nvSpPr>
        <p:spPr>
          <a:xfrm>
            <a:off x="1170720" y="3850389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 w="76200"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2CB7B-D9D4-6F63-1DDD-EEEDA9B7E567}"/>
              </a:ext>
            </a:extLst>
          </p:cNvPr>
          <p:cNvSpPr txBox="1"/>
          <p:nvPr/>
        </p:nvSpPr>
        <p:spPr>
          <a:xfrm>
            <a:off x="6823375" y="3850389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College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7F3E4-0807-255B-4F0F-F2FE8A74E106}"/>
              </a:ext>
            </a:extLst>
          </p:cNvPr>
          <p:cNvSpPr txBox="1"/>
          <p:nvPr/>
        </p:nvSpPr>
        <p:spPr>
          <a:xfrm>
            <a:off x="6823375" y="1697683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 w="76200"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A40FF-A7DF-DBCA-12EA-40133EAE509A}"/>
              </a:ext>
            </a:extLst>
          </p:cNvPr>
          <p:cNvSpPr txBox="1"/>
          <p:nvPr/>
        </p:nvSpPr>
        <p:spPr>
          <a:xfrm>
            <a:off x="1170720" y="1696085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51D08-2673-3C98-86DA-3C41C96BB0EA}"/>
              </a:ext>
            </a:extLst>
          </p:cNvPr>
          <p:cNvSpPr txBox="1"/>
          <p:nvPr/>
        </p:nvSpPr>
        <p:spPr>
          <a:xfrm>
            <a:off x="1170719" y="3856189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BE38F-6679-289A-85D4-5C8FCB7B5F56}"/>
              </a:ext>
            </a:extLst>
          </p:cNvPr>
          <p:cNvSpPr txBox="1"/>
          <p:nvPr/>
        </p:nvSpPr>
        <p:spPr>
          <a:xfrm>
            <a:off x="6823375" y="1703033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E2546C5-4505-76EE-C675-3182413D8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902" y="4268988"/>
            <a:ext cx="1987422" cy="198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93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3CB20-080C-8942-EEAC-0E2EAB9A11B8}"/>
              </a:ext>
            </a:extLst>
          </p:cNvPr>
          <p:cNvSpPr txBox="1"/>
          <p:nvPr/>
        </p:nvSpPr>
        <p:spPr>
          <a:xfrm>
            <a:off x="0" y="0"/>
            <a:ext cx="511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What do I need to do get this job?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4A7A05-D717-5132-51FA-34506DDDD17F}"/>
              </a:ext>
            </a:extLst>
          </p:cNvPr>
          <p:cNvCxnSpPr>
            <a:cxnSpLocks/>
          </p:cNvCxnSpPr>
          <p:nvPr/>
        </p:nvCxnSpPr>
        <p:spPr>
          <a:xfrm>
            <a:off x="0" y="46166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D668CC-A162-8B6D-900E-FC32A0E82F24}"/>
              </a:ext>
            </a:extLst>
          </p:cNvPr>
          <p:cNvSpPr txBox="1"/>
          <p:nvPr/>
        </p:nvSpPr>
        <p:spPr>
          <a:xfrm>
            <a:off x="547266" y="1084638"/>
            <a:ext cx="6992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Education: The more, the better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ED238-0B3B-21C3-4663-B22E1B2BADD6}"/>
              </a:ext>
            </a:extLst>
          </p:cNvPr>
          <p:cNvSpPr txBox="1"/>
          <p:nvPr/>
        </p:nvSpPr>
        <p:spPr>
          <a:xfrm>
            <a:off x="547266" y="2292385"/>
            <a:ext cx="67679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Certificates: The more, the better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CE583-275E-674C-7DC4-8F8B596D236D}"/>
              </a:ext>
            </a:extLst>
          </p:cNvPr>
          <p:cNvSpPr txBox="1"/>
          <p:nvPr/>
        </p:nvSpPr>
        <p:spPr>
          <a:xfrm>
            <a:off x="547266" y="3500132"/>
            <a:ext cx="6147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Skills: The more, the better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0957D-E0C5-0C63-3CE3-C44C25A0FEB4}"/>
              </a:ext>
            </a:extLst>
          </p:cNvPr>
          <p:cNvSpPr txBox="1"/>
          <p:nvPr/>
        </p:nvSpPr>
        <p:spPr>
          <a:xfrm>
            <a:off x="547265" y="4707879"/>
            <a:ext cx="7243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Other things: The more, the better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8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C57310-065A-ADF0-07D5-1CD5215ED3EC}"/>
              </a:ext>
            </a:extLst>
          </p:cNvPr>
          <p:cNvSpPr txBox="1"/>
          <p:nvPr/>
        </p:nvSpPr>
        <p:spPr>
          <a:xfrm>
            <a:off x="0" y="0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My role model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3662CA-B116-9470-E30F-BCF3D9C5D1EF}"/>
              </a:ext>
            </a:extLst>
          </p:cNvPr>
          <p:cNvCxnSpPr>
            <a:cxnSpLocks/>
          </p:cNvCxnSpPr>
          <p:nvPr/>
        </p:nvCxnSpPr>
        <p:spPr>
          <a:xfrm>
            <a:off x="0" y="46166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BEEFBC-2AEB-B94C-8A37-A58988E9CDF1}"/>
              </a:ext>
            </a:extLst>
          </p:cNvPr>
          <p:cNvGrpSpPr/>
          <p:nvPr/>
        </p:nvGrpSpPr>
        <p:grpSpPr>
          <a:xfrm>
            <a:off x="821263" y="1077004"/>
            <a:ext cx="3105150" cy="4883502"/>
            <a:chOff x="821263" y="1077004"/>
            <a:chExt cx="3105150" cy="488350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6D0E05-5D94-9039-AD6C-37D1C6958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263" y="1077004"/>
              <a:ext cx="3105150" cy="41814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442D42-40E8-0F06-D035-F080CD4387C6}"/>
                </a:ext>
              </a:extLst>
            </p:cNvPr>
            <p:cNvSpPr txBox="1"/>
            <p:nvPr/>
          </p:nvSpPr>
          <p:spPr>
            <a:xfrm>
              <a:off x="1161006" y="5498841"/>
              <a:ext cx="2425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Charles Darwin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D4D42E9-3300-6386-D79F-2C038516F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328" y="615422"/>
            <a:ext cx="3156540" cy="26316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5DF3D9-53EF-11C0-DA66-B8AD1BF822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376"/>
          <a:stretch/>
        </p:blipFill>
        <p:spPr>
          <a:xfrm>
            <a:off x="5208328" y="3142666"/>
            <a:ext cx="3658572" cy="2115813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CC403028-B541-8290-BD9F-B040749603D4}"/>
              </a:ext>
            </a:extLst>
          </p:cNvPr>
          <p:cNvGrpSpPr/>
          <p:nvPr/>
        </p:nvGrpSpPr>
        <p:grpSpPr>
          <a:xfrm>
            <a:off x="1836356" y="897494"/>
            <a:ext cx="2585357" cy="2457450"/>
            <a:chOff x="1836356" y="897494"/>
            <a:chExt cx="2585357" cy="24574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018D862-79B4-386B-FCAE-D85583A20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36356" y="2081504"/>
              <a:ext cx="263032" cy="29225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4D117FC-C717-6A85-65DB-47A89EA88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73838" y="2081504"/>
              <a:ext cx="263032" cy="29225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198D278-9834-7DAC-A702-781DD8ED2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31113" y="897494"/>
              <a:ext cx="990600" cy="245745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D732E08-B3F6-61B7-12FA-D810DFF23180}"/>
              </a:ext>
            </a:extLst>
          </p:cNvPr>
          <p:cNvSpPr txBox="1"/>
          <p:nvPr/>
        </p:nvSpPr>
        <p:spPr>
          <a:xfrm>
            <a:off x="3303458" y="5960506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3F70935-560D-6EC3-5026-1716D3E905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5332" y="2608684"/>
            <a:ext cx="34575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5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0FBC2A-CDFC-28B6-0A34-AE8BCFCD6F64}"/>
              </a:ext>
            </a:extLst>
          </p:cNvPr>
          <p:cNvSpPr txBox="1"/>
          <p:nvPr/>
        </p:nvSpPr>
        <p:spPr>
          <a:xfrm>
            <a:off x="1097279" y="164592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B2ACE-2668-1FF1-1199-9DAA3C7C9452}"/>
              </a:ext>
            </a:extLst>
          </p:cNvPr>
          <p:cNvSpPr txBox="1"/>
          <p:nvPr/>
        </p:nvSpPr>
        <p:spPr>
          <a:xfrm>
            <a:off x="1097279" y="2792216"/>
            <a:ext cx="6074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For watching my PPT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33E28-10B8-BB77-2B7F-87EF1788B76E}"/>
              </a:ext>
            </a:extLst>
          </p:cNvPr>
          <p:cNvSpPr txBox="1"/>
          <p:nvPr/>
        </p:nvSpPr>
        <p:spPr>
          <a:xfrm>
            <a:off x="10726534" y="648866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1113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0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247</Words>
  <Application>Microsoft Office PowerPoint</Application>
  <PresentationFormat>와이드스크린</PresentationFormat>
  <Paragraphs>46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junhwa</dc:creator>
  <cp:lastModifiedBy>hwang junhwa</cp:lastModifiedBy>
  <cp:revision>5</cp:revision>
  <dcterms:created xsi:type="dcterms:W3CDTF">2022-10-24T21:51:50Z</dcterms:created>
  <dcterms:modified xsi:type="dcterms:W3CDTF">2022-10-25T13:28:02Z</dcterms:modified>
</cp:coreProperties>
</file>