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58" r:id="rId4"/>
    <p:sldId id="257" r:id="rId5"/>
    <p:sldId id="261" r:id="rId6"/>
    <p:sldId id="262" r:id="rId7"/>
    <p:sldId id="260"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BE54"/>
    <a:srgbClr val="C85454"/>
    <a:srgbClr val="80DFB5"/>
    <a:srgbClr val="1B61AD"/>
    <a:srgbClr val="BFBFBF"/>
    <a:srgbClr val="2379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2" d="100"/>
          <a:sy n="82" d="100"/>
        </p:scale>
        <p:origin x="96" y="298"/>
      </p:cViewPr>
      <p:guideLst/>
    </p:cSldViewPr>
  </p:slideViewPr>
  <p:notesTextViewPr>
    <p:cViewPr>
      <p:scale>
        <a:sx n="1" d="1"/>
        <a:sy n="1" d="1"/>
      </p:scale>
      <p:origin x="0" y="-1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wang junhwa" userId="c8ba5834b6a328d7" providerId="LiveId" clId="{DC6699F6-1224-407B-A2F8-F855050C3E54}"/>
    <pc:docChg chg="custSel addSld delSld modSld sldOrd">
      <pc:chgData name="hwang junhwa" userId="c8ba5834b6a328d7" providerId="LiveId" clId="{DC6699F6-1224-407B-A2F8-F855050C3E54}" dt="2022-10-25T09:25:20.673" v="908"/>
      <pc:docMkLst>
        <pc:docMk/>
      </pc:docMkLst>
      <pc:sldChg chg="modNotesTx">
        <pc:chgData name="hwang junhwa" userId="c8ba5834b6a328d7" providerId="LiveId" clId="{DC6699F6-1224-407B-A2F8-F855050C3E54}" dt="2022-10-25T08:49:00.677" v="438" actId="20577"/>
        <pc:sldMkLst>
          <pc:docMk/>
          <pc:sldMk cId="1334591969" sldId="256"/>
        </pc:sldMkLst>
      </pc:sldChg>
      <pc:sldChg chg="addSp delSp modSp mod modNotesTx">
        <pc:chgData name="hwang junhwa" userId="c8ba5834b6a328d7" providerId="LiveId" clId="{DC6699F6-1224-407B-A2F8-F855050C3E54}" dt="2022-10-25T09:22:38.186" v="905" actId="20577"/>
        <pc:sldMkLst>
          <pc:docMk/>
          <pc:sldMk cId="26588433" sldId="257"/>
        </pc:sldMkLst>
        <pc:spChg chg="mod">
          <ac:chgData name="hwang junhwa" userId="c8ba5834b6a328d7" providerId="LiveId" clId="{DC6699F6-1224-407B-A2F8-F855050C3E54}" dt="2022-10-25T08:44:08.798" v="190" actId="20577"/>
          <ac:spMkLst>
            <pc:docMk/>
            <pc:sldMk cId="26588433" sldId="257"/>
            <ac:spMk id="5" creationId="{C57558D0-4552-4165-9562-D8A48A0966CC}"/>
          </ac:spMkLst>
        </pc:spChg>
        <pc:spChg chg="del">
          <ac:chgData name="hwang junhwa" userId="c8ba5834b6a328d7" providerId="LiveId" clId="{DC6699F6-1224-407B-A2F8-F855050C3E54}" dt="2022-10-25T08:43:18.220" v="136" actId="478"/>
          <ac:spMkLst>
            <pc:docMk/>
            <pc:sldMk cId="26588433" sldId="257"/>
            <ac:spMk id="9" creationId="{4C1E9BC8-C59C-A530-D339-C4FDF69C8EA3}"/>
          </ac:spMkLst>
        </pc:spChg>
        <pc:spChg chg="del">
          <ac:chgData name="hwang junhwa" userId="c8ba5834b6a328d7" providerId="LiveId" clId="{DC6699F6-1224-407B-A2F8-F855050C3E54}" dt="2022-10-25T08:43:18.220" v="136" actId="478"/>
          <ac:spMkLst>
            <pc:docMk/>
            <pc:sldMk cId="26588433" sldId="257"/>
            <ac:spMk id="10" creationId="{0740B628-1864-B77B-1A42-0A92BF7BA44A}"/>
          </ac:spMkLst>
        </pc:spChg>
        <pc:spChg chg="del">
          <ac:chgData name="hwang junhwa" userId="c8ba5834b6a328d7" providerId="LiveId" clId="{DC6699F6-1224-407B-A2F8-F855050C3E54}" dt="2022-10-25T08:43:18.220" v="136" actId="478"/>
          <ac:spMkLst>
            <pc:docMk/>
            <pc:sldMk cId="26588433" sldId="257"/>
            <ac:spMk id="11" creationId="{D55A6A1F-3CD6-DEA4-BD88-10EF3A88E498}"/>
          </ac:spMkLst>
        </pc:spChg>
        <pc:spChg chg="del">
          <ac:chgData name="hwang junhwa" userId="c8ba5834b6a328d7" providerId="LiveId" clId="{DC6699F6-1224-407B-A2F8-F855050C3E54}" dt="2022-10-25T08:43:18.220" v="136" actId="478"/>
          <ac:spMkLst>
            <pc:docMk/>
            <pc:sldMk cId="26588433" sldId="257"/>
            <ac:spMk id="12" creationId="{8CEAEA7B-3D6D-1D41-55B5-21A6CF769294}"/>
          </ac:spMkLst>
        </pc:spChg>
        <pc:spChg chg="del mod">
          <ac:chgData name="hwang junhwa" userId="c8ba5834b6a328d7" providerId="LiveId" clId="{DC6699F6-1224-407B-A2F8-F855050C3E54}" dt="2022-10-25T08:44:18.846" v="192" actId="478"/>
          <ac:spMkLst>
            <pc:docMk/>
            <pc:sldMk cId="26588433" sldId="257"/>
            <ac:spMk id="13" creationId="{467BD1C4-4544-DA1F-72F6-CC4A89CD11BA}"/>
          </ac:spMkLst>
        </pc:spChg>
        <pc:spChg chg="del">
          <ac:chgData name="hwang junhwa" userId="c8ba5834b6a328d7" providerId="LiveId" clId="{DC6699F6-1224-407B-A2F8-F855050C3E54}" dt="2022-10-25T08:43:20.096" v="137" actId="478"/>
          <ac:spMkLst>
            <pc:docMk/>
            <pc:sldMk cId="26588433" sldId="257"/>
            <ac:spMk id="14" creationId="{65A359C2-2C40-B617-EA10-E1C317E47AC2}"/>
          </ac:spMkLst>
        </pc:spChg>
        <pc:spChg chg="del">
          <ac:chgData name="hwang junhwa" userId="c8ba5834b6a328d7" providerId="LiveId" clId="{DC6699F6-1224-407B-A2F8-F855050C3E54}" dt="2022-10-25T08:43:20.096" v="137" actId="478"/>
          <ac:spMkLst>
            <pc:docMk/>
            <pc:sldMk cId="26588433" sldId="257"/>
            <ac:spMk id="15" creationId="{B5761562-4603-995E-6137-98A939D86419}"/>
          </ac:spMkLst>
        </pc:spChg>
        <pc:spChg chg="del">
          <ac:chgData name="hwang junhwa" userId="c8ba5834b6a328d7" providerId="LiveId" clId="{DC6699F6-1224-407B-A2F8-F855050C3E54}" dt="2022-10-25T08:43:20.096" v="137" actId="478"/>
          <ac:spMkLst>
            <pc:docMk/>
            <pc:sldMk cId="26588433" sldId="257"/>
            <ac:spMk id="16" creationId="{376C1B9A-0EF1-C8AD-B8BF-DDA18B5BCC79}"/>
          </ac:spMkLst>
        </pc:spChg>
        <pc:picChg chg="add mod">
          <ac:chgData name="hwang junhwa" userId="c8ba5834b6a328d7" providerId="LiveId" clId="{DC6699F6-1224-407B-A2F8-F855050C3E54}" dt="2022-10-25T08:48:02.573" v="320" actId="1076"/>
          <ac:picMkLst>
            <pc:docMk/>
            <pc:sldMk cId="26588433" sldId="257"/>
            <ac:picMk id="1026" creationId="{0BB8B33F-164A-6977-86A0-C0D069EDA77C}"/>
          </ac:picMkLst>
        </pc:picChg>
        <pc:picChg chg="add mod">
          <ac:chgData name="hwang junhwa" userId="c8ba5834b6a328d7" providerId="LiveId" clId="{DC6699F6-1224-407B-A2F8-F855050C3E54}" dt="2022-10-25T08:48:01.587" v="319" actId="1076"/>
          <ac:picMkLst>
            <pc:docMk/>
            <pc:sldMk cId="26588433" sldId="257"/>
            <ac:picMk id="1028" creationId="{ADF5B7EF-CA70-F21E-9254-A07A18AEB62C}"/>
          </ac:picMkLst>
        </pc:picChg>
        <pc:cxnChg chg="del">
          <ac:chgData name="hwang junhwa" userId="c8ba5834b6a328d7" providerId="LiveId" clId="{DC6699F6-1224-407B-A2F8-F855050C3E54}" dt="2022-10-25T08:43:20.096" v="137" actId="478"/>
          <ac:cxnSpMkLst>
            <pc:docMk/>
            <pc:sldMk cId="26588433" sldId="257"/>
            <ac:cxnSpMk id="6" creationId="{07D2E308-8998-AAEE-E799-C8CE90CA9A60}"/>
          </ac:cxnSpMkLst>
        </pc:cxnChg>
        <pc:cxnChg chg="del">
          <ac:chgData name="hwang junhwa" userId="c8ba5834b6a328d7" providerId="LiveId" clId="{DC6699F6-1224-407B-A2F8-F855050C3E54}" dt="2022-10-25T08:43:20.096" v="137" actId="478"/>
          <ac:cxnSpMkLst>
            <pc:docMk/>
            <pc:sldMk cId="26588433" sldId="257"/>
            <ac:cxnSpMk id="7" creationId="{BC0F6900-D322-D314-F7DB-6D88C8C00ED0}"/>
          </ac:cxnSpMkLst>
        </pc:cxnChg>
        <pc:cxnChg chg="del">
          <ac:chgData name="hwang junhwa" userId="c8ba5834b6a328d7" providerId="LiveId" clId="{DC6699F6-1224-407B-A2F8-F855050C3E54}" dt="2022-10-25T08:43:20.096" v="137" actId="478"/>
          <ac:cxnSpMkLst>
            <pc:docMk/>
            <pc:sldMk cId="26588433" sldId="257"/>
            <ac:cxnSpMk id="8" creationId="{F302D9D1-CD7B-FE83-A19F-AD0ACA729B64}"/>
          </ac:cxnSpMkLst>
        </pc:cxnChg>
      </pc:sldChg>
      <pc:sldChg chg="delSp modSp mod ord modAnim">
        <pc:chgData name="hwang junhwa" userId="c8ba5834b6a328d7" providerId="LiveId" clId="{DC6699F6-1224-407B-A2F8-F855050C3E54}" dt="2022-10-25T09:17:52.871" v="882"/>
        <pc:sldMkLst>
          <pc:docMk/>
          <pc:sldMk cId="1545073184" sldId="258"/>
        </pc:sldMkLst>
        <pc:spChg chg="mod">
          <ac:chgData name="hwang junhwa" userId="c8ba5834b6a328d7" providerId="LiveId" clId="{DC6699F6-1224-407B-A2F8-F855050C3E54}" dt="2022-10-25T08:40:02.763" v="6" actId="20577"/>
          <ac:spMkLst>
            <pc:docMk/>
            <pc:sldMk cId="1545073184" sldId="258"/>
            <ac:spMk id="5" creationId="{0BCFECC3-1AE4-97C5-D887-B2015010214B}"/>
          </ac:spMkLst>
        </pc:spChg>
        <pc:spChg chg="del">
          <ac:chgData name="hwang junhwa" userId="c8ba5834b6a328d7" providerId="LiveId" clId="{DC6699F6-1224-407B-A2F8-F855050C3E54}" dt="2022-10-25T08:40:07.640" v="7" actId="478"/>
          <ac:spMkLst>
            <pc:docMk/>
            <pc:sldMk cId="1545073184" sldId="258"/>
            <ac:spMk id="6" creationId="{AE9AEF13-3156-DE5C-78DC-AD88F73DCD45}"/>
          </ac:spMkLst>
        </pc:spChg>
        <pc:spChg chg="mod">
          <ac:chgData name="hwang junhwa" userId="c8ba5834b6a328d7" providerId="LiveId" clId="{DC6699F6-1224-407B-A2F8-F855050C3E54}" dt="2022-10-25T08:41:33.225" v="52" actId="20577"/>
          <ac:spMkLst>
            <pc:docMk/>
            <pc:sldMk cId="1545073184" sldId="258"/>
            <ac:spMk id="7" creationId="{EE5D6DF9-CC1D-FBF2-5FFC-FC40E70DE612}"/>
          </ac:spMkLst>
        </pc:spChg>
        <pc:spChg chg="mod">
          <ac:chgData name="hwang junhwa" userId="c8ba5834b6a328d7" providerId="LiveId" clId="{DC6699F6-1224-407B-A2F8-F855050C3E54}" dt="2022-10-25T08:42:02.796" v="88" actId="20577"/>
          <ac:spMkLst>
            <pc:docMk/>
            <pc:sldMk cId="1545073184" sldId="258"/>
            <ac:spMk id="8" creationId="{2723EADC-D1C2-282D-FE38-FB18E2B65D4A}"/>
          </ac:spMkLst>
        </pc:spChg>
        <pc:spChg chg="mod">
          <ac:chgData name="hwang junhwa" userId="c8ba5834b6a328d7" providerId="LiveId" clId="{DC6699F6-1224-407B-A2F8-F855050C3E54}" dt="2022-10-25T08:42:58.005" v="134" actId="20577"/>
          <ac:spMkLst>
            <pc:docMk/>
            <pc:sldMk cId="1545073184" sldId="258"/>
            <ac:spMk id="9" creationId="{7C3093D9-9D02-B87B-8B95-05118F618CC2}"/>
          </ac:spMkLst>
        </pc:spChg>
      </pc:sldChg>
      <pc:sldChg chg="del">
        <pc:chgData name="hwang junhwa" userId="c8ba5834b6a328d7" providerId="LiveId" clId="{DC6699F6-1224-407B-A2F8-F855050C3E54}" dt="2022-10-25T08:43:08.941" v="135" actId="47"/>
        <pc:sldMkLst>
          <pc:docMk/>
          <pc:sldMk cId="3247080229" sldId="259"/>
        </pc:sldMkLst>
      </pc:sldChg>
      <pc:sldChg chg="modSp mod">
        <pc:chgData name="hwang junhwa" userId="c8ba5834b6a328d7" providerId="LiveId" clId="{DC6699F6-1224-407B-A2F8-F855050C3E54}" dt="2022-10-25T08:45:19.609" v="310"/>
        <pc:sldMkLst>
          <pc:docMk/>
          <pc:sldMk cId="3952915239" sldId="260"/>
        </pc:sldMkLst>
        <pc:spChg chg="mod">
          <ac:chgData name="hwang junhwa" userId="c8ba5834b6a328d7" providerId="LiveId" clId="{DC6699F6-1224-407B-A2F8-F855050C3E54}" dt="2022-10-25T08:45:08.780" v="287" actId="20577"/>
          <ac:spMkLst>
            <pc:docMk/>
            <pc:sldMk cId="3952915239" sldId="260"/>
            <ac:spMk id="4" creationId="{894E0C8F-5CE1-B43C-AC0B-11EFDF68FF3F}"/>
          </ac:spMkLst>
        </pc:spChg>
        <pc:spChg chg="mod">
          <ac:chgData name="hwang junhwa" userId="c8ba5834b6a328d7" providerId="LiveId" clId="{DC6699F6-1224-407B-A2F8-F855050C3E54}" dt="2022-10-25T08:45:19.609" v="310"/>
          <ac:spMkLst>
            <pc:docMk/>
            <pc:sldMk cId="3952915239" sldId="260"/>
            <ac:spMk id="5" creationId="{0FBDC016-3BF0-471C-DD42-64960F297E25}"/>
          </ac:spMkLst>
        </pc:spChg>
      </pc:sldChg>
      <pc:sldChg chg="addSp modSp add mod modNotesTx">
        <pc:chgData name="hwang junhwa" userId="c8ba5834b6a328d7" providerId="LiveId" clId="{DC6699F6-1224-407B-A2F8-F855050C3E54}" dt="2022-10-25T09:23:49.449" v="907"/>
        <pc:sldMkLst>
          <pc:docMk/>
          <pc:sldMk cId="2363223555" sldId="261"/>
        </pc:sldMkLst>
        <pc:spChg chg="mod">
          <ac:chgData name="hwang junhwa" userId="c8ba5834b6a328d7" providerId="LiveId" clId="{DC6699F6-1224-407B-A2F8-F855050C3E54}" dt="2022-10-25T08:44:37.245" v="230" actId="20577"/>
          <ac:spMkLst>
            <pc:docMk/>
            <pc:sldMk cId="2363223555" sldId="261"/>
            <ac:spMk id="5" creationId="{C57558D0-4552-4165-9562-D8A48A0966CC}"/>
          </ac:spMkLst>
        </pc:spChg>
        <pc:picChg chg="add mod">
          <ac:chgData name="hwang junhwa" userId="c8ba5834b6a328d7" providerId="LiveId" clId="{DC6699F6-1224-407B-A2F8-F855050C3E54}" dt="2022-10-25T09:20:48.275" v="899" actId="1076"/>
          <ac:picMkLst>
            <pc:docMk/>
            <pc:sldMk cId="2363223555" sldId="261"/>
            <ac:picMk id="3074" creationId="{FD20A24D-CE66-1FDC-E22D-33B68E2234EA}"/>
          </ac:picMkLst>
        </pc:picChg>
      </pc:sldChg>
      <pc:sldChg chg="del">
        <pc:chgData name="hwang junhwa" userId="c8ba5834b6a328d7" providerId="LiveId" clId="{DC6699F6-1224-407B-A2F8-F855050C3E54}" dt="2022-10-25T08:43:08.941" v="135" actId="47"/>
        <pc:sldMkLst>
          <pc:docMk/>
          <pc:sldMk cId="3291269631" sldId="261"/>
        </pc:sldMkLst>
      </pc:sldChg>
      <pc:sldChg chg="addSp modSp add mod modNotesTx">
        <pc:chgData name="hwang junhwa" userId="c8ba5834b6a328d7" providerId="LiveId" clId="{DC6699F6-1224-407B-A2F8-F855050C3E54}" dt="2022-10-25T09:25:20.673" v="908"/>
        <pc:sldMkLst>
          <pc:docMk/>
          <pc:sldMk cId="3223787806" sldId="262"/>
        </pc:sldMkLst>
        <pc:spChg chg="mod">
          <ac:chgData name="hwang junhwa" userId="c8ba5834b6a328d7" providerId="LiveId" clId="{DC6699F6-1224-407B-A2F8-F855050C3E54}" dt="2022-10-25T08:44:49.703" v="260" actId="20577"/>
          <ac:spMkLst>
            <pc:docMk/>
            <pc:sldMk cId="3223787806" sldId="262"/>
            <ac:spMk id="5" creationId="{C57558D0-4552-4165-9562-D8A48A0966CC}"/>
          </ac:spMkLst>
        </pc:spChg>
        <pc:picChg chg="add mod">
          <ac:chgData name="hwang junhwa" userId="c8ba5834b6a328d7" providerId="LiveId" clId="{DC6699F6-1224-407B-A2F8-F855050C3E54}" dt="2022-10-25T09:21:28.103" v="902" actId="1076"/>
          <ac:picMkLst>
            <pc:docMk/>
            <pc:sldMk cId="3223787806" sldId="262"/>
            <ac:picMk id="4098" creationId="{EB9645A5-EAF9-B407-18F1-2B464459A947}"/>
          </ac:picMkLst>
        </pc:picChg>
      </pc:sldChg>
      <pc:sldChg chg="new del">
        <pc:chgData name="hwang junhwa" userId="c8ba5834b6a328d7" providerId="LiveId" clId="{DC6699F6-1224-407B-A2F8-F855050C3E54}" dt="2022-10-25T08:49:07.208" v="443" actId="47"/>
        <pc:sldMkLst>
          <pc:docMk/>
          <pc:sldMk cId="4142235589" sldId="263"/>
        </pc:sldMkLst>
      </pc:sldChg>
      <pc:sldChg chg="addSp modSp add mod ord modAnim modNotesTx">
        <pc:chgData name="hwang junhwa" userId="c8ba5834b6a328d7" providerId="LiveId" clId="{DC6699F6-1224-407B-A2F8-F855050C3E54}" dt="2022-10-25T09:20:05.317" v="896" actId="1076"/>
        <pc:sldMkLst>
          <pc:docMk/>
          <pc:sldMk cId="620983784" sldId="264"/>
        </pc:sldMkLst>
        <pc:spChg chg="mod">
          <ac:chgData name="hwang junhwa" userId="c8ba5834b6a328d7" providerId="LiveId" clId="{DC6699F6-1224-407B-A2F8-F855050C3E54}" dt="2022-10-25T08:49:15.263" v="455" actId="20577"/>
          <ac:spMkLst>
            <pc:docMk/>
            <pc:sldMk cId="620983784" sldId="264"/>
            <ac:spMk id="5" creationId="{C57558D0-4552-4165-9562-D8A48A0966CC}"/>
          </ac:spMkLst>
        </pc:spChg>
        <pc:spChg chg="add mod">
          <ac:chgData name="hwang junhwa" userId="c8ba5834b6a328d7" providerId="LiveId" clId="{DC6699F6-1224-407B-A2F8-F855050C3E54}" dt="2022-10-25T09:19:57.610" v="895" actId="1076"/>
          <ac:spMkLst>
            <pc:docMk/>
            <pc:sldMk cId="620983784" sldId="264"/>
            <ac:spMk id="6" creationId="{38095C1E-6B05-9F38-616D-8C94A1D0D40F}"/>
          </ac:spMkLst>
        </pc:spChg>
        <pc:spChg chg="add mod">
          <ac:chgData name="hwang junhwa" userId="c8ba5834b6a328d7" providerId="LiveId" clId="{DC6699F6-1224-407B-A2F8-F855050C3E54}" dt="2022-10-25T09:19:57.610" v="895" actId="1076"/>
          <ac:spMkLst>
            <pc:docMk/>
            <pc:sldMk cId="620983784" sldId="264"/>
            <ac:spMk id="7" creationId="{E7212E6A-1DAA-B3C1-B378-82B373FA00D5}"/>
          </ac:spMkLst>
        </pc:spChg>
        <pc:spChg chg="mod">
          <ac:chgData name="hwang junhwa" userId="c8ba5834b6a328d7" providerId="LiveId" clId="{DC6699F6-1224-407B-A2F8-F855050C3E54}" dt="2022-10-25T09:19:57.610" v="895" actId="1076"/>
          <ac:spMkLst>
            <pc:docMk/>
            <pc:sldMk cId="620983784" sldId="264"/>
            <ac:spMk id="11" creationId="{50162A09-652E-EC2C-09D5-AF23DFACD962}"/>
          </ac:spMkLst>
        </pc:spChg>
        <pc:spChg chg="mod">
          <ac:chgData name="hwang junhwa" userId="c8ba5834b6a328d7" providerId="LiveId" clId="{DC6699F6-1224-407B-A2F8-F855050C3E54}" dt="2022-10-25T09:19:57.610" v="895" actId="1076"/>
          <ac:spMkLst>
            <pc:docMk/>
            <pc:sldMk cId="620983784" sldId="264"/>
            <ac:spMk id="12" creationId="{94477018-660A-71E7-EDE9-B0657E83BF79}"/>
          </ac:spMkLst>
        </pc:spChg>
        <pc:grpChg chg="add mod">
          <ac:chgData name="hwang junhwa" userId="c8ba5834b6a328d7" providerId="LiveId" clId="{DC6699F6-1224-407B-A2F8-F855050C3E54}" dt="2022-10-25T09:19:57.610" v="895" actId="1076"/>
          <ac:grpSpMkLst>
            <pc:docMk/>
            <pc:sldMk cId="620983784" sldId="264"/>
            <ac:grpSpMk id="8" creationId="{39EC61FE-0114-FBD9-C758-7D983376D1C1}"/>
          </ac:grpSpMkLst>
        </pc:grpChg>
        <pc:grpChg chg="add mod">
          <ac:chgData name="hwang junhwa" userId="c8ba5834b6a328d7" providerId="LiveId" clId="{DC6699F6-1224-407B-A2F8-F855050C3E54}" dt="2022-10-25T09:19:57.610" v="895" actId="1076"/>
          <ac:grpSpMkLst>
            <pc:docMk/>
            <pc:sldMk cId="620983784" sldId="264"/>
            <ac:grpSpMk id="9" creationId="{588F791B-BA0D-7536-7B53-270BD1B9203E}"/>
          </ac:grpSpMkLst>
        </pc:grpChg>
        <pc:grpChg chg="add mod">
          <ac:chgData name="hwang junhwa" userId="c8ba5834b6a328d7" providerId="LiveId" clId="{DC6699F6-1224-407B-A2F8-F855050C3E54}" dt="2022-10-25T09:19:57.610" v="895" actId="1076"/>
          <ac:grpSpMkLst>
            <pc:docMk/>
            <pc:sldMk cId="620983784" sldId="264"/>
            <ac:grpSpMk id="13" creationId="{476CF629-8B53-70A7-7F39-0E12E3F7675F}"/>
          </ac:grpSpMkLst>
        </pc:grpChg>
        <pc:picChg chg="add mod">
          <ac:chgData name="hwang junhwa" userId="c8ba5834b6a328d7" providerId="LiveId" clId="{DC6699F6-1224-407B-A2F8-F855050C3E54}" dt="2022-10-25T09:19:47.867" v="891" actId="1076"/>
          <ac:picMkLst>
            <pc:docMk/>
            <pc:sldMk cId="620983784" sldId="264"/>
            <ac:picMk id="2" creationId="{EABCEB59-EA4C-28C1-CF16-849E6BC1ACEC}"/>
          </ac:picMkLst>
        </pc:picChg>
        <pc:picChg chg="add mod">
          <ac:chgData name="hwang junhwa" userId="c8ba5834b6a328d7" providerId="LiveId" clId="{DC6699F6-1224-407B-A2F8-F855050C3E54}" dt="2022-10-25T09:19:57.610" v="895" actId="1076"/>
          <ac:picMkLst>
            <pc:docMk/>
            <pc:sldMk cId="620983784" sldId="264"/>
            <ac:picMk id="3" creationId="{EAC087AC-3923-B7DD-71D9-E6ABF29835CC}"/>
          </ac:picMkLst>
        </pc:picChg>
        <pc:picChg chg="mod">
          <ac:chgData name="hwang junhwa" userId="c8ba5834b6a328d7" providerId="LiveId" clId="{DC6699F6-1224-407B-A2F8-F855050C3E54}" dt="2022-10-25T09:19:57.610" v="895" actId="1076"/>
          <ac:picMkLst>
            <pc:docMk/>
            <pc:sldMk cId="620983784" sldId="264"/>
            <ac:picMk id="10" creationId="{915F9181-474F-299D-423D-A098AB4B46F4}"/>
          </ac:picMkLst>
        </pc:picChg>
        <pc:picChg chg="add mod">
          <ac:chgData name="hwang junhwa" userId="c8ba5834b6a328d7" providerId="LiveId" clId="{DC6699F6-1224-407B-A2F8-F855050C3E54}" dt="2022-10-25T09:19:57.610" v="895" actId="1076"/>
          <ac:picMkLst>
            <pc:docMk/>
            <pc:sldMk cId="620983784" sldId="264"/>
            <ac:picMk id="2050" creationId="{E1598C58-6A03-2814-EB5D-DCF910C675B9}"/>
          </ac:picMkLst>
        </pc:picChg>
        <pc:picChg chg="add mod">
          <ac:chgData name="hwang junhwa" userId="c8ba5834b6a328d7" providerId="LiveId" clId="{DC6699F6-1224-407B-A2F8-F855050C3E54}" dt="2022-10-25T09:19:55.516" v="894" actId="1076"/>
          <ac:picMkLst>
            <pc:docMk/>
            <pc:sldMk cId="620983784" sldId="264"/>
            <ac:picMk id="2052" creationId="{DD71A24E-7F6C-5604-09A9-834EA7F5C1E0}"/>
          </ac:picMkLst>
        </pc:picChg>
        <pc:picChg chg="add mod">
          <ac:chgData name="hwang junhwa" userId="c8ba5834b6a328d7" providerId="LiveId" clId="{DC6699F6-1224-407B-A2F8-F855050C3E54}" dt="2022-10-25T09:20:05.317" v="896" actId="1076"/>
          <ac:picMkLst>
            <pc:docMk/>
            <pc:sldMk cId="620983784" sldId="264"/>
            <ac:picMk id="2054" creationId="{7F18E314-4C21-0E67-450B-3B8053B0CF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C6AED-FA78-4A9A-A803-9ECA74F91E10}" type="datetimeFigureOut">
              <a:rPr lang="ko-KR" altLang="en-US" smtClean="0"/>
              <a:t>2022-10-25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F9E20-9E46-435C-97C8-5F31987F022C}" type="slidenum">
              <a:rPr lang="ko-KR" altLang="en-US" smtClean="0"/>
              <a:t>‹#›</a:t>
            </a:fld>
            <a:endParaRPr lang="ko-KR" altLang="en-US"/>
          </a:p>
        </p:txBody>
      </p:sp>
    </p:spTree>
    <p:extLst>
      <p:ext uri="{BB962C8B-B14F-4D97-AF65-F5344CB8AC3E}">
        <p14:creationId xmlns:p14="http://schemas.microsoft.com/office/powerpoint/2010/main" val="329814266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a:t>
            </a:r>
            <a:r>
              <a:rPr lang="ko-KR" altLang="en-US" dirty="0"/>
              <a:t> </a:t>
            </a:r>
            <a:r>
              <a:rPr lang="en-US" altLang="ko-KR" dirty="0"/>
              <a:t>my</a:t>
            </a:r>
            <a:r>
              <a:rPr lang="ko-KR" altLang="en-US" dirty="0"/>
              <a:t> </a:t>
            </a:r>
            <a:r>
              <a:rPr lang="en-US" altLang="ko-KR" dirty="0"/>
              <a:t>name</a:t>
            </a:r>
            <a:r>
              <a:rPr lang="ko-KR" altLang="en-US" dirty="0"/>
              <a:t> </a:t>
            </a:r>
            <a:r>
              <a:rPr lang="en-US" altLang="ko-KR" dirty="0"/>
              <a:t>is</a:t>
            </a:r>
            <a:r>
              <a:rPr lang="ko-KR" altLang="en-US" dirty="0"/>
              <a:t> </a:t>
            </a:r>
            <a:r>
              <a:rPr lang="ko-KR" altLang="en-US" dirty="0" err="1"/>
              <a:t>황준화</a:t>
            </a:r>
            <a:r>
              <a:rPr lang="en-US" altLang="ko-KR" dirty="0"/>
              <a:t>. I will introduce why parents are the best teacher.</a:t>
            </a:r>
          </a:p>
          <a:p>
            <a:endParaRPr lang="ko-KR" altLang="en-US" dirty="0"/>
          </a:p>
        </p:txBody>
      </p:sp>
      <p:sp>
        <p:nvSpPr>
          <p:cNvPr id="4" name="슬라이드 번호 개체 틀 3"/>
          <p:cNvSpPr>
            <a:spLocks noGrp="1"/>
          </p:cNvSpPr>
          <p:nvPr>
            <p:ph type="sldNum" sz="quarter" idx="5"/>
          </p:nvPr>
        </p:nvSpPr>
        <p:spPr/>
        <p:txBody>
          <a:bodyPr/>
          <a:lstStyle/>
          <a:p>
            <a:fld id="{9D5F9E20-9E46-435C-97C8-5F31987F022C}" type="slidenum">
              <a:rPr lang="ko-KR" altLang="en-US" smtClean="0"/>
              <a:t>1</a:t>
            </a:fld>
            <a:endParaRPr lang="ko-KR" altLang="en-US"/>
          </a:p>
        </p:txBody>
      </p:sp>
    </p:spTree>
    <p:extLst>
      <p:ext uri="{BB962C8B-B14F-4D97-AF65-F5344CB8AC3E}">
        <p14:creationId xmlns:p14="http://schemas.microsoft.com/office/powerpoint/2010/main" val="1241853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Today, students learn many thing with many teachers. They teach math, English, Korean so on for CSAT. But students are having very hard because this. Here an idea, parents are the best teacher.</a:t>
            </a:r>
            <a:endParaRPr lang="ko-KR" altLang="en-US" dirty="0"/>
          </a:p>
        </p:txBody>
      </p:sp>
      <p:sp>
        <p:nvSpPr>
          <p:cNvPr id="4" name="슬라이드 번호 개체 틀 3"/>
          <p:cNvSpPr>
            <a:spLocks noGrp="1"/>
          </p:cNvSpPr>
          <p:nvPr>
            <p:ph type="sldNum" sz="quarter" idx="5"/>
          </p:nvPr>
        </p:nvSpPr>
        <p:spPr/>
        <p:txBody>
          <a:bodyPr/>
          <a:lstStyle/>
          <a:p>
            <a:fld id="{9D5F9E20-9E46-435C-97C8-5F31987F022C}" type="slidenum">
              <a:rPr lang="ko-KR" altLang="en-US" smtClean="0"/>
              <a:t>2</a:t>
            </a:fld>
            <a:endParaRPr lang="ko-KR" altLang="en-US"/>
          </a:p>
        </p:txBody>
      </p:sp>
    </p:spTree>
    <p:extLst>
      <p:ext uri="{BB962C8B-B14F-4D97-AF65-F5344CB8AC3E}">
        <p14:creationId xmlns:p14="http://schemas.microsoft.com/office/powerpoint/2010/main" val="397590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나열되는 요소</a:t>
            </a:r>
          </a:p>
        </p:txBody>
      </p:sp>
      <p:sp>
        <p:nvSpPr>
          <p:cNvPr id="4" name="슬라이드 번호 개체 틀 3"/>
          <p:cNvSpPr>
            <a:spLocks noGrp="1"/>
          </p:cNvSpPr>
          <p:nvPr>
            <p:ph type="sldNum" sz="quarter" idx="5"/>
          </p:nvPr>
        </p:nvSpPr>
        <p:spPr/>
        <p:txBody>
          <a:bodyPr/>
          <a:lstStyle/>
          <a:p>
            <a:fld id="{9D5F9E20-9E46-435C-97C8-5F31987F022C}" type="slidenum">
              <a:rPr lang="ko-KR" altLang="en-US" smtClean="0"/>
              <a:t>3</a:t>
            </a:fld>
            <a:endParaRPr lang="ko-KR" altLang="en-US"/>
          </a:p>
        </p:txBody>
      </p:sp>
    </p:spTree>
    <p:extLst>
      <p:ext uri="{BB962C8B-B14F-4D97-AF65-F5344CB8AC3E}">
        <p14:creationId xmlns:p14="http://schemas.microsoft.com/office/powerpoint/2010/main" val="375932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a:rPr>
              <a:t>Parents know more about students than teachers. Therefore, it is possible to teach students the necessary knowledge correctly.</a:t>
            </a:r>
            <a:endParaRPr lang="ko-KR" altLang="en-US" dirty="0"/>
          </a:p>
        </p:txBody>
      </p:sp>
      <p:sp>
        <p:nvSpPr>
          <p:cNvPr id="4" name="슬라이드 번호 개체 틀 3"/>
          <p:cNvSpPr>
            <a:spLocks noGrp="1"/>
          </p:cNvSpPr>
          <p:nvPr>
            <p:ph type="sldNum" sz="quarter" idx="5"/>
          </p:nvPr>
        </p:nvSpPr>
        <p:spPr/>
        <p:txBody>
          <a:bodyPr/>
          <a:lstStyle/>
          <a:p>
            <a:fld id="{9D5F9E20-9E46-435C-97C8-5F31987F022C}" type="slidenum">
              <a:rPr lang="ko-KR" altLang="en-US" smtClean="0"/>
              <a:t>4</a:t>
            </a:fld>
            <a:endParaRPr lang="ko-KR" altLang="en-US"/>
          </a:p>
        </p:txBody>
      </p:sp>
    </p:spTree>
    <p:extLst>
      <p:ext uri="{BB962C8B-B14F-4D97-AF65-F5344CB8AC3E}">
        <p14:creationId xmlns:p14="http://schemas.microsoft.com/office/powerpoint/2010/main" val="817013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a:rPr>
              <a:t>Students get stressed out because of the CSAT and other tests. Parents can get away with it to some extent.</a:t>
            </a:r>
            <a:endParaRPr lang="ko-KR" altLang="en-US" dirty="0"/>
          </a:p>
        </p:txBody>
      </p:sp>
      <p:sp>
        <p:nvSpPr>
          <p:cNvPr id="4" name="슬라이드 번호 개체 틀 3"/>
          <p:cNvSpPr>
            <a:spLocks noGrp="1"/>
          </p:cNvSpPr>
          <p:nvPr>
            <p:ph type="sldNum" sz="quarter" idx="5"/>
          </p:nvPr>
        </p:nvSpPr>
        <p:spPr/>
        <p:txBody>
          <a:bodyPr/>
          <a:lstStyle/>
          <a:p>
            <a:fld id="{9D5F9E20-9E46-435C-97C8-5F31987F022C}" type="slidenum">
              <a:rPr lang="ko-KR" altLang="en-US" smtClean="0"/>
              <a:t>5</a:t>
            </a:fld>
            <a:endParaRPr lang="ko-KR" altLang="en-US"/>
          </a:p>
        </p:txBody>
      </p:sp>
    </p:spTree>
    <p:extLst>
      <p:ext uri="{BB962C8B-B14F-4D97-AF65-F5344CB8AC3E}">
        <p14:creationId xmlns:p14="http://schemas.microsoft.com/office/powerpoint/2010/main" val="60758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000000"/>
                </a:solidFill>
                <a:effectLst/>
                <a:latin typeface="noto"/>
              </a:rPr>
              <a:t>Students did not learn ethics or ethics correctly because they were studying for exams such as math and English when they were young, and most of them ended up being criminals or unemployed.</a:t>
            </a:r>
            <a:endParaRPr lang="ko-KR" altLang="en-US" dirty="0"/>
          </a:p>
        </p:txBody>
      </p:sp>
      <p:sp>
        <p:nvSpPr>
          <p:cNvPr id="4" name="슬라이드 번호 개체 틀 3"/>
          <p:cNvSpPr>
            <a:spLocks noGrp="1"/>
          </p:cNvSpPr>
          <p:nvPr>
            <p:ph type="sldNum" sz="quarter" idx="5"/>
          </p:nvPr>
        </p:nvSpPr>
        <p:spPr/>
        <p:txBody>
          <a:bodyPr/>
          <a:lstStyle/>
          <a:p>
            <a:fld id="{9D5F9E20-9E46-435C-97C8-5F31987F022C}" type="slidenum">
              <a:rPr lang="ko-KR" altLang="en-US" smtClean="0"/>
              <a:t>6</a:t>
            </a:fld>
            <a:endParaRPr lang="ko-KR" altLang="en-US"/>
          </a:p>
        </p:txBody>
      </p:sp>
    </p:spTree>
    <p:extLst>
      <p:ext uri="{BB962C8B-B14F-4D97-AF65-F5344CB8AC3E}">
        <p14:creationId xmlns:p14="http://schemas.microsoft.com/office/powerpoint/2010/main" val="1029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마침</a:t>
            </a:r>
          </a:p>
        </p:txBody>
      </p:sp>
      <p:sp>
        <p:nvSpPr>
          <p:cNvPr id="4" name="슬라이드 번호 개체 틀 3"/>
          <p:cNvSpPr>
            <a:spLocks noGrp="1"/>
          </p:cNvSpPr>
          <p:nvPr>
            <p:ph type="sldNum" sz="quarter" idx="5"/>
          </p:nvPr>
        </p:nvSpPr>
        <p:spPr/>
        <p:txBody>
          <a:bodyPr/>
          <a:lstStyle/>
          <a:p>
            <a:fld id="{9D5F9E20-9E46-435C-97C8-5F31987F022C}" type="slidenum">
              <a:rPr lang="ko-KR" altLang="en-US" smtClean="0"/>
              <a:t>7</a:t>
            </a:fld>
            <a:endParaRPr lang="ko-KR" altLang="en-US"/>
          </a:p>
        </p:txBody>
      </p:sp>
    </p:spTree>
    <p:extLst>
      <p:ext uri="{BB962C8B-B14F-4D97-AF65-F5344CB8AC3E}">
        <p14:creationId xmlns:p14="http://schemas.microsoft.com/office/powerpoint/2010/main" val="863212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5A1BFE-927B-CACD-953E-921AC2AF151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660969C-3B6E-5EFD-C3E9-3E66F6473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5CDE8A4-C6C1-37BD-74B1-2CFC82BCA0B6}"/>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5" name="바닥글 개체 틀 4">
            <a:extLst>
              <a:ext uri="{FF2B5EF4-FFF2-40B4-BE49-F238E27FC236}">
                <a16:creationId xmlns:a16="http://schemas.microsoft.com/office/drawing/2014/main" id="{4424BB48-8ADA-87A5-9A6B-C20928874C9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2678B7-030B-C9AB-793C-8AE1E5ABCE7F}"/>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150365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313CFF-661D-2085-62F6-EBBB3DDD91E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2B8E431-3D1C-5B5A-E7E2-9FD4998D360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E0BA14C-E930-E7D2-0D49-EC3F395E492C}"/>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5" name="바닥글 개체 틀 4">
            <a:extLst>
              <a:ext uri="{FF2B5EF4-FFF2-40B4-BE49-F238E27FC236}">
                <a16:creationId xmlns:a16="http://schemas.microsoft.com/office/drawing/2014/main" id="{EEFBEEA1-661F-ABBC-E0BA-71B09486374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25E6DBD-14AC-C47B-37AC-0202F5A348E2}"/>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314200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DE35180-BC4C-B601-F286-5B385D1B201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33C7862-29CB-16C3-0CF3-F5D24455838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8A1FBC5-BA1F-F93C-A6A3-9C996E704183}"/>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5" name="바닥글 개체 틀 4">
            <a:extLst>
              <a:ext uri="{FF2B5EF4-FFF2-40B4-BE49-F238E27FC236}">
                <a16:creationId xmlns:a16="http://schemas.microsoft.com/office/drawing/2014/main" id="{343CA88C-523E-77D6-F492-7D2542E04AE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9067695-2107-8090-A220-9445F1FF858B}"/>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233934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3254A8-BCC3-4DB1-607C-4127A48067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A6B12F7-55A4-27FF-3529-C5AABCB950E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64A1C5B-0869-82AE-6C3C-63368A5E8D72}"/>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5" name="바닥글 개체 틀 4">
            <a:extLst>
              <a:ext uri="{FF2B5EF4-FFF2-40B4-BE49-F238E27FC236}">
                <a16:creationId xmlns:a16="http://schemas.microsoft.com/office/drawing/2014/main" id="{D0A47644-93FE-BE23-457C-03982BAC69A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13A159-083D-4D19-A00F-1C8CFB59359C}"/>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29718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25BCDB-7808-69D2-68B5-53D49FFA5E1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F6CC2F0-0BC5-B19D-3EE3-8C535BD31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8ACE445-9761-D641-DC07-C3426BBE1FC0}"/>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5" name="바닥글 개체 틀 4">
            <a:extLst>
              <a:ext uri="{FF2B5EF4-FFF2-40B4-BE49-F238E27FC236}">
                <a16:creationId xmlns:a16="http://schemas.microsoft.com/office/drawing/2014/main" id="{06D0EC14-7624-0756-7ACC-A2826E9E780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10EF62-5124-45A7-D616-3FFE35354C5F}"/>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224602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0BD91C-60DA-88E5-2500-7018BA2AB24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CA929D1-F12F-9FAB-D7EC-46EC8B4C8A2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9DD644B-F396-B6E6-A2A9-8F4618A6316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081F7A3-BE91-77C8-88C1-7563466C4FF3}"/>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6" name="바닥글 개체 틀 5">
            <a:extLst>
              <a:ext uri="{FF2B5EF4-FFF2-40B4-BE49-F238E27FC236}">
                <a16:creationId xmlns:a16="http://schemas.microsoft.com/office/drawing/2014/main" id="{E0489CAA-9003-6B18-8A67-DC8E22B8E92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C2987F5-5C08-25BD-3DC5-D186D5CB8279}"/>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150511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8F2534-3B4A-99B0-E630-6C2FF38EA88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EECB111-1573-6FBE-4544-0A3367BF1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01BCAC1-6638-4428-8939-94915F6B7EF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0FF2355-E879-80A0-C420-5474B6C434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E9CE995-AF6E-7A58-5A89-93D5F54E663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493E017-2C9A-519E-E81A-473794B9E598}"/>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8" name="바닥글 개체 틀 7">
            <a:extLst>
              <a:ext uri="{FF2B5EF4-FFF2-40B4-BE49-F238E27FC236}">
                <a16:creationId xmlns:a16="http://schemas.microsoft.com/office/drawing/2014/main" id="{218D5C80-5C3D-C638-9DF1-2934085802A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EEF79FA-D195-B86E-9E76-5E676F9FE107}"/>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39388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CB5DD6-AC01-2A35-2EC3-CE64F79CD2A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C79A8CE-BFED-0053-D408-4817B9FBE9B1}"/>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4" name="바닥글 개체 틀 3">
            <a:extLst>
              <a:ext uri="{FF2B5EF4-FFF2-40B4-BE49-F238E27FC236}">
                <a16:creationId xmlns:a16="http://schemas.microsoft.com/office/drawing/2014/main" id="{0846201C-A280-0E48-3D0E-B26E1C14E4A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9084ECE-940A-8EC2-CBCF-FD4A56DC64C7}"/>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333704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777B0EE-C3BB-D0C1-D5E2-C4E34377F5C5}"/>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3" name="바닥글 개체 틀 2">
            <a:extLst>
              <a:ext uri="{FF2B5EF4-FFF2-40B4-BE49-F238E27FC236}">
                <a16:creationId xmlns:a16="http://schemas.microsoft.com/office/drawing/2014/main" id="{F5A65D84-BFE5-4CE9-E700-C36F2B9A442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29F4422-E129-2343-D988-B0A4B6708D11}"/>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1228966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589BB6-928A-FE86-126C-0500C053997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0B319B2-2DAD-D87E-9A96-FC5D97EE7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45D4CCA-DEA2-E149-FB6C-CF4CD363E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99C784D-91E9-9C0A-B55C-E6EFF56DF871}"/>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6" name="바닥글 개체 틀 5">
            <a:extLst>
              <a:ext uri="{FF2B5EF4-FFF2-40B4-BE49-F238E27FC236}">
                <a16:creationId xmlns:a16="http://schemas.microsoft.com/office/drawing/2014/main" id="{2FF51216-1C73-CB34-FB74-E1079D29AA0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59CE4C0-74A2-10DC-D7B4-1EA2762F1DC9}"/>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151388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6A0981-F4FB-742C-0510-A0D2BCF1ADF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26033EB-8BE0-1961-8596-B3BE5268F7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C06787B-C948-307C-277C-CDD4B17E6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A7F3D1-7CAC-AE1F-1BD6-E9853952D982}"/>
              </a:ext>
            </a:extLst>
          </p:cNvPr>
          <p:cNvSpPr>
            <a:spLocks noGrp="1"/>
          </p:cNvSpPr>
          <p:nvPr>
            <p:ph type="dt" sz="half" idx="10"/>
          </p:nvPr>
        </p:nvSpPr>
        <p:spPr/>
        <p:txBody>
          <a:bodyPr/>
          <a:lstStyle/>
          <a:p>
            <a:fld id="{D10C23FA-98E1-4F05-8C18-034B502EDEA6}" type="datetimeFigureOut">
              <a:rPr lang="ko-KR" altLang="en-US" smtClean="0"/>
              <a:t>2022-10-25</a:t>
            </a:fld>
            <a:endParaRPr lang="ko-KR" altLang="en-US"/>
          </a:p>
        </p:txBody>
      </p:sp>
      <p:sp>
        <p:nvSpPr>
          <p:cNvPr id="6" name="바닥글 개체 틀 5">
            <a:extLst>
              <a:ext uri="{FF2B5EF4-FFF2-40B4-BE49-F238E27FC236}">
                <a16:creationId xmlns:a16="http://schemas.microsoft.com/office/drawing/2014/main" id="{FB6774BC-9B19-FC0F-ACF9-8703BDEAE47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2D2AEBA-8708-090B-A2C4-F6837ECE95B3}"/>
              </a:ext>
            </a:extLst>
          </p:cNvPr>
          <p:cNvSpPr>
            <a:spLocks noGrp="1"/>
          </p:cNvSpPr>
          <p:nvPr>
            <p:ph type="sldNum" sz="quarter" idx="12"/>
          </p:nvPr>
        </p:nvSpPr>
        <p:spPr/>
        <p:txBody>
          <a:body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223952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5FD3410-5769-96F3-DF69-15438C983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0039DDD-D549-39E2-09A9-18BB5845FF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A53E762-B102-9174-5CA1-EE440D00D1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C23FA-98E1-4F05-8C18-034B502EDEA6}" type="datetimeFigureOut">
              <a:rPr lang="ko-KR" altLang="en-US" smtClean="0"/>
              <a:t>2022-10-25</a:t>
            </a:fld>
            <a:endParaRPr lang="ko-KR" altLang="en-US"/>
          </a:p>
        </p:txBody>
      </p:sp>
      <p:sp>
        <p:nvSpPr>
          <p:cNvPr id="5" name="바닥글 개체 틀 4">
            <a:extLst>
              <a:ext uri="{FF2B5EF4-FFF2-40B4-BE49-F238E27FC236}">
                <a16:creationId xmlns:a16="http://schemas.microsoft.com/office/drawing/2014/main" id="{B684775D-DE98-838D-41C5-550925375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16A9E72-61D6-95CA-1DAB-6CB316E8B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4DDDC-B767-4FAD-B4BF-2075705C4B4D}" type="slidenum">
              <a:rPr lang="ko-KR" altLang="en-US" smtClean="0"/>
              <a:t>‹#›</a:t>
            </a:fld>
            <a:endParaRPr lang="ko-KR" altLang="en-US"/>
          </a:p>
        </p:txBody>
      </p:sp>
    </p:spTree>
    <p:extLst>
      <p:ext uri="{BB962C8B-B14F-4D97-AF65-F5344CB8AC3E}">
        <p14:creationId xmlns:p14="http://schemas.microsoft.com/office/powerpoint/2010/main" val="261424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07E286A7-F3BC-F617-0B0D-9DC78C948D1A}"/>
              </a:ext>
            </a:extLst>
          </p:cNvPr>
          <p:cNvSpPr>
            <a:spLocks noGrp="1"/>
          </p:cNvSpPr>
          <p:nvPr>
            <p:ph type="ctrTitle"/>
          </p:nvPr>
        </p:nvSpPr>
        <p:spPr>
          <a:xfrm>
            <a:off x="1368404" y="2050033"/>
            <a:ext cx="9434872" cy="1844988"/>
          </a:xfrm>
          <a:effectLst/>
        </p:spPr>
        <p:txBody>
          <a:bodyPr>
            <a:noAutofit/>
          </a:bodyPr>
          <a:lstStyle/>
          <a:p>
            <a:r>
              <a:rPr lang="en-US" altLang="ko-KR" sz="7200" b="1" dirty="0">
                <a:solidFill>
                  <a:schemeClr val="accent1"/>
                </a:solidFill>
                <a:effectLst>
                  <a:outerShdw blurRad="127000" dist="50800" dir="5400000" algn="ctr" rotWithShape="0">
                    <a:schemeClr val="accent4">
                      <a:alpha val="90000"/>
                    </a:schemeClr>
                  </a:outerShdw>
                </a:effectLst>
                <a:latin typeface="맑은 고딕" panose="020B0503020000020004" pitchFamily="50" charset="-127"/>
                <a:ea typeface="맑은 고딕" panose="020B0503020000020004" pitchFamily="50" charset="-127"/>
              </a:rPr>
              <a:t>Parents are </a:t>
            </a:r>
            <a:br>
              <a:rPr lang="en-US" altLang="ko-KR" sz="7200" b="1" dirty="0">
                <a:solidFill>
                  <a:schemeClr val="accent1"/>
                </a:solidFill>
                <a:effectLst>
                  <a:outerShdw blurRad="127000" dist="50800" dir="5400000" algn="ctr" rotWithShape="0">
                    <a:schemeClr val="accent4">
                      <a:alpha val="90000"/>
                    </a:schemeClr>
                  </a:outerShdw>
                </a:effectLst>
                <a:latin typeface="맑은 고딕" panose="020B0503020000020004" pitchFamily="50" charset="-127"/>
                <a:ea typeface="맑은 고딕" panose="020B0503020000020004" pitchFamily="50" charset="-127"/>
              </a:rPr>
            </a:br>
            <a:r>
              <a:rPr lang="en-US" altLang="ko-KR" sz="7200" b="1" dirty="0">
                <a:solidFill>
                  <a:schemeClr val="accent1"/>
                </a:solidFill>
                <a:effectLst>
                  <a:outerShdw blurRad="127000" dist="50800" dir="5400000" algn="ctr" rotWithShape="0">
                    <a:schemeClr val="accent4">
                      <a:alpha val="90000"/>
                    </a:schemeClr>
                  </a:outerShdw>
                </a:effectLst>
                <a:latin typeface="맑은 고딕" panose="020B0503020000020004" pitchFamily="50" charset="-127"/>
                <a:ea typeface="맑은 고딕" panose="020B0503020000020004" pitchFamily="50" charset="-127"/>
              </a:rPr>
              <a:t>the best teacher?</a:t>
            </a:r>
            <a:endParaRPr lang="ko-KR" altLang="en-US" sz="7200" b="1" dirty="0">
              <a:solidFill>
                <a:schemeClr val="accent1"/>
              </a:solidFill>
              <a:effectLst>
                <a:outerShdw blurRad="127000" dist="50800" dir="5400000" algn="ctr" rotWithShape="0">
                  <a:schemeClr val="accent4">
                    <a:alpha val="90000"/>
                  </a:schemeClr>
                </a:outerShdw>
              </a:effectLst>
              <a:latin typeface="맑은 고딕" panose="020B0503020000020004" pitchFamily="50" charset="-127"/>
              <a:ea typeface="맑은 고딕" panose="020B0503020000020004" pitchFamily="50" charset="-127"/>
            </a:endParaRPr>
          </a:p>
        </p:txBody>
      </p:sp>
      <p:sp>
        <p:nvSpPr>
          <p:cNvPr id="5" name="부제목 2">
            <a:extLst>
              <a:ext uri="{FF2B5EF4-FFF2-40B4-BE49-F238E27FC236}">
                <a16:creationId xmlns:a16="http://schemas.microsoft.com/office/drawing/2014/main" id="{B1D6E3B8-66BF-C5B8-BBB7-D4BCDBD8C368}"/>
              </a:ext>
            </a:extLst>
          </p:cNvPr>
          <p:cNvSpPr>
            <a:spLocks noGrp="1"/>
          </p:cNvSpPr>
          <p:nvPr>
            <p:ph type="subTitle" idx="1"/>
          </p:nvPr>
        </p:nvSpPr>
        <p:spPr>
          <a:xfrm>
            <a:off x="0" y="4304100"/>
            <a:ext cx="12192000" cy="407254"/>
          </a:xfrm>
          <a:effectLst>
            <a:outerShdw blurRad="127000" dist="50800" dir="5400000" algn="ctr" rotWithShape="0">
              <a:schemeClr val="accent4"/>
            </a:outerShdw>
          </a:effectLst>
        </p:spPr>
        <p:txBody>
          <a:bodyPr>
            <a:noAutofit/>
          </a:bodyPr>
          <a:lstStyle/>
          <a:p>
            <a:r>
              <a:rPr lang="ko-KR" altLang="en-US" sz="2800" b="1" dirty="0" err="1">
                <a:solidFill>
                  <a:schemeClr val="accent1"/>
                </a:solidFill>
                <a:latin typeface="맑은 고딕" panose="020B0503020000020004" pitchFamily="50" charset="-127"/>
                <a:ea typeface="맑은 고딕" panose="020B0503020000020004" pitchFamily="50" charset="-127"/>
              </a:rPr>
              <a:t>황준화</a:t>
            </a:r>
            <a:endParaRPr lang="ko-KR" altLang="en-US" sz="2800" b="1" dirty="0">
              <a:solidFill>
                <a:schemeClr val="accent1"/>
              </a:solidFill>
              <a:latin typeface="맑은 고딕" panose="020B0503020000020004" pitchFamily="50" charset="-127"/>
              <a:ea typeface="맑은 고딕" panose="020B0503020000020004" pitchFamily="50" charset="-127"/>
            </a:endParaRPr>
          </a:p>
        </p:txBody>
      </p:sp>
      <p:cxnSp>
        <p:nvCxnSpPr>
          <p:cNvPr id="6" name="직선 연결선 5">
            <a:extLst>
              <a:ext uri="{FF2B5EF4-FFF2-40B4-BE49-F238E27FC236}">
                <a16:creationId xmlns:a16="http://schemas.microsoft.com/office/drawing/2014/main" id="{E3544B84-F923-AFE7-EDA0-77C6FA2CB256}"/>
              </a:ext>
            </a:extLst>
          </p:cNvPr>
          <p:cNvCxnSpPr>
            <a:cxnSpLocks/>
          </p:cNvCxnSpPr>
          <p:nvPr/>
        </p:nvCxnSpPr>
        <p:spPr>
          <a:xfrm>
            <a:off x="1284626" y="4099560"/>
            <a:ext cx="9602428" cy="0"/>
          </a:xfrm>
          <a:prstGeom prst="line">
            <a:avLst/>
          </a:prstGeom>
          <a:ln>
            <a:solidFill>
              <a:schemeClr val="accent1"/>
            </a:solidFill>
          </a:ln>
          <a:effectLst>
            <a:outerShdw blurRad="127000" dist="50800" dir="5400000" algn="ctr" rotWithShape="0">
              <a:schemeClr val="accent4"/>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59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D710D09-ED30-DD0F-1F72-2832D5E52AEC}"/>
              </a:ext>
            </a:extLst>
          </p:cNvPr>
          <p:cNvSpPr/>
          <p:nvPr/>
        </p:nvSpPr>
        <p:spPr>
          <a:xfrm>
            <a:off x="0" y="0"/>
            <a:ext cx="12192000" cy="55414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부제목 2">
            <a:extLst>
              <a:ext uri="{FF2B5EF4-FFF2-40B4-BE49-F238E27FC236}">
                <a16:creationId xmlns:a16="http://schemas.microsoft.com/office/drawing/2014/main" id="{C57558D0-4552-4165-9562-D8A48A0966CC}"/>
              </a:ext>
            </a:extLst>
          </p:cNvPr>
          <p:cNvSpPr txBox="1">
            <a:spLocks/>
          </p:cNvSpPr>
          <p:nvPr/>
        </p:nvSpPr>
        <p:spPr>
          <a:xfrm>
            <a:off x="0" y="83606"/>
            <a:ext cx="12192000" cy="407254"/>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b="1" dirty="0">
                <a:solidFill>
                  <a:schemeClr val="accent1"/>
                </a:solidFill>
                <a:latin typeface="맑은 고딕" panose="020B0503020000020004" pitchFamily="50" charset="-127"/>
                <a:ea typeface="맑은 고딕" panose="020B0503020000020004" pitchFamily="50" charset="-127"/>
              </a:rPr>
              <a:t>Introduction</a:t>
            </a:r>
            <a:endParaRPr lang="ko-KR" altLang="en-US" sz="2400" b="1" dirty="0">
              <a:solidFill>
                <a:schemeClr val="accent1"/>
              </a:solidFill>
              <a:latin typeface="맑은 고딕" panose="020B0503020000020004" pitchFamily="50" charset="-127"/>
              <a:ea typeface="맑은 고딕" panose="020B0503020000020004" pitchFamily="50" charset="-127"/>
            </a:endParaRPr>
          </a:p>
        </p:txBody>
      </p:sp>
      <p:pic>
        <p:nvPicPr>
          <p:cNvPr id="2" name="Picture 4">
            <a:extLst>
              <a:ext uri="{FF2B5EF4-FFF2-40B4-BE49-F238E27FC236}">
                <a16:creationId xmlns:a16="http://schemas.microsoft.com/office/drawing/2014/main" id="{EABCEB59-EA4C-28C1-CF16-849E6BC1A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54" y="2423878"/>
            <a:ext cx="2899756" cy="289975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그룹 12">
            <a:extLst>
              <a:ext uri="{FF2B5EF4-FFF2-40B4-BE49-F238E27FC236}">
                <a16:creationId xmlns:a16="http://schemas.microsoft.com/office/drawing/2014/main" id="{476CF629-8B53-70A7-7F39-0E12E3F7675F}"/>
              </a:ext>
            </a:extLst>
          </p:cNvPr>
          <p:cNvGrpSpPr/>
          <p:nvPr/>
        </p:nvGrpSpPr>
        <p:grpSpPr>
          <a:xfrm>
            <a:off x="5580405" y="1948790"/>
            <a:ext cx="5667347" cy="1864571"/>
            <a:chOff x="1322834" y="1643217"/>
            <a:chExt cx="5667347" cy="1864571"/>
          </a:xfrm>
        </p:grpSpPr>
        <p:pic>
          <p:nvPicPr>
            <p:cNvPr id="2050" name="Picture 2">
              <a:extLst>
                <a:ext uri="{FF2B5EF4-FFF2-40B4-BE49-F238E27FC236}">
                  <a16:creationId xmlns:a16="http://schemas.microsoft.com/office/drawing/2014/main" id="{E1598C58-6A03-2814-EB5D-DCF910C67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834" y="1643221"/>
              <a:ext cx="1864567" cy="186456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그룹 7">
              <a:extLst>
                <a:ext uri="{FF2B5EF4-FFF2-40B4-BE49-F238E27FC236}">
                  <a16:creationId xmlns:a16="http://schemas.microsoft.com/office/drawing/2014/main" id="{39EC61FE-0114-FBD9-C758-7D983376D1C1}"/>
                </a:ext>
              </a:extLst>
            </p:cNvPr>
            <p:cNvGrpSpPr/>
            <p:nvPr/>
          </p:nvGrpSpPr>
          <p:grpSpPr>
            <a:xfrm>
              <a:off x="3171133" y="1643218"/>
              <a:ext cx="1864567" cy="1864567"/>
              <a:chOff x="4526733" y="2496716"/>
              <a:chExt cx="1864567" cy="1864567"/>
            </a:xfrm>
          </p:grpSpPr>
          <p:pic>
            <p:nvPicPr>
              <p:cNvPr id="3" name="Picture 2">
                <a:extLst>
                  <a:ext uri="{FF2B5EF4-FFF2-40B4-BE49-F238E27FC236}">
                    <a16:creationId xmlns:a16="http://schemas.microsoft.com/office/drawing/2014/main" id="{EAC087AC-3923-B7DD-71D9-E6ABF29835CC}"/>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526733" y="2496716"/>
                <a:ext cx="1864567" cy="1864567"/>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38095C1E-6B05-9F38-616D-8C94A1D0D40F}"/>
                  </a:ext>
                </a:extLst>
              </p:cNvPr>
              <p:cNvSpPr/>
              <p:nvPr/>
            </p:nvSpPr>
            <p:spPr>
              <a:xfrm>
                <a:off x="5169766" y="2566695"/>
                <a:ext cx="1019540" cy="419101"/>
              </a:xfrm>
              <a:prstGeom prst="rect">
                <a:avLst/>
              </a:prstGeom>
              <a:solidFill>
                <a:srgbClr val="C8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E7212E6A-1DAA-B3C1-B378-82B373FA00D5}"/>
                  </a:ext>
                </a:extLst>
              </p:cNvPr>
              <p:cNvSpPr txBox="1"/>
              <p:nvPr/>
            </p:nvSpPr>
            <p:spPr>
              <a:xfrm>
                <a:off x="5079852" y="2566695"/>
                <a:ext cx="1199367" cy="523220"/>
              </a:xfrm>
              <a:prstGeom prst="rect">
                <a:avLst/>
              </a:prstGeom>
              <a:noFill/>
            </p:spPr>
            <p:txBody>
              <a:bodyPr wrap="none" rtlCol="0">
                <a:spAutoFit/>
              </a:bodyPr>
              <a:lstStyle/>
              <a:p>
                <a:r>
                  <a:rPr lang="en-US" altLang="ko-KR" sz="2800" b="1" dirty="0">
                    <a:latin typeface="Arial Rounded MT Bold" panose="020F0704030504030204" pitchFamily="34" charset="0"/>
                  </a:rPr>
                  <a:t>ENGL</a:t>
                </a:r>
                <a:endParaRPr lang="ko-KR" altLang="en-US" sz="3200" b="1" dirty="0">
                  <a:latin typeface="Arial Rounded MT Bold" panose="020F0704030504030204" pitchFamily="34" charset="0"/>
                </a:endParaRPr>
              </a:p>
            </p:txBody>
          </p:sp>
        </p:grpSp>
        <p:grpSp>
          <p:nvGrpSpPr>
            <p:cNvPr id="9" name="그룹 8">
              <a:extLst>
                <a:ext uri="{FF2B5EF4-FFF2-40B4-BE49-F238E27FC236}">
                  <a16:creationId xmlns:a16="http://schemas.microsoft.com/office/drawing/2014/main" id="{588F791B-BA0D-7536-7B53-270BD1B9203E}"/>
                </a:ext>
              </a:extLst>
            </p:cNvPr>
            <p:cNvGrpSpPr/>
            <p:nvPr/>
          </p:nvGrpSpPr>
          <p:grpSpPr>
            <a:xfrm>
              <a:off x="5125614" y="1643217"/>
              <a:ext cx="1864567" cy="1864567"/>
              <a:chOff x="4526733" y="2496716"/>
              <a:chExt cx="1864567" cy="1864567"/>
            </a:xfrm>
          </p:grpSpPr>
          <p:pic>
            <p:nvPicPr>
              <p:cNvPr id="10" name="Picture 2">
                <a:extLst>
                  <a:ext uri="{FF2B5EF4-FFF2-40B4-BE49-F238E27FC236}">
                    <a16:creationId xmlns:a16="http://schemas.microsoft.com/office/drawing/2014/main" id="{915F9181-474F-299D-423D-A098AB4B46F4}"/>
                  </a:ext>
                </a:extLst>
              </p:cNvPr>
              <p:cNvPicPr>
                <a:picLocks noChangeAspect="1" noChangeArrowheads="1"/>
              </p:cNvPicPr>
              <p:nvPr/>
            </p:nvPicPr>
            <p:blipFill>
              <a:blip r:embed="rId4">
                <a:duotone>
                  <a:prstClr val="black"/>
                  <a:srgbClr val="FFC000">
                    <a:tint val="45000"/>
                    <a:satMod val="400000"/>
                  </a:srgbClr>
                </a:duotone>
                <a:extLst>
                  <a:ext uri="{28A0092B-C50C-407E-A947-70E740481C1C}">
                    <a14:useLocalDpi xmlns:a14="http://schemas.microsoft.com/office/drawing/2010/main" val="0"/>
                  </a:ext>
                </a:extLst>
              </a:blip>
              <a:srcRect/>
              <a:stretch>
                <a:fillRect/>
              </a:stretch>
            </p:blipFill>
            <p:spPr bwMode="auto">
              <a:xfrm>
                <a:off x="4526733" y="2496716"/>
                <a:ext cx="1864567" cy="1864567"/>
              </a:xfrm>
              <a:prstGeom prst="rect">
                <a:avLst/>
              </a:prstGeom>
              <a:noFill/>
              <a:extLst>
                <a:ext uri="{909E8E84-426E-40DD-AFC4-6F175D3DCCD1}">
                  <a14:hiddenFill xmlns:a14="http://schemas.microsoft.com/office/drawing/2010/main">
                    <a:solidFill>
                      <a:srgbClr val="FFFFFF"/>
                    </a:solidFill>
                  </a14:hiddenFill>
                </a:ext>
              </a:extLst>
            </p:spPr>
          </p:pic>
          <p:sp>
            <p:nvSpPr>
              <p:cNvPr id="11" name="직사각형 10">
                <a:extLst>
                  <a:ext uri="{FF2B5EF4-FFF2-40B4-BE49-F238E27FC236}">
                    <a16:creationId xmlns:a16="http://schemas.microsoft.com/office/drawing/2014/main" id="{50162A09-652E-EC2C-09D5-AF23DFACD962}"/>
                  </a:ext>
                </a:extLst>
              </p:cNvPr>
              <p:cNvSpPr/>
              <p:nvPr/>
            </p:nvSpPr>
            <p:spPr>
              <a:xfrm>
                <a:off x="5169766" y="2566695"/>
                <a:ext cx="1019540" cy="419101"/>
              </a:xfrm>
              <a:prstGeom prst="rect">
                <a:avLst/>
              </a:prstGeom>
              <a:solidFill>
                <a:srgbClr val="C8B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94477018-660A-71E7-EDE9-B0657E83BF79}"/>
                  </a:ext>
                </a:extLst>
              </p:cNvPr>
              <p:cNvSpPr txBox="1"/>
              <p:nvPr/>
            </p:nvSpPr>
            <p:spPr>
              <a:xfrm>
                <a:off x="5079852" y="2566695"/>
                <a:ext cx="1043876" cy="523220"/>
              </a:xfrm>
              <a:prstGeom prst="rect">
                <a:avLst/>
              </a:prstGeom>
              <a:noFill/>
            </p:spPr>
            <p:txBody>
              <a:bodyPr wrap="none" rtlCol="0">
                <a:spAutoFit/>
              </a:bodyPr>
              <a:lstStyle/>
              <a:p>
                <a:r>
                  <a:rPr lang="en-US" altLang="ko-KR" sz="2800" b="1" dirty="0">
                    <a:latin typeface="Arial Rounded MT Bold" panose="020F0704030504030204" pitchFamily="34" charset="0"/>
                  </a:rPr>
                  <a:t>SCIE</a:t>
                </a:r>
                <a:endParaRPr lang="ko-KR" altLang="en-US" sz="3200" b="1" dirty="0">
                  <a:latin typeface="Arial Rounded MT Bold" panose="020F0704030504030204" pitchFamily="34" charset="0"/>
                </a:endParaRPr>
              </a:p>
            </p:txBody>
          </p:sp>
        </p:grpSp>
      </p:grpSp>
      <p:pic>
        <p:nvPicPr>
          <p:cNvPr id="2052" name="Picture 4">
            <a:extLst>
              <a:ext uri="{FF2B5EF4-FFF2-40B4-BE49-F238E27FC236}">
                <a16:creationId xmlns:a16="http://schemas.microsoft.com/office/drawing/2014/main" id="{DD71A24E-7F6C-5604-09A9-834EA7F5C1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1662" y="4118939"/>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F18E314-4C21-0E67-450B-3B8053B0CF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0" y="1904222"/>
            <a:ext cx="3049555" cy="304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98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47" presetClass="entr" presetSubtype="0" fill="hold" nodeType="afterEffect">
                                  <p:stCondLst>
                                    <p:cond delay="5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anim calcmode="lin" valueType="num">
                                      <p:cBhvr>
                                        <p:cTn id="11" dur="1000" fill="hold"/>
                                        <p:tgtEl>
                                          <p:spTgt spid="13"/>
                                        </p:tgtEl>
                                        <p:attrNameLst>
                                          <p:attrName>ppt_x</p:attrName>
                                        </p:attrNameLst>
                                      </p:cBhvr>
                                      <p:tavLst>
                                        <p:tav tm="0">
                                          <p:val>
                                            <p:strVal val="#ppt_x"/>
                                          </p:val>
                                        </p:tav>
                                        <p:tav tm="100000">
                                          <p:val>
                                            <p:strVal val="#ppt_x"/>
                                          </p:val>
                                        </p:tav>
                                      </p:tavLst>
                                    </p:anim>
                                    <p:anim calcmode="lin" valueType="num">
                                      <p:cBhvr>
                                        <p:cTn id="12" dur="1000" fill="hold"/>
                                        <p:tgtEl>
                                          <p:spTgt spid="13"/>
                                        </p:tgtEl>
                                        <p:attrNameLst>
                                          <p:attrName>ppt_y</p:attrName>
                                        </p:attrNameLst>
                                      </p:cBhvr>
                                      <p:tavLst>
                                        <p:tav tm="0">
                                          <p:val>
                                            <p:strVal val="#ppt_y-.1"/>
                                          </p:val>
                                        </p:tav>
                                        <p:tav tm="100000">
                                          <p:val>
                                            <p:strVal val="#ppt_y"/>
                                          </p:val>
                                        </p:tav>
                                      </p:tavLst>
                                    </p:anim>
                                  </p:childTnLst>
                                </p:cTn>
                              </p:par>
                            </p:childTnLst>
                          </p:cTn>
                        </p:par>
                        <p:par>
                          <p:cTn id="13" fill="hold">
                            <p:stCondLst>
                              <p:cond delay="6500"/>
                            </p:stCondLst>
                            <p:childTnLst>
                              <p:par>
                                <p:cTn id="14" presetID="42" presetClass="entr" presetSubtype="0" fill="hold" nodeType="afterEffect">
                                  <p:stCondLst>
                                    <p:cond delay="5000"/>
                                  </p:stCondLst>
                                  <p:childTnLst>
                                    <p:set>
                                      <p:cBhvr>
                                        <p:cTn id="15" dur="1" fill="hold">
                                          <p:stCondLst>
                                            <p:cond delay="0"/>
                                          </p:stCondLst>
                                        </p:cTn>
                                        <p:tgtEl>
                                          <p:spTgt spid="2052"/>
                                        </p:tgtEl>
                                        <p:attrNameLst>
                                          <p:attrName>style.visibility</p:attrName>
                                        </p:attrNameLst>
                                      </p:cBhvr>
                                      <p:to>
                                        <p:strVal val="visible"/>
                                      </p:to>
                                    </p:set>
                                    <p:animEffect transition="in" filter="fade">
                                      <p:cBhvr>
                                        <p:cTn id="16" dur="1000"/>
                                        <p:tgtEl>
                                          <p:spTgt spid="2052"/>
                                        </p:tgtEl>
                                      </p:cBhvr>
                                    </p:animEffect>
                                    <p:anim calcmode="lin" valueType="num">
                                      <p:cBhvr>
                                        <p:cTn id="17" dur="1000" fill="hold"/>
                                        <p:tgtEl>
                                          <p:spTgt spid="2052"/>
                                        </p:tgtEl>
                                        <p:attrNameLst>
                                          <p:attrName>ppt_x</p:attrName>
                                        </p:attrNameLst>
                                      </p:cBhvr>
                                      <p:tavLst>
                                        <p:tav tm="0">
                                          <p:val>
                                            <p:strVal val="#ppt_x"/>
                                          </p:val>
                                        </p:tav>
                                        <p:tav tm="100000">
                                          <p:val>
                                            <p:strVal val="#ppt_x"/>
                                          </p:val>
                                        </p:tav>
                                      </p:tavLst>
                                    </p:anim>
                                    <p:anim calcmode="lin" valueType="num">
                                      <p:cBhvr>
                                        <p:cTn id="18"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80A5FE3C-871A-B363-FF7F-6974EAA44DF2}"/>
              </a:ext>
            </a:extLst>
          </p:cNvPr>
          <p:cNvSpPr/>
          <p:nvPr/>
        </p:nvSpPr>
        <p:spPr>
          <a:xfrm>
            <a:off x="0" y="0"/>
            <a:ext cx="12192000" cy="55414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부제목 2">
            <a:extLst>
              <a:ext uri="{FF2B5EF4-FFF2-40B4-BE49-F238E27FC236}">
                <a16:creationId xmlns:a16="http://schemas.microsoft.com/office/drawing/2014/main" id="{0BCFECC3-1AE4-97C5-D887-B2015010214B}"/>
              </a:ext>
            </a:extLst>
          </p:cNvPr>
          <p:cNvSpPr txBox="1">
            <a:spLocks/>
          </p:cNvSpPr>
          <p:nvPr/>
        </p:nvSpPr>
        <p:spPr>
          <a:xfrm>
            <a:off x="0" y="83606"/>
            <a:ext cx="12192000" cy="407254"/>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b="1" dirty="0">
                <a:solidFill>
                  <a:schemeClr val="accent1"/>
                </a:solidFill>
                <a:latin typeface="맑은 고딕" panose="020B0503020000020004" pitchFamily="50" charset="-127"/>
                <a:ea typeface="맑은 고딕" panose="020B0503020000020004" pitchFamily="50" charset="-127"/>
              </a:rPr>
              <a:t>Index</a:t>
            </a:r>
            <a:endParaRPr lang="ko-KR" altLang="en-US" sz="2400" b="1" dirty="0">
              <a:solidFill>
                <a:schemeClr val="accent1"/>
              </a:solidFill>
              <a:latin typeface="맑은 고딕" panose="020B0503020000020004" pitchFamily="50" charset="-127"/>
              <a:ea typeface="맑은 고딕" panose="020B0503020000020004" pitchFamily="50" charset="-127"/>
            </a:endParaRPr>
          </a:p>
        </p:txBody>
      </p:sp>
      <p:sp>
        <p:nvSpPr>
          <p:cNvPr id="7" name="타원 6">
            <a:extLst>
              <a:ext uri="{FF2B5EF4-FFF2-40B4-BE49-F238E27FC236}">
                <a16:creationId xmlns:a16="http://schemas.microsoft.com/office/drawing/2014/main" id="{EE5D6DF9-CC1D-FBF2-5FFC-FC40E70DE612}"/>
              </a:ext>
            </a:extLst>
          </p:cNvPr>
          <p:cNvSpPr/>
          <p:nvPr/>
        </p:nvSpPr>
        <p:spPr>
          <a:xfrm>
            <a:off x="892696" y="2365368"/>
            <a:ext cx="3018099" cy="3018099"/>
          </a:xfrm>
          <a:prstGeom prst="ellipse">
            <a:avLst/>
          </a:prstGeom>
          <a:solidFill>
            <a:schemeClr val="accent3"/>
          </a:solidFill>
          <a:ln>
            <a:noFill/>
          </a:ln>
          <a:effectLst>
            <a:outerShdw blurRad="381000" dist="127000" dir="2700000" sx="95000" sy="95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accent1"/>
                </a:solidFill>
                <a:latin typeface="맑은 고딕" panose="020B0503020000020004" pitchFamily="50" charset="-127"/>
                <a:ea typeface="맑은 고딕" panose="020B0503020000020004" pitchFamily="50" charset="-127"/>
              </a:rPr>
              <a:t>Parents know student well</a:t>
            </a:r>
            <a:endParaRPr lang="ko-KR" altLang="en-US" sz="2400" b="1" dirty="0">
              <a:solidFill>
                <a:schemeClr val="accent1"/>
              </a:solidFill>
              <a:latin typeface="맑은 고딕" panose="020B0503020000020004" pitchFamily="50" charset="-127"/>
              <a:ea typeface="맑은 고딕" panose="020B0503020000020004" pitchFamily="50" charset="-127"/>
            </a:endParaRPr>
          </a:p>
        </p:txBody>
      </p:sp>
      <p:sp>
        <p:nvSpPr>
          <p:cNvPr id="8" name="타원 7">
            <a:extLst>
              <a:ext uri="{FF2B5EF4-FFF2-40B4-BE49-F238E27FC236}">
                <a16:creationId xmlns:a16="http://schemas.microsoft.com/office/drawing/2014/main" id="{2723EADC-D1C2-282D-FE38-FB18E2B65D4A}"/>
              </a:ext>
            </a:extLst>
          </p:cNvPr>
          <p:cNvSpPr/>
          <p:nvPr/>
        </p:nvSpPr>
        <p:spPr>
          <a:xfrm>
            <a:off x="4586951" y="2365368"/>
            <a:ext cx="3018099" cy="3018099"/>
          </a:xfrm>
          <a:prstGeom prst="ellipse">
            <a:avLst/>
          </a:prstGeom>
          <a:solidFill>
            <a:schemeClr val="accent3"/>
          </a:solidFill>
          <a:ln>
            <a:noFill/>
          </a:ln>
          <a:effectLst>
            <a:outerShdw blurRad="381000" dist="127000" dir="2700000" sx="95000" sy="95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accent1"/>
                </a:solidFill>
                <a:latin typeface="맑은 고딕" panose="020B0503020000020004" pitchFamily="50" charset="-127"/>
                <a:ea typeface="맑은 고딕" panose="020B0503020000020004" pitchFamily="50" charset="-127"/>
              </a:rPr>
              <a:t>Students free of the exam stress</a:t>
            </a:r>
            <a:endParaRPr lang="ko-KR" altLang="en-US" sz="2400" b="1" dirty="0">
              <a:solidFill>
                <a:schemeClr val="accent1"/>
              </a:solidFill>
              <a:latin typeface="맑은 고딕" panose="020B0503020000020004" pitchFamily="50" charset="-127"/>
              <a:ea typeface="맑은 고딕" panose="020B0503020000020004" pitchFamily="50" charset="-127"/>
            </a:endParaRPr>
          </a:p>
        </p:txBody>
      </p:sp>
      <p:sp>
        <p:nvSpPr>
          <p:cNvPr id="9" name="타원 8">
            <a:extLst>
              <a:ext uri="{FF2B5EF4-FFF2-40B4-BE49-F238E27FC236}">
                <a16:creationId xmlns:a16="http://schemas.microsoft.com/office/drawing/2014/main" id="{7C3093D9-9D02-B87B-8B95-05118F618CC2}"/>
              </a:ext>
            </a:extLst>
          </p:cNvPr>
          <p:cNvSpPr/>
          <p:nvPr/>
        </p:nvSpPr>
        <p:spPr>
          <a:xfrm>
            <a:off x="8385861" y="2365368"/>
            <a:ext cx="3018099" cy="3018099"/>
          </a:xfrm>
          <a:prstGeom prst="ellipse">
            <a:avLst/>
          </a:prstGeom>
          <a:solidFill>
            <a:schemeClr val="accent3"/>
          </a:solidFill>
          <a:ln>
            <a:noFill/>
          </a:ln>
          <a:effectLst>
            <a:outerShdw blurRad="381000" dist="127000" dir="2700000" sx="95000" sy="95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accent1"/>
                </a:solidFill>
                <a:latin typeface="맑은 고딕" panose="020B0503020000020004" pitchFamily="50" charset="-127"/>
                <a:ea typeface="맑은 고딕" panose="020B0503020000020004" pitchFamily="50" charset="-127"/>
              </a:rPr>
              <a:t>Right study makes right person</a:t>
            </a:r>
            <a:endParaRPr lang="ko-KR" altLang="en-US" sz="2400" b="1" dirty="0">
              <a:solidFill>
                <a:schemeClr val="accent1"/>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54507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D710D09-ED30-DD0F-1F72-2832D5E52AEC}"/>
              </a:ext>
            </a:extLst>
          </p:cNvPr>
          <p:cNvSpPr/>
          <p:nvPr/>
        </p:nvSpPr>
        <p:spPr>
          <a:xfrm>
            <a:off x="0" y="0"/>
            <a:ext cx="12192000" cy="55414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부제목 2">
            <a:extLst>
              <a:ext uri="{FF2B5EF4-FFF2-40B4-BE49-F238E27FC236}">
                <a16:creationId xmlns:a16="http://schemas.microsoft.com/office/drawing/2014/main" id="{C57558D0-4552-4165-9562-D8A48A0966CC}"/>
              </a:ext>
            </a:extLst>
          </p:cNvPr>
          <p:cNvSpPr txBox="1">
            <a:spLocks/>
          </p:cNvSpPr>
          <p:nvPr/>
        </p:nvSpPr>
        <p:spPr>
          <a:xfrm>
            <a:off x="0" y="83606"/>
            <a:ext cx="12192000" cy="407254"/>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b="1" dirty="0">
                <a:solidFill>
                  <a:schemeClr val="accent1"/>
                </a:solidFill>
                <a:latin typeface="맑은 고딕" panose="020B0503020000020004" pitchFamily="50" charset="-127"/>
                <a:ea typeface="맑은 고딕" panose="020B0503020000020004" pitchFamily="50" charset="-127"/>
              </a:rPr>
              <a:t>Parents know student well</a:t>
            </a:r>
            <a:endParaRPr lang="ko-KR" altLang="en-US" sz="2400" b="1" dirty="0">
              <a:solidFill>
                <a:schemeClr val="accent1"/>
              </a:solidFill>
              <a:latin typeface="맑은 고딕" panose="020B0503020000020004" pitchFamily="50" charset="-127"/>
              <a:ea typeface="맑은 고딕" panose="020B0503020000020004" pitchFamily="50" charset="-127"/>
            </a:endParaRPr>
          </a:p>
        </p:txBody>
      </p:sp>
      <p:pic>
        <p:nvPicPr>
          <p:cNvPr id="1026" name="Picture 2">
            <a:extLst>
              <a:ext uri="{FF2B5EF4-FFF2-40B4-BE49-F238E27FC236}">
                <a16:creationId xmlns:a16="http://schemas.microsoft.com/office/drawing/2014/main" id="{0BB8B33F-164A-6977-86A0-C0D069EDA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737" y="1816331"/>
            <a:ext cx="3225338" cy="3225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F5B7EF-CA70-F21E-9254-A07A18AEB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429" y="1979122"/>
            <a:ext cx="2899756" cy="2899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D710D09-ED30-DD0F-1F72-2832D5E52AEC}"/>
              </a:ext>
            </a:extLst>
          </p:cNvPr>
          <p:cNvSpPr/>
          <p:nvPr/>
        </p:nvSpPr>
        <p:spPr>
          <a:xfrm>
            <a:off x="0" y="0"/>
            <a:ext cx="12192000" cy="55414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부제목 2">
            <a:extLst>
              <a:ext uri="{FF2B5EF4-FFF2-40B4-BE49-F238E27FC236}">
                <a16:creationId xmlns:a16="http://schemas.microsoft.com/office/drawing/2014/main" id="{C57558D0-4552-4165-9562-D8A48A0966CC}"/>
              </a:ext>
            </a:extLst>
          </p:cNvPr>
          <p:cNvSpPr txBox="1">
            <a:spLocks/>
          </p:cNvSpPr>
          <p:nvPr/>
        </p:nvSpPr>
        <p:spPr>
          <a:xfrm>
            <a:off x="0" y="83606"/>
            <a:ext cx="12192000" cy="407254"/>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b="1" dirty="0">
                <a:solidFill>
                  <a:schemeClr val="accent1"/>
                </a:solidFill>
                <a:latin typeface="맑은 고딕" panose="020B0503020000020004" pitchFamily="50" charset="-127"/>
                <a:ea typeface="맑은 고딕" panose="020B0503020000020004" pitchFamily="50" charset="-127"/>
              </a:rPr>
              <a:t>Students free of the exam stress</a:t>
            </a:r>
            <a:endParaRPr lang="ko-KR" altLang="en-US" sz="2400" b="1" dirty="0">
              <a:solidFill>
                <a:schemeClr val="accent1"/>
              </a:solidFill>
              <a:latin typeface="맑은 고딕" panose="020B0503020000020004" pitchFamily="50" charset="-127"/>
              <a:ea typeface="맑은 고딕" panose="020B0503020000020004" pitchFamily="50" charset="-127"/>
            </a:endParaRPr>
          </a:p>
        </p:txBody>
      </p:sp>
      <p:pic>
        <p:nvPicPr>
          <p:cNvPr id="3074" name="Picture 2">
            <a:extLst>
              <a:ext uri="{FF2B5EF4-FFF2-40B4-BE49-F238E27FC236}">
                <a16:creationId xmlns:a16="http://schemas.microsoft.com/office/drawing/2014/main" id="{FD20A24D-CE66-1FDC-E22D-33B68E223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650" y="1903650"/>
            <a:ext cx="3050699" cy="305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22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D710D09-ED30-DD0F-1F72-2832D5E52AEC}"/>
              </a:ext>
            </a:extLst>
          </p:cNvPr>
          <p:cNvSpPr/>
          <p:nvPr/>
        </p:nvSpPr>
        <p:spPr>
          <a:xfrm>
            <a:off x="0" y="0"/>
            <a:ext cx="12192000" cy="55414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부제목 2">
            <a:extLst>
              <a:ext uri="{FF2B5EF4-FFF2-40B4-BE49-F238E27FC236}">
                <a16:creationId xmlns:a16="http://schemas.microsoft.com/office/drawing/2014/main" id="{C57558D0-4552-4165-9562-D8A48A0966CC}"/>
              </a:ext>
            </a:extLst>
          </p:cNvPr>
          <p:cNvSpPr txBox="1">
            <a:spLocks/>
          </p:cNvSpPr>
          <p:nvPr/>
        </p:nvSpPr>
        <p:spPr>
          <a:xfrm>
            <a:off x="0" y="83606"/>
            <a:ext cx="12192000" cy="407254"/>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b="1" dirty="0">
                <a:solidFill>
                  <a:schemeClr val="accent1"/>
                </a:solidFill>
                <a:latin typeface="맑은 고딕" panose="020B0503020000020004" pitchFamily="50" charset="-127"/>
                <a:ea typeface="맑은 고딕" panose="020B0503020000020004" pitchFamily="50" charset="-127"/>
              </a:rPr>
              <a:t>Right study makes right person</a:t>
            </a:r>
            <a:endParaRPr lang="ko-KR" altLang="en-US" sz="2400" b="1" dirty="0">
              <a:solidFill>
                <a:schemeClr val="accent1"/>
              </a:solidFill>
              <a:latin typeface="맑은 고딕" panose="020B0503020000020004" pitchFamily="50" charset="-127"/>
              <a:ea typeface="맑은 고딕" panose="020B0503020000020004" pitchFamily="50" charset="-127"/>
            </a:endParaRPr>
          </a:p>
        </p:txBody>
      </p:sp>
      <p:pic>
        <p:nvPicPr>
          <p:cNvPr id="4098" name="Picture 2">
            <a:extLst>
              <a:ext uri="{FF2B5EF4-FFF2-40B4-BE49-F238E27FC236}">
                <a16:creationId xmlns:a16="http://schemas.microsoft.com/office/drawing/2014/main" id="{EB9645A5-EAF9-B407-18F1-2B464459A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510" y="1679510"/>
            <a:ext cx="3498980" cy="349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78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894E0C8F-5CE1-B43C-AC0B-11EFDF68FF3F}"/>
              </a:ext>
            </a:extLst>
          </p:cNvPr>
          <p:cNvSpPr txBox="1">
            <a:spLocks/>
          </p:cNvSpPr>
          <p:nvPr/>
        </p:nvSpPr>
        <p:spPr>
          <a:xfrm>
            <a:off x="1" y="2497895"/>
            <a:ext cx="12192000" cy="186221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7200" b="1" dirty="0">
                <a:solidFill>
                  <a:schemeClr val="accent1"/>
                </a:solidFill>
                <a:effectLst>
                  <a:outerShdw blurRad="127000" dist="50800" dir="5400000" algn="ctr" rotWithShape="0">
                    <a:schemeClr val="accent4">
                      <a:alpha val="90000"/>
                    </a:schemeClr>
                  </a:outerShdw>
                </a:effectLst>
                <a:latin typeface="맑은 고딕" panose="020B0503020000020004" pitchFamily="50" charset="-127"/>
                <a:ea typeface="맑은 고딕" panose="020B0503020000020004" pitchFamily="50" charset="-127"/>
              </a:rPr>
              <a:t>Thank you for listening</a:t>
            </a:r>
            <a:endParaRPr lang="ko-KR" altLang="en-US" sz="7200" b="1" dirty="0">
              <a:solidFill>
                <a:schemeClr val="accent1"/>
              </a:solidFill>
              <a:effectLst>
                <a:outerShdw blurRad="127000" dist="50800" dir="5400000" algn="ctr" rotWithShape="0">
                  <a:schemeClr val="accent4">
                    <a:alpha val="90000"/>
                  </a:schemeClr>
                </a:outerShdw>
              </a:effectLst>
              <a:latin typeface="맑은 고딕" panose="020B0503020000020004" pitchFamily="50" charset="-127"/>
              <a:ea typeface="맑은 고딕" panose="020B0503020000020004" pitchFamily="50" charset="-127"/>
            </a:endParaRPr>
          </a:p>
        </p:txBody>
      </p:sp>
      <p:sp>
        <p:nvSpPr>
          <p:cNvPr id="5" name="부제목 2">
            <a:extLst>
              <a:ext uri="{FF2B5EF4-FFF2-40B4-BE49-F238E27FC236}">
                <a16:creationId xmlns:a16="http://schemas.microsoft.com/office/drawing/2014/main" id="{0FBDC016-3BF0-471C-DD42-64960F297E25}"/>
              </a:ext>
            </a:extLst>
          </p:cNvPr>
          <p:cNvSpPr txBox="1">
            <a:spLocks/>
          </p:cNvSpPr>
          <p:nvPr/>
        </p:nvSpPr>
        <p:spPr>
          <a:xfrm>
            <a:off x="1828800" y="6294945"/>
            <a:ext cx="10363200" cy="407254"/>
          </a:xfrm>
          <a:prstGeom prst="rect">
            <a:avLst/>
          </a:prstGeom>
          <a:effectLst>
            <a:outerShdw blurRad="127000" dist="50800" dir="5400000" algn="ctr" rotWithShape="0">
              <a:schemeClr val="accent4"/>
            </a:outerShdw>
          </a:effectLst>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ko-KR" altLang="en-US" b="1" dirty="0" err="1">
                <a:solidFill>
                  <a:schemeClr val="accent1"/>
                </a:solidFill>
                <a:effectLst>
                  <a:outerShdw blurRad="50800" dist="50800" dir="5400000" algn="ctr" rotWithShape="0">
                    <a:schemeClr val="accent4"/>
                  </a:outerShdw>
                </a:effectLst>
                <a:latin typeface="맑은 고딕" panose="020B0503020000020004" pitchFamily="50" charset="-127"/>
                <a:ea typeface="맑은 고딕" panose="020B0503020000020004" pitchFamily="50" charset="-127"/>
              </a:rPr>
              <a:t>황준화</a:t>
            </a:r>
            <a:endParaRPr lang="ko-KR" altLang="en-US" b="1" dirty="0">
              <a:solidFill>
                <a:schemeClr val="accent1"/>
              </a:solidFill>
              <a:effectLst>
                <a:outerShdw blurRad="50800" dist="50800" dir="5400000" algn="ctr" rotWithShape="0">
                  <a:schemeClr val="accent4"/>
                </a:outerShdw>
              </a:effectLst>
              <a:latin typeface="맑은 고딕" panose="020B0503020000020004" pitchFamily="50" charset="-127"/>
              <a:ea typeface="맑은 고딕" panose="020B0503020000020004" pitchFamily="50" charset="-127"/>
            </a:endParaRPr>
          </a:p>
        </p:txBody>
      </p:sp>
      <p:sp>
        <p:nvSpPr>
          <p:cNvPr id="6" name="사각형: 둥근 모서리 5">
            <a:extLst>
              <a:ext uri="{FF2B5EF4-FFF2-40B4-BE49-F238E27FC236}">
                <a16:creationId xmlns:a16="http://schemas.microsoft.com/office/drawing/2014/main" id="{024BEAF7-F446-9EBD-CA74-DEA1A10BE531}"/>
              </a:ext>
            </a:extLst>
          </p:cNvPr>
          <p:cNvSpPr/>
          <p:nvPr/>
        </p:nvSpPr>
        <p:spPr>
          <a:xfrm>
            <a:off x="881601" y="6450451"/>
            <a:ext cx="251748" cy="251748"/>
          </a:xfrm>
          <a:prstGeom prst="roundRect">
            <a:avLst/>
          </a:prstGeom>
          <a:solidFill>
            <a:schemeClr val="accent3"/>
          </a:solidFill>
          <a:ln>
            <a:noFill/>
          </a:ln>
          <a:effectLst>
            <a:outerShdw blurRad="127000" dist="50800" dir="2700000" algn="ctr" rotWithShape="0">
              <a:schemeClr val="accent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1F498DAF-E6CF-D33D-AFC4-781A3C3EA48D}"/>
              </a:ext>
            </a:extLst>
          </p:cNvPr>
          <p:cNvSpPr/>
          <p:nvPr/>
        </p:nvSpPr>
        <p:spPr>
          <a:xfrm>
            <a:off x="1252954" y="6450451"/>
            <a:ext cx="251748" cy="251748"/>
          </a:xfrm>
          <a:prstGeom prst="roundRect">
            <a:avLst/>
          </a:prstGeom>
          <a:solidFill>
            <a:schemeClr val="accent4"/>
          </a:solidFill>
          <a:ln>
            <a:noFill/>
          </a:ln>
          <a:effectLst>
            <a:outerShdw blurRad="127000" dist="50800" dir="2700000" algn="ctr" rotWithShape="0">
              <a:schemeClr val="accent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CEAEDAF5-17AD-A8CC-677E-FA8CA6CBEB44}"/>
              </a:ext>
            </a:extLst>
          </p:cNvPr>
          <p:cNvSpPr/>
          <p:nvPr/>
        </p:nvSpPr>
        <p:spPr>
          <a:xfrm>
            <a:off x="173620" y="6450451"/>
            <a:ext cx="251748" cy="251748"/>
          </a:xfrm>
          <a:prstGeom prst="roundRect">
            <a:avLst/>
          </a:prstGeom>
          <a:solidFill>
            <a:schemeClr val="accent1"/>
          </a:solidFill>
          <a:ln>
            <a:noFill/>
          </a:ln>
          <a:effectLst>
            <a:outerShdw blurRad="127000" dist="50800" dir="2700000" algn="ctr" rotWithShape="0">
              <a:schemeClr val="accent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BFBFBF"/>
              </a:solidFill>
            </a:endParaRPr>
          </a:p>
        </p:txBody>
      </p:sp>
      <p:sp>
        <p:nvSpPr>
          <p:cNvPr id="9" name="사각형: 둥근 모서리 8">
            <a:extLst>
              <a:ext uri="{FF2B5EF4-FFF2-40B4-BE49-F238E27FC236}">
                <a16:creationId xmlns:a16="http://schemas.microsoft.com/office/drawing/2014/main" id="{1FD2C25E-6CC9-7A8D-D783-A5E8588050FD}"/>
              </a:ext>
            </a:extLst>
          </p:cNvPr>
          <p:cNvSpPr/>
          <p:nvPr/>
        </p:nvSpPr>
        <p:spPr>
          <a:xfrm>
            <a:off x="521822" y="6450451"/>
            <a:ext cx="251748" cy="251748"/>
          </a:xfrm>
          <a:prstGeom prst="roundRect">
            <a:avLst/>
          </a:prstGeom>
          <a:solidFill>
            <a:schemeClr val="accent2"/>
          </a:solidFill>
          <a:ln>
            <a:solidFill>
              <a:schemeClr val="accent2"/>
            </a:solidFill>
          </a:ln>
          <a:effectLst>
            <a:outerShdw blurRad="127000" dist="50800" dir="2700000" algn="ctr" rotWithShape="0">
              <a:schemeClr val="accent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52915239"/>
      </p:ext>
    </p:extLst>
  </p:cSld>
  <p:clrMapOvr>
    <a:masterClrMapping/>
  </p:clrMapOvr>
</p:sld>
</file>

<file path=ppt/theme/theme1.xml><?xml version="1.0" encoding="utf-8"?>
<a:theme xmlns:a="http://schemas.openxmlformats.org/drawingml/2006/main" name="Office 테마">
  <a:themeElements>
    <a:clrScheme name="PPT의 색">
      <a:dk1>
        <a:sysClr val="windowText" lastClr="000000"/>
      </a:dk1>
      <a:lt1>
        <a:sysClr val="window" lastClr="FFFFFF"/>
      </a:lt1>
      <a:dk2>
        <a:srgbClr val="44546A"/>
      </a:dk2>
      <a:lt2>
        <a:srgbClr val="E7E6E6"/>
      </a:lt2>
      <a:accent1>
        <a:srgbClr val="FFFFFF"/>
      </a:accent1>
      <a:accent2>
        <a:srgbClr val="BFBFBF"/>
      </a:accent2>
      <a:accent3>
        <a:srgbClr val="2379DC"/>
      </a:accent3>
      <a:accent4>
        <a:srgbClr val="1B61AD"/>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192</Words>
  <Application>Microsoft Office PowerPoint</Application>
  <PresentationFormat>와이드스크린</PresentationFormat>
  <Paragraphs>28</Paragraphs>
  <Slides>7</Slides>
  <Notes>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noto</vt:lpstr>
      <vt:lpstr>맑은 고딕</vt:lpstr>
      <vt:lpstr>Arial</vt:lpstr>
      <vt:lpstr>Arial Rounded MT Bold</vt:lpstr>
      <vt:lpstr>Office 테마</vt:lpstr>
      <vt:lpstr>Parents are  the best teacher?</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여기에 제목을 적어주세요</dc:title>
  <dc:creator>hwang junhwa</dc:creator>
  <cp:lastModifiedBy>hwang junhwa</cp:lastModifiedBy>
  <cp:revision>2</cp:revision>
  <dcterms:created xsi:type="dcterms:W3CDTF">2022-10-25T07:51:52Z</dcterms:created>
  <dcterms:modified xsi:type="dcterms:W3CDTF">2022-10-25T09:25:23Z</dcterms:modified>
</cp:coreProperties>
</file>