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2" r:id="rId17"/>
    <p:sldId id="275" r:id="rId18"/>
    <p:sldId id="273" r:id="rId19"/>
    <p:sldId id="276" r:id="rId20"/>
    <p:sldId id="274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3BD"/>
    <a:srgbClr val="990099"/>
    <a:srgbClr val="CC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81A63-7B11-485D-91FC-16EC41C3A0E0}" v="1204" dt="2022-03-27T05:50:0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31081A63-7B11-485D-91FC-16EC41C3A0E0}"/>
    <pc:docChg chg="undo custSel addSld delSld modSld sldOrd">
      <pc:chgData name="hwang junhwa" userId="c8ba5834b6a328d7" providerId="LiveId" clId="{31081A63-7B11-485D-91FC-16EC41C3A0E0}" dt="2022-03-27T05:50:01.731" v="3189"/>
      <pc:docMkLst>
        <pc:docMk/>
      </pc:docMkLst>
      <pc:sldChg chg="addSp delSp modSp mod modTransition setBg">
        <pc:chgData name="hwang junhwa" userId="c8ba5834b6a328d7" providerId="LiveId" clId="{31081A63-7B11-485D-91FC-16EC41C3A0E0}" dt="2022-03-27T02:58:15.207" v="921" actId="20577"/>
        <pc:sldMkLst>
          <pc:docMk/>
          <pc:sldMk cId="459180059" sldId="256"/>
        </pc:sldMkLst>
        <pc:spChg chg="add mod topLvl">
          <ac:chgData name="hwang junhwa" userId="c8ba5834b6a328d7" providerId="LiveId" clId="{31081A63-7B11-485D-91FC-16EC41C3A0E0}" dt="2022-03-27T02:12:22.126" v="285" actId="165"/>
          <ac:spMkLst>
            <pc:docMk/>
            <pc:sldMk cId="459180059" sldId="256"/>
            <ac:spMk id="2" creationId="{86AF8864-1B46-4C2F-89C5-95A8B97CB9C1}"/>
          </ac:spMkLst>
        </pc:spChg>
        <pc:spChg chg="del">
          <ac:chgData name="hwang junhwa" userId="c8ba5834b6a328d7" providerId="LiveId" clId="{31081A63-7B11-485D-91FC-16EC41C3A0E0}" dt="2022-03-27T01:58:26.330" v="0" actId="478"/>
          <ac:spMkLst>
            <pc:docMk/>
            <pc:sldMk cId="459180059" sldId="256"/>
            <ac:spMk id="2" creationId="{C569F7B1-8A3C-4A93-A108-DDC7D2FF8271}"/>
          </ac:spMkLst>
        </pc:spChg>
        <pc:spChg chg="del">
          <ac:chgData name="hwang junhwa" userId="c8ba5834b6a328d7" providerId="LiveId" clId="{31081A63-7B11-485D-91FC-16EC41C3A0E0}" dt="2022-03-27T01:58:26.330" v="0" actId="478"/>
          <ac:spMkLst>
            <pc:docMk/>
            <pc:sldMk cId="459180059" sldId="256"/>
            <ac:spMk id="3" creationId="{A9239A69-C74A-45EF-A0E9-430D35227D7B}"/>
          </ac:spMkLst>
        </pc:spChg>
        <pc:spChg chg="add mod topLvl">
          <ac:chgData name="hwang junhwa" userId="c8ba5834b6a328d7" providerId="LiveId" clId="{31081A63-7B11-485D-91FC-16EC41C3A0E0}" dt="2022-03-27T02:58:15.207" v="921" actId="20577"/>
          <ac:spMkLst>
            <pc:docMk/>
            <pc:sldMk cId="459180059" sldId="256"/>
            <ac:spMk id="3" creationId="{F6DF5143-70E0-4D06-AF88-C90F3EEA33F5}"/>
          </ac:spMkLst>
        </pc:spChg>
        <pc:spChg chg="add del mod">
          <ac:chgData name="hwang junhwa" userId="c8ba5834b6a328d7" providerId="LiveId" clId="{31081A63-7B11-485D-91FC-16EC41C3A0E0}" dt="2022-03-27T02:09:37.690" v="171" actId="478"/>
          <ac:spMkLst>
            <pc:docMk/>
            <pc:sldMk cId="459180059" sldId="256"/>
            <ac:spMk id="7" creationId="{E69AD617-5694-4985-8B0F-678E0062D24B}"/>
          </ac:spMkLst>
        </pc:spChg>
        <pc:grpChg chg="add del mod">
          <ac:chgData name="hwang junhwa" userId="c8ba5834b6a328d7" providerId="LiveId" clId="{31081A63-7B11-485D-91FC-16EC41C3A0E0}" dt="2022-03-27T02:12:22.126" v="285" actId="165"/>
          <ac:grpSpMkLst>
            <pc:docMk/>
            <pc:sldMk cId="459180059" sldId="256"/>
            <ac:grpSpMk id="4" creationId="{F74E1DDF-D83F-48C2-9F01-520B41DC90B0}"/>
          </ac:grpSpMkLst>
        </pc:grpChg>
        <pc:graphicFrameChg chg="add del mod">
          <ac:chgData name="hwang junhwa" userId="c8ba5834b6a328d7" providerId="LiveId" clId="{31081A63-7B11-485D-91FC-16EC41C3A0E0}" dt="2022-03-27T01:58:48.553" v="5" actId="478"/>
          <ac:graphicFrameMkLst>
            <pc:docMk/>
            <pc:sldMk cId="459180059" sldId="256"/>
            <ac:graphicFrameMk id="4" creationId="{CAA3A4A4-6BB9-4596-883E-091B74ADC989}"/>
          </ac:graphicFrameMkLst>
        </pc:graphicFrameChg>
        <pc:picChg chg="add del mod">
          <ac:chgData name="hwang junhwa" userId="c8ba5834b6a328d7" providerId="LiveId" clId="{31081A63-7B11-485D-91FC-16EC41C3A0E0}" dt="2022-03-27T02:09:37.690" v="171" actId="478"/>
          <ac:picMkLst>
            <pc:docMk/>
            <pc:sldMk cId="459180059" sldId="256"/>
            <ac:picMk id="6" creationId="{DE43A0C8-E78B-4602-AD64-93A78ADA4A15}"/>
          </ac:picMkLst>
        </pc:picChg>
      </pc:sldChg>
      <pc:sldChg chg="addSp modSp add mod modTransition">
        <pc:chgData name="hwang junhwa" userId="c8ba5834b6a328d7" providerId="LiveId" clId="{31081A63-7B11-485D-91FC-16EC41C3A0E0}" dt="2022-03-27T02:17:19.688" v="370"/>
        <pc:sldMkLst>
          <pc:docMk/>
          <pc:sldMk cId="674821076" sldId="257"/>
        </pc:sldMkLst>
        <pc:spChg chg="mod">
          <ac:chgData name="hwang junhwa" userId="c8ba5834b6a328d7" providerId="LiveId" clId="{31081A63-7B11-485D-91FC-16EC41C3A0E0}" dt="2022-03-27T02:13:26.956" v="317" actId="1036"/>
          <ac:spMkLst>
            <pc:docMk/>
            <pc:sldMk cId="674821076" sldId="257"/>
            <ac:spMk id="2" creationId="{86AF8864-1B46-4C2F-89C5-95A8B97CB9C1}"/>
          </ac:spMkLst>
        </pc:spChg>
        <pc:spChg chg="mod">
          <ac:chgData name="hwang junhwa" userId="c8ba5834b6a328d7" providerId="LiveId" clId="{31081A63-7B11-485D-91FC-16EC41C3A0E0}" dt="2022-03-27T02:12:35.631" v="288" actId="1076"/>
          <ac:spMkLst>
            <pc:docMk/>
            <pc:sldMk cId="674821076" sldId="257"/>
            <ac:spMk id="3" creationId="{F6DF5143-70E0-4D06-AF88-C90F3EEA33F5}"/>
          </ac:spMkLst>
        </pc:spChg>
        <pc:picChg chg="add mod">
          <ac:chgData name="hwang junhwa" userId="c8ba5834b6a328d7" providerId="LiveId" clId="{31081A63-7B11-485D-91FC-16EC41C3A0E0}" dt="2022-03-27T02:14:36.836" v="321" actId="1076"/>
          <ac:picMkLst>
            <pc:docMk/>
            <pc:sldMk cId="674821076" sldId="257"/>
            <ac:picMk id="5" creationId="{6EE45D68-46A0-461B-B33C-D73D67456086}"/>
          </ac:picMkLst>
        </pc:picChg>
      </pc:sldChg>
      <pc:sldChg chg="modSp add del mod modTransition">
        <pc:chgData name="hwang junhwa" userId="c8ba5834b6a328d7" providerId="LiveId" clId="{31081A63-7B11-485D-91FC-16EC41C3A0E0}" dt="2022-03-27T02:12:29.553" v="286" actId="47"/>
        <pc:sldMkLst>
          <pc:docMk/>
          <pc:sldMk cId="2253605009" sldId="257"/>
        </pc:sldMkLst>
        <pc:spChg chg="mod">
          <ac:chgData name="hwang junhwa" userId="c8ba5834b6a328d7" providerId="LiveId" clId="{31081A63-7B11-485D-91FC-16EC41C3A0E0}" dt="2022-03-27T02:12:04.759" v="284" actId="404"/>
          <ac:spMkLst>
            <pc:docMk/>
            <pc:sldMk cId="2253605009" sldId="257"/>
            <ac:spMk id="2" creationId="{86AF8864-1B46-4C2F-89C5-95A8B97CB9C1}"/>
          </ac:spMkLst>
        </pc:spChg>
        <pc:spChg chg="mod">
          <ac:chgData name="hwang junhwa" userId="c8ba5834b6a328d7" providerId="LiveId" clId="{31081A63-7B11-485D-91FC-16EC41C3A0E0}" dt="2022-03-27T02:11:06.907" v="275" actId="1076"/>
          <ac:spMkLst>
            <pc:docMk/>
            <pc:sldMk cId="2253605009" sldId="257"/>
            <ac:spMk id="3" creationId="{F6DF5143-70E0-4D06-AF88-C90F3EEA33F5}"/>
          </ac:spMkLst>
        </pc:spChg>
        <pc:grpChg chg="mod">
          <ac:chgData name="hwang junhwa" userId="c8ba5834b6a328d7" providerId="LiveId" clId="{31081A63-7B11-485D-91FC-16EC41C3A0E0}" dt="2022-03-27T02:10:50.754" v="273" actId="1076"/>
          <ac:grpSpMkLst>
            <pc:docMk/>
            <pc:sldMk cId="2253605009" sldId="257"/>
            <ac:grpSpMk id="4" creationId="{F74E1DDF-D83F-48C2-9F01-520B41DC90B0}"/>
          </ac:grpSpMkLst>
        </pc:grpChg>
      </pc:sldChg>
      <pc:sldChg chg="addSp modSp add mod modTransition">
        <pc:chgData name="hwang junhwa" userId="c8ba5834b6a328d7" providerId="LiveId" clId="{31081A63-7B11-485D-91FC-16EC41C3A0E0}" dt="2022-03-27T02:20:07.699" v="386"/>
        <pc:sldMkLst>
          <pc:docMk/>
          <pc:sldMk cId="3656044285" sldId="258"/>
        </pc:sldMkLst>
        <pc:spChg chg="mod">
          <ac:chgData name="hwang junhwa" userId="c8ba5834b6a328d7" providerId="LiveId" clId="{31081A63-7B11-485D-91FC-16EC41C3A0E0}" dt="2022-03-27T02:16:01.777" v="366" actId="20577"/>
          <ac:spMkLst>
            <pc:docMk/>
            <pc:sldMk cId="3656044285" sldId="258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2:15:22.187" v="326" actId="1076"/>
          <ac:picMkLst>
            <pc:docMk/>
            <pc:sldMk cId="3656044285" sldId="258"/>
            <ac:picMk id="5" creationId="{6EE45D68-46A0-461B-B33C-D73D67456086}"/>
          </ac:picMkLst>
        </pc:picChg>
        <pc:picChg chg="add mod">
          <ac:chgData name="hwang junhwa" userId="c8ba5834b6a328d7" providerId="LiveId" clId="{31081A63-7B11-485D-91FC-16EC41C3A0E0}" dt="2022-03-27T02:19:12.633" v="378" actId="1076"/>
          <ac:picMkLst>
            <pc:docMk/>
            <pc:sldMk cId="3656044285" sldId="258"/>
            <ac:picMk id="6" creationId="{AE0E6B2D-AA39-4201-8687-74B0EF2A215E}"/>
          </ac:picMkLst>
        </pc:picChg>
      </pc:sldChg>
      <pc:sldChg chg="modSp add mod modTransition">
        <pc:chgData name="hwang junhwa" userId="c8ba5834b6a328d7" providerId="LiveId" clId="{31081A63-7B11-485D-91FC-16EC41C3A0E0}" dt="2022-03-27T02:19:45.671" v="384"/>
        <pc:sldMkLst>
          <pc:docMk/>
          <pc:sldMk cId="1905669369" sldId="259"/>
        </pc:sldMkLst>
        <pc:picChg chg="mod">
          <ac:chgData name="hwang junhwa" userId="c8ba5834b6a328d7" providerId="LiveId" clId="{31081A63-7B11-485D-91FC-16EC41C3A0E0}" dt="2022-03-27T02:19:30.576" v="382" actId="1076"/>
          <ac:picMkLst>
            <pc:docMk/>
            <pc:sldMk cId="1905669369" sldId="259"/>
            <ac:picMk id="6" creationId="{AE0E6B2D-AA39-4201-8687-74B0EF2A215E}"/>
          </ac:picMkLst>
        </pc:picChg>
      </pc:sldChg>
      <pc:sldChg chg="addSp delSp modSp add mod modAnim">
        <pc:chgData name="hwang junhwa" userId="c8ba5834b6a328d7" providerId="LiveId" clId="{31081A63-7B11-485D-91FC-16EC41C3A0E0}" dt="2022-03-27T02:26:25.209" v="455" actId="1076"/>
        <pc:sldMkLst>
          <pc:docMk/>
          <pc:sldMk cId="4247543703" sldId="260"/>
        </pc:sldMkLst>
        <pc:spChg chg="mod">
          <ac:chgData name="hwang junhwa" userId="c8ba5834b6a328d7" providerId="LiveId" clId="{31081A63-7B11-485D-91FC-16EC41C3A0E0}" dt="2022-03-27T02:20:58.643" v="422" actId="20577"/>
          <ac:spMkLst>
            <pc:docMk/>
            <pc:sldMk cId="4247543703" sldId="260"/>
            <ac:spMk id="2" creationId="{86AF8864-1B46-4C2F-89C5-95A8B97CB9C1}"/>
          </ac:spMkLst>
        </pc:spChg>
        <pc:spChg chg="add del mod">
          <ac:chgData name="hwang junhwa" userId="c8ba5834b6a328d7" providerId="LiveId" clId="{31081A63-7B11-485D-91FC-16EC41C3A0E0}" dt="2022-03-27T02:21:51.087" v="427" actId="478"/>
          <ac:spMkLst>
            <pc:docMk/>
            <pc:sldMk cId="4247543703" sldId="260"/>
            <ac:spMk id="8" creationId="{556CD31A-518A-49C5-B15B-2CE69519EC96}"/>
          </ac:spMkLst>
        </pc:spChg>
        <pc:picChg chg="add del mod">
          <ac:chgData name="hwang junhwa" userId="c8ba5834b6a328d7" providerId="LiveId" clId="{31081A63-7B11-485D-91FC-16EC41C3A0E0}" dt="2022-03-27T02:21:51.087" v="427" actId="478"/>
          <ac:picMkLst>
            <pc:docMk/>
            <pc:sldMk cId="4247543703" sldId="260"/>
            <ac:picMk id="7" creationId="{6999D400-14BC-4125-84FD-C183D0E0CF81}"/>
          </ac:picMkLst>
        </pc:picChg>
        <pc:picChg chg="add mod">
          <ac:chgData name="hwang junhwa" userId="c8ba5834b6a328d7" providerId="LiveId" clId="{31081A63-7B11-485D-91FC-16EC41C3A0E0}" dt="2022-03-27T02:26:25.209" v="455" actId="1076"/>
          <ac:picMkLst>
            <pc:docMk/>
            <pc:sldMk cId="4247543703" sldId="260"/>
            <ac:picMk id="10" creationId="{26D6E8BB-CCE2-41C3-9FE9-E8D59B24203E}"/>
          </ac:picMkLst>
        </pc:picChg>
        <pc:picChg chg="add mod">
          <ac:chgData name="hwang junhwa" userId="c8ba5834b6a328d7" providerId="LiveId" clId="{31081A63-7B11-485D-91FC-16EC41C3A0E0}" dt="2022-03-27T02:24:40.686" v="444" actId="1076"/>
          <ac:picMkLst>
            <pc:docMk/>
            <pc:sldMk cId="4247543703" sldId="260"/>
            <ac:picMk id="12" creationId="{4D1118DD-9A75-4704-940F-42C7DA5161B0}"/>
          </ac:picMkLst>
        </pc:picChg>
        <pc:picChg chg="add mod">
          <ac:chgData name="hwang junhwa" userId="c8ba5834b6a328d7" providerId="LiveId" clId="{31081A63-7B11-485D-91FC-16EC41C3A0E0}" dt="2022-03-27T02:24:40.686" v="444" actId="1076"/>
          <ac:picMkLst>
            <pc:docMk/>
            <pc:sldMk cId="4247543703" sldId="260"/>
            <ac:picMk id="14" creationId="{F173C7D0-CF07-4AD3-BDF8-FA98CCD98DB1}"/>
          </ac:picMkLst>
        </pc:picChg>
      </pc:sldChg>
      <pc:sldChg chg="addSp delSp modSp add mod ord delAnim modAnim">
        <pc:chgData name="hwang junhwa" userId="c8ba5834b6a328d7" providerId="LiveId" clId="{31081A63-7B11-485D-91FC-16EC41C3A0E0}" dt="2022-03-27T03:36:29.772" v="1477"/>
        <pc:sldMkLst>
          <pc:docMk/>
          <pc:sldMk cId="139816583" sldId="261"/>
        </pc:sldMkLst>
        <pc:spChg chg="mod">
          <ac:chgData name="hwang junhwa" userId="c8ba5834b6a328d7" providerId="LiveId" clId="{31081A63-7B11-485D-91FC-16EC41C3A0E0}" dt="2022-03-27T02:28:01.745" v="522" actId="20577"/>
          <ac:spMkLst>
            <pc:docMk/>
            <pc:sldMk cId="139816583" sldId="261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2:27:13.449" v="457" actId="478"/>
          <ac:picMkLst>
            <pc:docMk/>
            <pc:sldMk cId="139816583" sldId="261"/>
            <ac:picMk id="5" creationId="{6EE45D68-46A0-461B-B33C-D73D67456086}"/>
          </ac:picMkLst>
        </pc:picChg>
        <pc:picChg chg="del mod">
          <ac:chgData name="hwang junhwa" userId="c8ba5834b6a328d7" providerId="LiveId" clId="{31081A63-7B11-485D-91FC-16EC41C3A0E0}" dt="2022-03-27T02:27:16.912" v="459" actId="478"/>
          <ac:picMkLst>
            <pc:docMk/>
            <pc:sldMk cId="139816583" sldId="261"/>
            <ac:picMk id="6" creationId="{AE0E6B2D-AA39-4201-8687-74B0EF2A215E}"/>
          </ac:picMkLst>
        </pc:picChg>
        <pc:picChg chg="add mod">
          <ac:chgData name="hwang junhwa" userId="c8ba5834b6a328d7" providerId="LiveId" clId="{31081A63-7B11-485D-91FC-16EC41C3A0E0}" dt="2022-03-27T02:29:11.666" v="525" actId="1076"/>
          <ac:picMkLst>
            <pc:docMk/>
            <pc:sldMk cId="139816583" sldId="261"/>
            <ac:picMk id="7" creationId="{5193F563-2B0F-4582-8D90-ADBF1DFAE1D8}"/>
          </ac:picMkLst>
        </pc:picChg>
        <pc:picChg chg="add mod">
          <ac:chgData name="hwang junhwa" userId="c8ba5834b6a328d7" providerId="LiveId" clId="{31081A63-7B11-485D-91FC-16EC41C3A0E0}" dt="2022-03-27T02:31:41.094" v="538" actId="1076"/>
          <ac:picMkLst>
            <pc:docMk/>
            <pc:sldMk cId="139816583" sldId="261"/>
            <ac:picMk id="9" creationId="{10598041-D395-4432-8313-2C686E7AB8CB}"/>
          </ac:picMkLst>
        </pc:picChg>
        <pc:picChg chg="del">
          <ac:chgData name="hwang junhwa" userId="c8ba5834b6a328d7" providerId="LiveId" clId="{31081A63-7B11-485D-91FC-16EC41C3A0E0}" dt="2022-03-27T02:27:25.557" v="462" actId="478"/>
          <ac:picMkLst>
            <pc:docMk/>
            <pc:sldMk cId="139816583" sldId="261"/>
            <ac:picMk id="10" creationId="{26D6E8BB-CCE2-41C3-9FE9-E8D59B24203E}"/>
          </ac:picMkLst>
        </pc:picChg>
        <pc:picChg chg="del">
          <ac:chgData name="hwang junhwa" userId="c8ba5834b6a328d7" providerId="LiveId" clId="{31081A63-7B11-485D-91FC-16EC41C3A0E0}" dt="2022-03-27T02:27:24.612" v="460" actId="478"/>
          <ac:picMkLst>
            <pc:docMk/>
            <pc:sldMk cId="139816583" sldId="261"/>
            <ac:picMk id="12" creationId="{4D1118DD-9A75-4704-940F-42C7DA5161B0}"/>
          </ac:picMkLst>
        </pc:picChg>
        <pc:picChg chg="del">
          <ac:chgData name="hwang junhwa" userId="c8ba5834b6a328d7" providerId="LiveId" clId="{31081A63-7B11-485D-91FC-16EC41C3A0E0}" dt="2022-03-27T02:27:25.053" v="461" actId="478"/>
          <ac:picMkLst>
            <pc:docMk/>
            <pc:sldMk cId="139816583" sldId="261"/>
            <ac:picMk id="14" creationId="{F173C7D0-CF07-4AD3-BDF8-FA98CCD98DB1}"/>
          </ac:picMkLst>
        </pc:picChg>
      </pc:sldChg>
      <pc:sldChg chg="addSp delSp modSp add mod modTransition setBg delAnim modAnim">
        <pc:chgData name="hwang junhwa" userId="c8ba5834b6a328d7" providerId="LiveId" clId="{31081A63-7B11-485D-91FC-16EC41C3A0E0}" dt="2022-03-27T02:54:09.068" v="908"/>
        <pc:sldMkLst>
          <pc:docMk/>
          <pc:sldMk cId="839444754" sldId="262"/>
        </pc:sldMkLst>
        <pc:spChg chg="mod">
          <ac:chgData name="hwang junhwa" userId="c8ba5834b6a328d7" providerId="LiveId" clId="{31081A63-7B11-485D-91FC-16EC41C3A0E0}" dt="2022-03-27T02:36:20.659" v="613" actId="20577"/>
          <ac:spMkLst>
            <pc:docMk/>
            <pc:sldMk cId="839444754" sldId="262"/>
            <ac:spMk id="2" creationId="{86AF8864-1B46-4C2F-89C5-95A8B97CB9C1}"/>
          </ac:spMkLst>
        </pc:spChg>
        <pc:spChg chg="add del mod">
          <ac:chgData name="hwang junhwa" userId="c8ba5834b6a328d7" providerId="LiveId" clId="{31081A63-7B11-485D-91FC-16EC41C3A0E0}" dt="2022-03-27T02:35:17.018" v="580" actId="478"/>
          <ac:spMkLst>
            <pc:docMk/>
            <pc:sldMk cId="839444754" sldId="262"/>
            <ac:spMk id="6" creationId="{AC565DA2-B095-4F8F-B361-8C4868639A80}"/>
          </ac:spMkLst>
        </pc:spChg>
        <pc:spChg chg="add del mod">
          <ac:chgData name="hwang junhwa" userId="c8ba5834b6a328d7" providerId="LiveId" clId="{31081A63-7B11-485D-91FC-16EC41C3A0E0}" dt="2022-03-27T02:38:27.120" v="622" actId="478"/>
          <ac:spMkLst>
            <pc:docMk/>
            <pc:sldMk cId="839444754" sldId="262"/>
            <ac:spMk id="11" creationId="{7CDF3A33-6E62-4006-97A7-163EB20EC13B}"/>
          </ac:spMkLst>
        </pc:spChg>
        <pc:spChg chg="add mod">
          <ac:chgData name="hwang junhwa" userId="c8ba5834b6a328d7" providerId="LiveId" clId="{31081A63-7B11-485D-91FC-16EC41C3A0E0}" dt="2022-03-27T02:39:13.294" v="630" actId="14100"/>
          <ac:spMkLst>
            <pc:docMk/>
            <pc:sldMk cId="839444754" sldId="262"/>
            <ac:spMk id="14" creationId="{5D80C07C-F1C8-427F-BD9D-E082DC9A26D8}"/>
          </ac:spMkLst>
        </pc:spChg>
        <pc:spChg chg="add del mod">
          <ac:chgData name="hwang junhwa" userId="c8ba5834b6a328d7" providerId="LiveId" clId="{31081A63-7B11-485D-91FC-16EC41C3A0E0}" dt="2022-03-27T02:41:11.499" v="649" actId="478"/>
          <ac:spMkLst>
            <pc:docMk/>
            <pc:sldMk cId="839444754" sldId="262"/>
            <ac:spMk id="17" creationId="{B17CBDF2-7D90-4FB5-AA61-CB0E3BCCAB5E}"/>
          </ac:spMkLst>
        </pc:spChg>
        <pc:grpChg chg="add del mod">
          <ac:chgData name="hwang junhwa" userId="c8ba5834b6a328d7" providerId="LiveId" clId="{31081A63-7B11-485D-91FC-16EC41C3A0E0}" dt="2022-03-27T02:43:04.072" v="670" actId="165"/>
          <ac:grpSpMkLst>
            <pc:docMk/>
            <pc:sldMk cId="839444754" sldId="262"/>
            <ac:grpSpMk id="18" creationId="{A7BEBF09-6E62-4A54-9978-A33C454CD19B}"/>
          </ac:grpSpMkLst>
        </pc:grp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2:33:14.918" v="546" actId="1076"/>
          <ac:picMkLst>
            <pc:docMk/>
            <pc:sldMk cId="839444754" sldId="262"/>
            <ac:picMk id="7" creationId="{5193F563-2B0F-4582-8D90-ADBF1DFAE1D8}"/>
          </ac:picMkLst>
        </pc:picChg>
        <pc:picChg chg="del mod">
          <ac:chgData name="hwang junhwa" userId="c8ba5834b6a328d7" providerId="LiveId" clId="{31081A63-7B11-485D-91FC-16EC41C3A0E0}" dt="2022-03-27T02:33:41.430" v="547" actId="478"/>
          <ac:picMkLst>
            <pc:docMk/>
            <pc:sldMk cId="839444754" sldId="262"/>
            <ac:picMk id="9" creationId="{10598041-D395-4432-8313-2C686E7AB8CB}"/>
          </ac:picMkLst>
        </pc:picChg>
        <pc:picChg chg="add del mod">
          <ac:chgData name="hwang junhwa" userId="c8ba5834b6a328d7" providerId="LiveId" clId="{31081A63-7B11-485D-91FC-16EC41C3A0E0}" dt="2022-03-27T02:38:27.120" v="622" actId="478"/>
          <ac:picMkLst>
            <pc:docMk/>
            <pc:sldMk cId="839444754" sldId="262"/>
            <ac:picMk id="10" creationId="{34DE21E2-46BC-426D-916D-49D5C93E4A3D}"/>
          </ac:picMkLst>
        </pc:pic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13" creationId="{10B33F77-1301-4BD6-8819-5DC8CC530F08}"/>
          </ac:picMkLst>
        </pc:pic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16" creationId="{73442B11-309C-4397-964A-588270D28AA6}"/>
          </ac:picMkLst>
        </pc:picChg>
      </pc:sldChg>
      <pc:sldChg chg="addSp delSp modSp add del mod modTransition delAnim modAnim">
        <pc:chgData name="hwang junhwa" userId="c8ba5834b6a328d7" providerId="LiveId" clId="{31081A63-7B11-485D-91FC-16EC41C3A0E0}" dt="2022-03-27T03:06:27.853" v="1050" actId="47"/>
        <pc:sldMkLst>
          <pc:docMk/>
          <pc:sldMk cId="976520423" sldId="263"/>
        </pc:sldMkLst>
        <pc:spChg chg="mod">
          <ac:chgData name="hwang junhwa" userId="c8ba5834b6a328d7" providerId="LiveId" clId="{31081A63-7B11-485D-91FC-16EC41C3A0E0}" dt="2022-03-27T02:45:36.141" v="752" actId="20577"/>
          <ac:spMkLst>
            <pc:docMk/>
            <pc:sldMk cId="976520423" sldId="263"/>
            <ac:spMk id="2" creationId="{86AF8864-1B46-4C2F-89C5-95A8B97CB9C1}"/>
          </ac:spMkLst>
        </pc:spChg>
        <pc:spChg chg="add mod">
          <ac:chgData name="hwang junhwa" userId="c8ba5834b6a328d7" providerId="LiveId" clId="{31081A63-7B11-485D-91FC-16EC41C3A0E0}" dt="2022-03-27T03:05:54.046" v="1049" actId="1076"/>
          <ac:spMkLst>
            <pc:docMk/>
            <pc:sldMk cId="976520423" sldId="263"/>
            <ac:spMk id="11" creationId="{3392B674-6446-48B4-AC3C-CF89F859258D}"/>
          </ac:spMkLst>
        </pc:spChg>
        <pc:spChg chg="del mod">
          <ac:chgData name="hwang junhwa" userId="c8ba5834b6a328d7" providerId="LiveId" clId="{31081A63-7B11-485D-91FC-16EC41C3A0E0}" dt="2022-03-27T02:48:43.740" v="843" actId="478"/>
          <ac:spMkLst>
            <pc:docMk/>
            <pc:sldMk cId="976520423" sldId="263"/>
            <ac:spMk id="14" creationId="{5D80C07C-F1C8-427F-BD9D-E082DC9A26D8}"/>
          </ac:spMkLst>
        </pc:spChg>
        <pc:picChg chg="del mod">
          <ac:chgData name="hwang junhwa" userId="c8ba5834b6a328d7" providerId="LiveId" clId="{31081A63-7B11-485D-91FC-16EC41C3A0E0}" dt="2022-03-27T02:48:56.791" v="850" actId="478"/>
          <ac:picMkLst>
            <pc:docMk/>
            <pc:sldMk cId="976520423" sldId="263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0.318" v="841" actId="478"/>
          <ac:picMkLst>
            <pc:docMk/>
            <pc:sldMk cId="976520423" sldId="263"/>
            <ac:picMk id="7" creationId="{5193F563-2B0F-4582-8D90-ADBF1DFAE1D8}"/>
          </ac:picMkLst>
        </pc:picChg>
        <pc:picChg chg="add mod">
          <ac:chgData name="hwang junhwa" userId="c8ba5834b6a328d7" providerId="LiveId" clId="{31081A63-7B11-485D-91FC-16EC41C3A0E0}" dt="2022-03-27T02:56:46.560" v="917" actId="1076"/>
          <ac:picMkLst>
            <pc:docMk/>
            <pc:sldMk cId="976520423" sldId="263"/>
            <ac:picMk id="9" creationId="{39C2AF21-68A4-46F5-B203-E572422E8E7A}"/>
          </ac:picMkLst>
        </pc:picChg>
        <pc:picChg chg="add mod">
          <ac:chgData name="hwang junhwa" userId="c8ba5834b6a328d7" providerId="LiveId" clId="{31081A63-7B11-485D-91FC-16EC41C3A0E0}" dt="2022-03-27T03:05:54.046" v="1049" actId="1076"/>
          <ac:picMkLst>
            <pc:docMk/>
            <pc:sldMk cId="976520423" sldId="263"/>
            <ac:picMk id="10" creationId="{1B1C4C31-E14A-4743-8412-4ACEE3806343}"/>
          </ac:picMkLst>
        </pc:picChg>
        <pc:picChg chg="del mod">
          <ac:chgData name="hwang junhwa" userId="c8ba5834b6a328d7" providerId="LiveId" clId="{31081A63-7B11-485D-91FC-16EC41C3A0E0}" dt="2022-03-27T02:48:57.326" v="851" actId="478"/>
          <ac:picMkLst>
            <pc:docMk/>
            <pc:sldMk cId="976520423" sldId="263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2:44:35.106" v="694" actId="1076"/>
          <ac:picMkLst>
            <pc:docMk/>
            <pc:sldMk cId="976520423" sldId="263"/>
            <ac:picMk id="16" creationId="{73442B11-309C-4397-964A-588270D28AA6}"/>
          </ac:picMkLst>
        </pc:picChg>
      </pc:sldChg>
      <pc:sldChg chg="delSp modSp add del mod delAnim">
        <pc:chgData name="hwang junhwa" userId="c8ba5834b6a328d7" providerId="LiveId" clId="{31081A63-7B11-485D-91FC-16EC41C3A0E0}" dt="2022-03-27T02:43:39.480" v="684" actId="47"/>
        <pc:sldMkLst>
          <pc:docMk/>
          <pc:sldMk cId="1728185208" sldId="263"/>
        </pc:sldMkLst>
        <pc:spChg chg="del mod">
          <ac:chgData name="hwang junhwa" userId="c8ba5834b6a328d7" providerId="LiveId" clId="{31081A63-7B11-485D-91FC-16EC41C3A0E0}" dt="2022-03-27T02:42:22.110" v="664" actId="478"/>
          <ac:spMkLst>
            <pc:docMk/>
            <pc:sldMk cId="1728185208" sldId="263"/>
            <ac:spMk id="14" creationId="{5D80C07C-F1C8-427F-BD9D-E082DC9A26D8}"/>
          </ac:spMkLst>
        </pc:spChg>
        <pc:grpChg chg="del mod">
          <ac:chgData name="hwang junhwa" userId="c8ba5834b6a328d7" providerId="LiveId" clId="{31081A63-7B11-485D-91FC-16EC41C3A0E0}" dt="2022-03-27T02:42:57.251" v="669" actId="478"/>
          <ac:grpSpMkLst>
            <pc:docMk/>
            <pc:sldMk cId="1728185208" sldId="263"/>
            <ac:grpSpMk id="18" creationId="{A7BEBF09-6E62-4A54-9978-A33C454CD19B}"/>
          </ac:grpSpMkLst>
        </pc:grpChg>
        <pc:picChg chg="del">
          <ac:chgData name="hwang junhwa" userId="c8ba5834b6a328d7" providerId="LiveId" clId="{31081A63-7B11-485D-91FC-16EC41C3A0E0}" dt="2022-03-27T02:42:18.712" v="662" actId="478"/>
          <ac:picMkLst>
            <pc:docMk/>
            <pc:sldMk cId="1728185208" sldId="263"/>
            <ac:picMk id="7" creationId="{5193F563-2B0F-4582-8D90-ADBF1DFAE1D8}"/>
          </ac:picMkLst>
        </pc:picChg>
      </pc:sldChg>
      <pc:sldChg chg="modSp add del mod">
        <pc:chgData name="hwang junhwa" userId="c8ba5834b6a328d7" providerId="LiveId" clId="{31081A63-7B11-485D-91FC-16EC41C3A0E0}" dt="2022-03-27T02:34:36.202" v="573" actId="47"/>
        <pc:sldMkLst>
          <pc:docMk/>
          <pc:sldMk cId="3798504684" sldId="263"/>
        </pc:sldMkLst>
        <pc:spChg chg="mod">
          <ac:chgData name="hwang junhwa" userId="c8ba5834b6a328d7" providerId="LiveId" clId="{31081A63-7B11-485D-91FC-16EC41C3A0E0}" dt="2022-03-27T02:34:30.199" v="572" actId="20577"/>
          <ac:spMkLst>
            <pc:docMk/>
            <pc:sldMk cId="3798504684" sldId="263"/>
            <ac:spMk id="2" creationId="{86AF8864-1B46-4C2F-89C5-95A8B97CB9C1}"/>
          </ac:spMkLst>
        </pc:spChg>
      </pc:sldChg>
      <pc:sldChg chg="addSp delSp modSp new mod ord modTransition setBg modAnim">
        <pc:chgData name="hwang junhwa" userId="c8ba5834b6a328d7" providerId="LiveId" clId="{31081A63-7B11-485D-91FC-16EC41C3A0E0}" dt="2022-03-27T03:03:44.824" v="1037"/>
        <pc:sldMkLst>
          <pc:docMk/>
          <pc:sldMk cId="167155236" sldId="264"/>
        </pc:sldMkLst>
        <pc:spChg chg="del">
          <ac:chgData name="hwang junhwa" userId="c8ba5834b6a328d7" providerId="LiveId" clId="{31081A63-7B11-485D-91FC-16EC41C3A0E0}" dt="2022-03-27T02:58:46.110" v="925" actId="478"/>
          <ac:spMkLst>
            <pc:docMk/>
            <pc:sldMk cId="167155236" sldId="264"/>
            <ac:spMk id="2" creationId="{2E58E5E7-B882-43CF-98E4-876B598C169B}"/>
          </ac:spMkLst>
        </pc:spChg>
        <pc:spChg chg="del">
          <ac:chgData name="hwang junhwa" userId="c8ba5834b6a328d7" providerId="LiveId" clId="{31081A63-7B11-485D-91FC-16EC41C3A0E0}" dt="2022-03-27T02:58:46.110" v="925" actId="478"/>
          <ac:spMkLst>
            <pc:docMk/>
            <pc:sldMk cId="167155236" sldId="264"/>
            <ac:spMk id="3" creationId="{671326CD-99EC-4CD7-A43B-99CB1482C1B9}"/>
          </ac:spMkLst>
        </pc:spChg>
        <pc:spChg chg="add mod">
          <ac:chgData name="hwang junhwa" userId="c8ba5834b6a328d7" providerId="LiveId" clId="{31081A63-7B11-485D-91FC-16EC41C3A0E0}" dt="2022-03-27T03:00:04.725" v="973" actId="12789"/>
          <ac:spMkLst>
            <pc:docMk/>
            <pc:sldMk cId="167155236" sldId="264"/>
            <ac:spMk id="4" creationId="{3FD144C6-2D0E-4ABB-A3F5-050F5690EDA4}"/>
          </ac:spMkLst>
        </pc:spChg>
      </pc:sldChg>
      <pc:sldChg chg="delSp modSp add del mod modTransition setBg delAnim">
        <pc:chgData name="hwang junhwa" userId="c8ba5834b6a328d7" providerId="LiveId" clId="{31081A63-7B11-485D-91FC-16EC41C3A0E0}" dt="2022-03-27T02:56:58.595" v="918" actId="47"/>
        <pc:sldMkLst>
          <pc:docMk/>
          <pc:sldMk cId="4182663519" sldId="264"/>
        </pc:sldMkLst>
        <pc:spChg chg="mod">
          <ac:chgData name="hwang junhwa" userId="c8ba5834b6a328d7" providerId="LiveId" clId="{31081A63-7B11-485D-91FC-16EC41C3A0E0}" dt="2022-03-27T02:51:16.816" v="894" actId="255"/>
          <ac:spMkLst>
            <pc:docMk/>
            <pc:sldMk cId="4182663519" sldId="264"/>
            <ac:spMk id="2" creationId="{86AF8864-1B46-4C2F-89C5-95A8B97CB9C1}"/>
          </ac:spMkLst>
        </pc:spChg>
        <pc:spChg chg="del">
          <ac:chgData name="hwang junhwa" userId="c8ba5834b6a328d7" providerId="LiveId" clId="{31081A63-7B11-485D-91FC-16EC41C3A0E0}" dt="2022-03-27T02:48:48.013" v="845" actId="478"/>
          <ac:spMkLst>
            <pc:docMk/>
            <pc:sldMk cId="4182663519" sldId="264"/>
            <ac:spMk id="14" creationId="{5D80C07C-F1C8-427F-BD9D-E082DC9A26D8}"/>
          </ac:spMkLst>
        </pc:spChg>
        <pc:picChg chg="mod">
          <ac:chgData name="hwang junhwa" userId="c8ba5834b6a328d7" providerId="LiveId" clId="{31081A63-7B11-485D-91FC-16EC41C3A0E0}" dt="2022-03-27T02:46:27.151" v="807" actId="1076"/>
          <ac:picMkLst>
            <pc:docMk/>
            <pc:sldMk cId="4182663519" sldId="264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5.554" v="844" actId="478"/>
          <ac:picMkLst>
            <pc:docMk/>
            <pc:sldMk cId="4182663519" sldId="264"/>
            <ac:picMk id="7" creationId="{5193F563-2B0F-4582-8D90-ADBF1DFAE1D8}"/>
          </ac:picMkLst>
        </pc:picChg>
        <pc:picChg chg="del">
          <ac:chgData name="hwang junhwa" userId="c8ba5834b6a328d7" providerId="LiveId" clId="{31081A63-7B11-485D-91FC-16EC41C3A0E0}" dt="2022-03-27T02:48:54.757" v="849" actId="478"/>
          <ac:picMkLst>
            <pc:docMk/>
            <pc:sldMk cId="4182663519" sldId="264"/>
            <ac:picMk id="13" creationId="{10B33F77-1301-4BD6-8819-5DC8CC530F08}"/>
          </ac:picMkLst>
        </pc:picChg>
        <pc:picChg chg="del mod">
          <ac:chgData name="hwang junhwa" userId="c8ba5834b6a328d7" providerId="LiveId" clId="{31081A63-7B11-485D-91FC-16EC41C3A0E0}" dt="2022-03-27T02:48:53.990" v="848" actId="478"/>
          <ac:picMkLst>
            <pc:docMk/>
            <pc:sldMk cId="4182663519" sldId="264"/>
            <ac:picMk id="16" creationId="{73442B11-309C-4397-964A-588270D28AA6}"/>
          </ac:picMkLst>
        </pc:picChg>
      </pc:sldChg>
      <pc:sldChg chg="modSp add del mod">
        <pc:chgData name="hwang junhwa" userId="c8ba5834b6a328d7" providerId="LiveId" clId="{31081A63-7B11-485D-91FC-16EC41C3A0E0}" dt="2022-03-27T02:48:22.945" v="836" actId="47"/>
        <pc:sldMkLst>
          <pc:docMk/>
          <pc:sldMk cId="786534038" sldId="265"/>
        </pc:sldMkLst>
        <pc:picChg chg="mod">
          <ac:chgData name="hwang junhwa" userId="c8ba5834b6a328d7" providerId="LiveId" clId="{31081A63-7B11-485D-91FC-16EC41C3A0E0}" dt="2022-03-27T02:48:02.008" v="835" actId="1076"/>
          <ac:picMkLst>
            <pc:docMk/>
            <pc:sldMk cId="786534038" sldId="265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2:47:58.137" v="834" actId="1076"/>
          <ac:picMkLst>
            <pc:docMk/>
            <pc:sldMk cId="786534038" sldId="265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2:47:56.158" v="833" actId="1076"/>
          <ac:picMkLst>
            <pc:docMk/>
            <pc:sldMk cId="786534038" sldId="265"/>
            <ac:picMk id="16" creationId="{73442B11-309C-4397-964A-588270D28AA6}"/>
          </ac:picMkLst>
        </pc:picChg>
      </pc:sldChg>
      <pc:sldChg chg="addSp modSp add mod modTransition modAnim">
        <pc:chgData name="hwang junhwa" userId="c8ba5834b6a328d7" providerId="LiveId" clId="{31081A63-7B11-485D-91FC-16EC41C3A0E0}" dt="2022-03-27T03:04:02.512" v="1039"/>
        <pc:sldMkLst>
          <pc:docMk/>
          <pc:sldMk cId="1161261017" sldId="265"/>
        </pc:sldMkLst>
        <pc:spChg chg="add mod">
          <ac:chgData name="hwang junhwa" userId="c8ba5834b6a328d7" providerId="LiveId" clId="{31081A63-7B11-485D-91FC-16EC41C3A0E0}" dt="2022-03-27T03:02:46.637" v="1020" actId="2085"/>
          <ac:spMkLst>
            <pc:docMk/>
            <pc:sldMk cId="1161261017" sldId="265"/>
            <ac:spMk id="2" creationId="{CD2F8E3A-C8E9-4099-B2DF-EA879A4C1889}"/>
          </ac:spMkLst>
        </pc:spChg>
        <pc:spChg chg="mod">
          <ac:chgData name="hwang junhwa" userId="c8ba5834b6a328d7" providerId="LiveId" clId="{31081A63-7B11-485D-91FC-16EC41C3A0E0}" dt="2022-03-27T03:01:18.896" v="1007" actId="1076"/>
          <ac:spMkLst>
            <pc:docMk/>
            <pc:sldMk cId="1161261017" sldId="265"/>
            <ac:spMk id="4" creationId="{3FD144C6-2D0E-4ABB-A3F5-050F5690EDA4}"/>
          </ac:spMkLst>
        </pc:spChg>
      </pc:sldChg>
      <pc:sldChg chg="delSp modSp add del mod modTransition delAnim">
        <pc:chgData name="hwang junhwa" userId="c8ba5834b6a328d7" providerId="LiveId" clId="{31081A63-7B11-485D-91FC-16EC41C3A0E0}" dt="2022-03-27T02:57:00.042" v="919" actId="47"/>
        <pc:sldMkLst>
          <pc:docMk/>
          <pc:sldMk cId="1185171515" sldId="265"/>
        </pc:sldMkLst>
        <pc:spChg chg="del">
          <ac:chgData name="hwang junhwa" userId="c8ba5834b6a328d7" providerId="LiveId" clId="{31081A63-7B11-485D-91FC-16EC41C3A0E0}" dt="2022-03-27T02:48:51.841" v="847" actId="478"/>
          <ac:spMkLst>
            <pc:docMk/>
            <pc:sldMk cId="1185171515" sldId="265"/>
            <ac:spMk id="14" creationId="{5D80C07C-F1C8-427F-BD9D-E082DC9A26D8}"/>
          </ac:spMkLst>
        </pc:spChg>
        <pc:picChg chg="del mod">
          <ac:chgData name="hwang junhwa" userId="c8ba5834b6a328d7" providerId="LiveId" clId="{31081A63-7B11-485D-91FC-16EC41C3A0E0}" dt="2022-03-27T02:48:33.512" v="839" actId="478"/>
          <ac:picMkLst>
            <pc:docMk/>
            <pc:sldMk cId="1185171515" sldId="265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9.791" v="846" actId="478"/>
          <ac:picMkLst>
            <pc:docMk/>
            <pc:sldMk cId="1185171515" sldId="265"/>
            <ac:picMk id="7" creationId="{5193F563-2B0F-4582-8D90-ADBF1DFAE1D8}"/>
          </ac:picMkLst>
        </pc:picChg>
        <pc:picChg chg="mod">
          <ac:chgData name="hwang junhwa" userId="c8ba5834b6a328d7" providerId="LiveId" clId="{31081A63-7B11-485D-91FC-16EC41C3A0E0}" dt="2022-03-27T02:49:04.816" v="853" actId="1076"/>
          <ac:picMkLst>
            <pc:docMk/>
            <pc:sldMk cId="1185171515" sldId="265"/>
            <ac:picMk id="13" creationId="{10B33F77-1301-4BD6-8819-5DC8CC530F08}"/>
          </ac:picMkLst>
        </pc:picChg>
        <pc:picChg chg="del">
          <ac:chgData name="hwang junhwa" userId="c8ba5834b6a328d7" providerId="LiveId" clId="{31081A63-7B11-485D-91FC-16EC41C3A0E0}" dt="2022-03-27T02:48:34.180" v="840" actId="478"/>
          <ac:picMkLst>
            <pc:docMk/>
            <pc:sldMk cId="1185171515" sldId="265"/>
            <ac:picMk id="16" creationId="{73442B11-309C-4397-964A-588270D28AA6}"/>
          </ac:picMkLst>
        </pc:picChg>
      </pc:sldChg>
      <pc:sldChg chg="add del setBg">
        <pc:chgData name="hwang junhwa" userId="c8ba5834b6a328d7" providerId="LiveId" clId="{31081A63-7B11-485D-91FC-16EC41C3A0E0}" dt="2022-03-27T02:47:34.780" v="831" actId="47"/>
        <pc:sldMkLst>
          <pc:docMk/>
          <pc:sldMk cId="1200503902" sldId="265"/>
        </pc:sldMkLst>
      </pc:sldChg>
      <pc:sldChg chg="add ord modTransition">
        <pc:chgData name="hwang junhwa" userId="c8ba5834b6a328d7" providerId="LiveId" clId="{31081A63-7B11-485D-91FC-16EC41C3A0E0}" dt="2022-03-27T03:04:50.997" v="1046"/>
        <pc:sldMkLst>
          <pc:docMk/>
          <pc:sldMk cId="1090616986" sldId="266"/>
        </pc:sldMkLst>
      </pc:sldChg>
      <pc:sldChg chg="delSp modSp add mod setBg delAnim modAnim">
        <pc:chgData name="hwang junhwa" userId="c8ba5834b6a328d7" providerId="LiveId" clId="{31081A63-7B11-485D-91FC-16EC41C3A0E0}" dt="2022-03-27T03:08:44.901" v="1148"/>
        <pc:sldMkLst>
          <pc:docMk/>
          <pc:sldMk cId="2523173027" sldId="267"/>
        </pc:sldMkLst>
        <pc:spChg chg="mod">
          <ac:chgData name="hwang junhwa" userId="c8ba5834b6a328d7" providerId="LiveId" clId="{31081A63-7B11-485D-91FC-16EC41C3A0E0}" dt="2022-03-27T03:07:41.403" v="1111" actId="20577"/>
          <ac:spMkLst>
            <pc:docMk/>
            <pc:sldMk cId="2523173027" sldId="267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06:48.725" v="1057" actId="1076"/>
          <ac:picMkLst>
            <pc:docMk/>
            <pc:sldMk cId="2523173027" sldId="267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3:06:57.820" v="1060" actId="478"/>
          <ac:picMkLst>
            <pc:docMk/>
            <pc:sldMk cId="2523173027" sldId="267"/>
            <ac:picMk id="7" creationId="{5193F563-2B0F-4582-8D90-ADBF1DFAE1D8}"/>
          </ac:picMkLst>
        </pc:picChg>
        <pc:picChg chg="mod">
          <ac:chgData name="hwang junhwa" userId="c8ba5834b6a328d7" providerId="LiveId" clId="{31081A63-7B11-485D-91FC-16EC41C3A0E0}" dt="2022-03-27T03:06:46.069" v="1056" actId="1076"/>
          <ac:picMkLst>
            <pc:docMk/>
            <pc:sldMk cId="2523173027" sldId="267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3:06:52.139" v="1058" actId="1076"/>
          <ac:picMkLst>
            <pc:docMk/>
            <pc:sldMk cId="2523173027" sldId="267"/>
            <ac:picMk id="16" creationId="{73442B11-309C-4397-964A-588270D28AA6}"/>
          </ac:picMkLst>
        </pc:picChg>
      </pc:sldChg>
      <pc:sldChg chg="modSp add mod">
        <pc:chgData name="hwang junhwa" userId="c8ba5834b6a328d7" providerId="LiveId" clId="{31081A63-7B11-485D-91FC-16EC41C3A0E0}" dt="2022-03-27T03:10:05.145" v="1154" actId="404"/>
        <pc:sldMkLst>
          <pc:docMk/>
          <pc:sldMk cId="3302622471" sldId="268"/>
        </pc:sldMkLst>
        <pc:spChg chg="mod">
          <ac:chgData name="hwang junhwa" userId="c8ba5834b6a328d7" providerId="LiveId" clId="{31081A63-7B11-485D-91FC-16EC41C3A0E0}" dt="2022-03-27T03:10:05.145" v="1154" actId="404"/>
          <ac:spMkLst>
            <pc:docMk/>
            <pc:sldMk cId="3302622471" sldId="268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08:03.707" v="1114" actId="1076"/>
          <ac:picMkLst>
            <pc:docMk/>
            <pc:sldMk cId="3302622471" sldId="268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3:07:56.737" v="1113" actId="1076"/>
          <ac:picMkLst>
            <pc:docMk/>
            <pc:sldMk cId="3302622471" sldId="268"/>
            <ac:picMk id="16" creationId="{73442B11-309C-4397-964A-588270D28AA6}"/>
          </ac:picMkLst>
        </pc:picChg>
      </pc:sldChg>
      <pc:sldChg chg="addSp delSp modSp add mod setBg">
        <pc:chgData name="hwang junhwa" userId="c8ba5834b6a328d7" providerId="LiveId" clId="{31081A63-7B11-485D-91FC-16EC41C3A0E0}" dt="2022-03-27T03:14:52.546" v="1306" actId="1076"/>
        <pc:sldMkLst>
          <pc:docMk/>
          <pc:sldMk cId="799034027" sldId="269"/>
        </pc:sldMkLst>
        <pc:spChg chg="mod">
          <ac:chgData name="hwang junhwa" userId="c8ba5834b6a328d7" providerId="LiveId" clId="{31081A63-7B11-485D-91FC-16EC41C3A0E0}" dt="2022-03-27T03:12:23.198" v="1228" actId="404"/>
          <ac:spMkLst>
            <pc:docMk/>
            <pc:sldMk cId="799034027" sldId="269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10:51.043" v="1157" actId="1076"/>
          <ac:picMkLst>
            <pc:docMk/>
            <pc:sldMk cId="799034027" sldId="269"/>
            <ac:picMk id="5" creationId="{A384EED9-FF46-47F8-A6DF-B67435D65BAC}"/>
          </ac:picMkLst>
        </pc:picChg>
        <pc:picChg chg="add mod">
          <ac:chgData name="hwang junhwa" userId="c8ba5834b6a328d7" providerId="LiveId" clId="{31081A63-7B11-485D-91FC-16EC41C3A0E0}" dt="2022-03-27T03:14:52.546" v="1306" actId="1076"/>
          <ac:picMkLst>
            <pc:docMk/>
            <pc:sldMk cId="799034027" sldId="269"/>
            <ac:picMk id="8" creationId="{0C6A7F09-5D12-42B1-A0EB-2F646AD85CD4}"/>
          </ac:picMkLst>
        </pc:picChg>
        <pc:picChg chg="mod">
          <ac:chgData name="hwang junhwa" userId="c8ba5834b6a328d7" providerId="LiveId" clId="{31081A63-7B11-485D-91FC-16EC41C3A0E0}" dt="2022-03-27T03:10:59.371" v="1160" actId="1076"/>
          <ac:picMkLst>
            <pc:docMk/>
            <pc:sldMk cId="799034027" sldId="269"/>
            <ac:picMk id="13" creationId="{10B33F77-1301-4BD6-8819-5DC8CC530F08}"/>
          </ac:picMkLst>
        </pc:picChg>
        <pc:picChg chg="del mod">
          <ac:chgData name="hwang junhwa" userId="c8ba5834b6a328d7" providerId="LiveId" clId="{31081A63-7B11-485D-91FC-16EC41C3A0E0}" dt="2022-03-27T03:10:54.413" v="1159" actId="478"/>
          <ac:picMkLst>
            <pc:docMk/>
            <pc:sldMk cId="799034027" sldId="269"/>
            <ac:picMk id="16" creationId="{73442B11-309C-4397-964A-588270D28AA6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4:16:20.440" v="1625"/>
        <pc:sldMkLst>
          <pc:docMk/>
          <pc:sldMk cId="1751017130" sldId="270"/>
        </pc:sldMkLst>
        <pc:spChg chg="mod">
          <ac:chgData name="hwang junhwa" userId="c8ba5834b6a328d7" providerId="LiveId" clId="{31081A63-7B11-485D-91FC-16EC41C3A0E0}" dt="2022-03-27T03:15:09.552" v="1311"/>
          <ac:spMkLst>
            <pc:docMk/>
            <pc:sldMk cId="1751017130" sldId="270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3:15:04.865" v="1309" actId="478"/>
          <ac:picMkLst>
            <pc:docMk/>
            <pc:sldMk cId="1751017130" sldId="270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3:15:37.816" v="1320" actId="1076"/>
          <ac:picMkLst>
            <pc:docMk/>
            <pc:sldMk cId="1751017130" sldId="270"/>
            <ac:picMk id="8" creationId="{0C6A7F09-5D12-42B1-A0EB-2F646AD85CD4}"/>
          </ac:picMkLst>
        </pc:picChg>
        <pc:picChg chg="add mod">
          <ac:chgData name="hwang junhwa" userId="c8ba5834b6a328d7" providerId="LiveId" clId="{31081A63-7B11-485D-91FC-16EC41C3A0E0}" dt="2022-03-27T03:17:53.751" v="1327" actId="1076"/>
          <ac:picMkLst>
            <pc:docMk/>
            <pc:sldMk cId="1751017130" sldId="270"/>
            <ac:picMk id="9" creationId="{CD46822C-8E59-44AA-8D47-5AD52948B127}"/>
          </ac:picMkLst>
        </pc:picChg>
        <pc:picChg chg="mod">
          <ac:chgData name="hwang junhwa" userId="c8ba5834b6a328d7" providerId="LiveId" clId="{31081A63-7B11-485D-91FC-16EC41C3A0E0}" dt="2022-03-27T03:15:06.686" v="1310" actId="1076"/>
          <ac:picMkLst>
            <pc:docMk/>
            <pc:sldMk cId="1751017130" sldId="270"/>
            <ac:picMk id="13" creationId="{10B33F77-1301-4BD6-8819-5DC8CC530F08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3:14:58.905" v="1307" actId="47"/>
        <pc:sldMkLst>
          <pc:docMk/>
          <pc:sldMk cId="3848174974" sldId="270"/>
        </pc:sldMkLst>
        <pc:spChg chg="mod">
          <ac:chgData name="hwang junhwa" userId="c8ba5834b6a328d7" providerId="LiveId" clId="{31081A63-7B11-485D-91FC-16EC41C3A0E0}" dt="2022-03-27T03:13:30.169" v="1290" actId="403"/>
          <ac:spMkLst>
            <pc:docMk/>
            <pc:sldMk cId="3848174974" sldId="270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3:12:42.294" v="1230" actId="478"/>
          <ac:picMkLst>
            <pc:docMk/>
            <pc:sldMk cId="3848174974" sldId="270"/>
            <ac:picMk id="5" creationId="{A384EED9-FF46-47F8-A6DF-B67435D65BAC}"/>
          </ac:picMkLst>
        </pc:picChg>
        <pc:picChg chg="add mod">
          <ac:chgData name="hwang junhwa" userId="c8ba5834b6a328d7" providerId="LiveId" clId="{31081A63-7B11-485D-91FC-16EC41C3A0E0}" dt="2022-03-27T03:14:42.538" v="1304" actId="1076"/>
          <ac:picMkLst>
            <pc:docMk/>
            <pc:sldMk cId="3848174974" sldId="270"/>
            <ac:picMk id="6" creationId="{F1FDBAB0-CF2C-481C-A4CD-7C19E7D15898}"/>
          </ac:picMkLst>
        </pc:picChg>
        <pc:picChg chg="add mod">
          <ac:chgData name="hwang junhwa" userId="c8ba5834b6a328d7" providerId="LiveId" clId="{31081A63-7B11-485D-91FC-16EC41C3A0E0}" dt="2022-03-27T03:14:40.725" v="1303" actId="1076"/>
          <ac:picMkLst>
            <pc:docMk/>
            <pc:sldMk cId="3848174974" sldId="270"/>
            <ac:picMk id="7" creationId="{68EE1A92-C45D-4E21-BEE4-11CD474D5832}"/>
          </ac:picMkLst>
        </pc:picChg>
        <pc:picChg chg="mod">
          <ac:chgData name="hwang junhwa" userId="c8ba5834b6a328d7" providerId="LiveId" clId="{31081A63-7B11-485D-91FC-16EC41C3A0E0}" dt="2022-03-27T03:12:44.342" v="1231" actId="1076"/>
          <ac:picMkLst>
            <pc:docMk/>
            <pc:sldMk cId="3848174974" sldId="270"/>
            <ac:picMk id="13" creationId="{10B33F77-1301-4BD6-8819-5DC8CC530F08}"/>
          </ac:picMkLst>
        </pc:picChg>
      </pc:sldChg>
      <pc:sldChg chg="delSp new mod ord setBg">
        <pc:chgData name="hwang junhwa" userId="c8ba5834b6a328d7" providerId="LiveId" clId="{31081A63-7B11-485D-91FC-16EC41C3A0E0}" dt="2022-03-27T03:16:22.837" v="1325"/>
        <pc:sldMkLst>
          <pc:docMk/>
          <pc:sldMk cId="3809829333" sldId="271"/>
        </pc:sldMkLst>
        <pc:spChg chg="del">
          <ac:chgData name="hwang junhwa" userId="c8ba5834b6a328d7" providerId="LiveId" clId="{31081A63-7B11-485D-91FC-16EC41C3A0E0}" dt="2022-03-27T03:16:17.979" v="1324" actId="478"/>
          <ac:spMkLst>
            <pc:docMk/>
            <pc:sldMk cId="3809829333" sldId="271"/>
            <ac:spMk id="2" creationId="{B89F5E26-D961-4709-99C1-62A6B835AE50}"/>
          </ac:spMkLst>
        </pc:spChg>
        <pc:spChg chg="del">
          <ac:chgData name="hwang junhwa" userId="c8ba5834b6a328d7" providerId="LiveId" clId="{31081A63-7B11-485D-91FC-16EC41C3A0E0}" dt="2022-03-27T03:16:17.979" v="1324" actId="478"/>
          <ac:spMkLst>
            <pc:docMk/>
            <pc:sldMk cId="3809829333" sldId="271"/>
            <ac:spMk id="3" creationId="{199A444F-39B1-4E26-882E-CB0C3F2D1244}"/>
          </ac:spMkLst>
        </pc:spChg>
      </pc:sldChg>
      <pc:sldChg chg="addSp delSp modSp new mod modTransition setBg">
        <pc:chgData name="hwang junhwa" userId="c8ba5834b6a328d7" providerId="LiveId" clId="{31081A63-7B11-485D-91FC-16EC41C3A0E0}" dt="2022-03-27T04:54:22.067" v="2142"/>
        <pc:sldMkLst>
          <pc:docMk/>
          <pc:sldMk cId="192409514" sldId="272"/>
        </pc:sldMkLst>
        <pc:spChg chg="del">
          <ac:chgData name="hwang junhwa" userId="c8ba5834b6a328d7" providerId="LiveId" clId="{31081A63-7B11-485D-91FC-16EC41C3A0E0}" dt="2022-03-27T03:18:07.414" v="1330" actId="478"/>
          <ac:spMkLst>
            <pc:docMk/>
            <pc:sldMk cId="192409514" sldId="272"/>
            <ac:spMk id="2" creationId="{00A843D0-4407-4D6E-9249-D3999B228514}"/>
          </ac:spMkLst>
        </pc:spChg>
        <pc:spChg chg="del">
          <ac:chgData name="hwang junhwa" userId="c8ba5834b6a328d7" providerId="LiveId" clId="{31081A63-7B11-485D-91FC-16EC41C3A0E0}" dt="2022-03-27T03:18:07.414" v="1330" actId="478"/>
          <ac:spMkLst>
            <pc:docMk/>
            <pc:sldMk cId="192409514" sldId="272"/>
            <ac:spMk id="3" creationId="{423722CD-1AC2-4DB3-AF0D-7AA41F9651D1}"/>
          </ac:spMkLst>
        </pc:spChg>
        <pc:spChg chg="add mod">
          <ac:chgData name="hwang junhwa" userId="c8ba5834b6a328d7" providerId="LiveId" clId="{31081A63-7B11-485D-91FC-16EC41C3A0E0}" dt="2022-03-27T03:46:59.703" v="1565" actId="12788"/>
          <ac:spMkLst>
            <pc:docMk/>
            <pc:sldMk cId="192409514" sldId="272"/>
            <ac:spMk id="6" creationId="{F2E683E7-A98A-4FFB-B74D-D0B97105FCF6}"/>
          </ac:spMkLst>
        </pc:spChg>
        <pc:picChg chg="add mod">
          <ac:chgData name="hwang junhwa" userId="c8ba5834b6a328d7" providerId="LiveId" clId="{31081A63-7B11-485D-91FC-16EC41C3A0E0}" dt="2022-03-27T03:41:49.160" v="1480" actId="207"/>
          <ac:picMkLst>
            <pc:docMk/>
            <pc:sldMk cId="192409514" sldId="272"/>
            <ac:picMk id="5" creationId="{FC72CF89-76AF-45FD-9937-2F2F783C1BB1}"/>
          </ac:picMkLst>
        </pc:picChg>
      </pc:sldChg>
      <pc:sldChg chg="addSp delSp modSp new del mod setBg">
        <pc:chgData name="hwang junhwa" userId="c8ba5834b6a328d7" providerId="LiveId" clId="{31081A63-7B11-485D-91FC-16EC41C3A0E0}" dt="2022-03-27T03:42:39.539" v="1483" actId="47"/>
        <pc:sldMkLst>
          <pc:docMk/>
          <pc:sldMk cId="866749736" sldId="273"/>
        </pc:sldMkLst>
        <pc:spChg chg="del">
          <ac:chgData name="hwang junhwa" userId="c8ba5834b6a328d7" providerId="LiveId" clId="{31081A63-7B11-485D-91FC-16EC41C3A0E0}" dt="2022-03-27T03:25:29.847" v="1412" actId="478"/>
          <ac:spMkLst>
            <pc:docMk/>
            <pc:sldMk cId="866749736" sldId="273"/>
            <ac:spMk id="2" creationId="{140AE432-8946-4F42-990E-2FC07F7F9B76}"/>
          </ac:spMkLst>
        </pc:spChg>
        <pc:spChg chg="del">
          <ac:chgData name="hwang junhwa" userId="c8ba5834b6a328d7" providerId="LiveId" clId="{31081A63-7B11-485D-91FC-16EC41C3A0E0}" dt="2022-03-27T03:25:29.847" v="1412" actId="478"/>
          <ac:spMkLst>
            <pc:docMk/>
            <pc:sldMk cId="866749736" sldId="273"/>
            <ac:spMk id="3" creationId="{E59FEC4E-6D19-46FC-9234-3FC5820F5FEA}"/>
          </ac:spMkLst>
        </pc:spChg>
        <pc:spChg chg="add mod">
          <ac:chgData name="hwang junhwa" userId="c8ba5834b6a328d7" providerId="LiveId" clId="{31081A63-7B11-485D-91FC-16EC41C3A0E0}" dt="2022-03-27T03:26:12.940" v="1456" actId="207"/>
          <ac:spMkLst>
            <pc:docMk/>
            <pc:sldMk cId="866749736" sldId="273"/>
            <ac:spMk id="4" creationId="{6006CC3C-85EF-4576-B84D-4E32A79456C0}"/>
          </ac:spMkLst>
        </pc:spChg>
        <pc:grpChg chg="mod">
          <ac:chgData name="hwang junhwa" userId="c8ba5834b6a328d7" providerId="LiveId" clId="{31081A63-7B11-485D-91FC-16EC41C3A0E0}" dt="2022-03-27T03:26:44.404" v="1471"/>
          <ac:grpSpMkLst>
            <pc:docMk/>
            <pc:sldMk cId="866749736" sldId="273"/>
            <ac:grpSpMk id="12" creationId="{3B00B96D-8514-48CE-894D-9CEB6F004BFB}"/>
          </ac:grpSpMkLst>
        </pc:grpChg>
        <pc:grpChg chg="mod">
          <ac:chgData name="hwang junhwa" userId="c8ba5834b6a328d7" providerId="LiveId" clId="{31081A63-7B11-485D-91FC-16EC41C3A0E0}" dt="2022-03-27T03:26:45.869" v="1475"/>
          <ac:grpSpMkLst>
            <pc:docMk/>
            <pc:sldMk cId="866749736" sldId="273"/>
            <ac:grpSpMk id="16" creationId="{B105FA8F-16A7-40D5-9D89-6C911A4F4E33}"/>
          </ac:grpSpMkLst>
        </pc:grpChg>
        <pc:picChg chg="add mod">
          <ac:chgData name="hwang junhwa" userId="c8ba5834b6a328d7" providerId="LiveId" clId="{31081A63-7B11-485D-91FC-16EC41C3A0E0}" dt="2022-03-27T03:26:33.586" v="1465" actId="14100"/>
          <ac:picMkLst>
            <pc:docMk/>
            <pc:sldMk cId="866749736" sldId="273"/>
            <ac:picMk id="6" creationId="{B376BC1A-DE91-4DD9-836F-2415D5A930A6}"/>
          </ac:picMkLst>
        </pc:pic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7" creationId="{8751DA40-FEE8-4712-8B50-2054DC5C6974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8" creationId="{D3F44199-5E99-4D71-AA59-C4F974B0904E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9" creationId="{ECB6B673-6E7E-4B64-99C9-1DFD1C3C1863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10" creationId="{09CCB626-2C1A-4B59-8FC4-0BC69A09F3BA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11" creationId="{1EFE0ECB-887A-4940-B9C4-71D15CB492DA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3" creationId="{87B158F5-2E75-49F7-80BF-4EAA5D673837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4" creationId="{47C038EE-5141-4B52-8BD7-4DBC2DEF3C18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5" creationId="{77927EEE-9E44-4F7A-8917-501CB8B508A0}"/>
          </ac:inkMkLst>
        </pc:inkChg>
      </pc:sldChg>
      <pc:sldChg chg="addSp delSp modSp add mod ord modTransition">
        <pc:chgData name="hwang junhwa" userId="c8ba5834b6a328d7" providerId="LiveId" clId="{31081A63-7B11-485D-91FC-16EC41C3A0E0}" dt="2022-03-27T05:26:01.833" v="2773"/>
        <pc:sldMkLst>
          <pc:docMk/>
          <pc:sldMk cId="2088052849" sldId="273"/>
        </pc:sldMkLst>
        <pc:spChg chg="mod">
          <ac:chgData name="hwang junhwa" userId="c8ba5834b6a328d7" providerId="LiveId" clId="{31081A63-7B11-485D-91FC-16EC41C3A0E0}" dt="2022-03-27T04:14:50.090" v="1608" actId="12788"/>
          <ac:spMkLst>
            <pc:docMk/>
            <pc:sldMk cId="2088052849" sldId="273"/>
            <ac:spMk id="6" creationId="{F2E683E7-A98A-4FFB-B74D-D0B97105FCF6}"/>
          </ac:spMkLst>
        </pc:spChg>
        <pc:picChg chg="add mod ord">
          <ac:chgData name="hwang junhwa" userId="c8ba5834b6a328d7" providerId="LiveId" clId="{31081A63-7B11-485D-91FC-16EC41C3A0E0}" dt="2022-03-27T04:14:39.555" v="1606" actId="167"/>
          <ac:picMkLst>
            <pc:docMk/>
            <pc:sldMk cId="2088052849" sldId="273"/>
            <ac:picMk id="3" creationId="{AD66B997-9D47-4B10-97DE-FC81E3909FB5}"/>
          </ac:picMkLst>
        </pc:picChg>
        <pc:picChg chg="del">
          <ac:chgData name="hwang junhwa" userId="c8ba5834b6a328d7" providerId="LiveId" clId="{31081A63-7B11-485D-91FC-16EC41C3A0E0}" dt="2022-03-27T04:14:41.515" v="1607" actId="478"/>
          <ac:picMkLst>
            <pc:docMk/>
            <pc:sldMk cId="2088052849" sldId="273"/>
            <ac:picMk id="5" creationId="{FC72CF89-76AF-45FD-9937-2F2F783C1BB1}"/>
          </ac:picMkLst>
        </pc:picChg>
      </pc:sldChg>
      <pc:sldChg chg="add del setBg">
        <pc:chgData name="hwang junhwa" userId="c8ba5834b6a328d7" providerId="LiveId" clId="{31081A63-7B11-485D-91FC-16EC41C3A0E0}" dt="2022-03-27T03:44:25.532" v="1486" actId="47"/>
        <pc:sldMkLst>
          <pc:docMk/>
          <pc:sldMk cId="2714436363" sldId="273"/>
        </pc:sldMkLst>
      </pc:sldChg>
      <pc:sldChg chg="modSp add del mod">
        <pc:chgData name="hwang junhwa" userId="c8ba5834b6a328d7" providerId="LiveId" clId="{31081A63-7B11-485D-91FC-16EC41C3A0E0}" dt="2022-03-27T04:13:30.353" v="1567" actId="47"/>
        <pc:sldMkLst>
          <pc:docMk/>
          <pc:sldMk cId="3175377104" sldId="273"/>
        </pc:sldMkLst>
        <pc:spChg chg="mod">
          <ac:chgData name="hwang junhwa" userId="c8ba5834b6a328d7" providerId="LiveId" clId="{31081A63-7B11-485D-91FC-16EC41C3A0E0}" dt="2022-03-27T03:45:39.640" v="1539" actId="20577"/>
          <ac:spMkLst>
            <pc:docMk/>
            <pc:sldMk cId="3175377104" sldId="273"/>
            <ac:spMk id="6" creationId="{F2E683E7-A98A-4FFB-B74D-D0B97105FCF6}"/>
          </ac:spMkLst>
        </pc:spChg>
      </pc:sldChg>
      <pc:sldChg chg="modSp add del mod">
        <pc:chgData name="hwang junhwa" userId="c8ba5834b6a328d7" providerId="LiveId" clId="{31081A63-7B11-485D-91FC-16EC41C3A0E0}" dt="2022-03-27T04:13:31.757" v="1568" actId="47"/>
        <pc:sldMkLst>
          <pc:docMk/>
          <pc:sldMk cId="1071315041" sldId="274"/>
        </pc:sldMkLst>
        <pc:spChg chg="mod">
          <ac:chgData name="hwang junhwa" userId="c8ba5834b6a328d7" providerId="LiveId" clId="{31081A63-7B11-485D-91FC-16EC41C3A0E0}" dt="2022-03-27T03:46:11.231" v="1560" actId="1076"/>
          <ac:spMkLst>
            <pc:docMk/>
            <pc:sldMk cId="1071315041" sldId="274"/>
            <ac:spMk id="6" creationId="{F2E683E7-A98A-4FFB-B74D-D0B97105FCF6}"/>
          </ac:spMkLst>
        </pc:spChg>
      </pc:sldChg>
      <pc:sldChg chg="addSp delSp modSp add mod modTransition">
        <pc:chgData name="hwang junhwa" userId="c8ba5834b6a328d7" providerId="LiveId" clId="{31081A63-7B11-485D-91FC-16EC41C3A0E0}" dt="2022-03-27T05:26:06.762" v="2776"/>
        <pc:sldMkLst>
          <pc:docMk/>
          <pc:sldMk cId="3385432019" sldId="274"/>
        </pc:sldMkLst>
        <pc:spChg chg="mod">
          <ac:chgData name="hwang junhwa" userId="c8ba5834b6a328d7" providerId="LiveId" clId="{31081A63-7B11-485D-91FC-16EC41C3A0E0}" dt="2022-03-27T05:25:10.608" v="2714" actId="12788"/>
          <ac:spMkLst>
            <pc:docMk/>
            <pc:sldMk cId="3385432019" sldId="274"/>
            <ac:spMk id="6" creationId="{F2E683E7-A98A-4FFB-B74D-D0B97105FCF6}"/>
          </ac:spMkLst>
        </pc:spChg>
        <pc:picChg chg="add mod ord">
          <ac:chgData name="hwang junhwa" userId="c8ba5834b6a328d7" providerId="LiveId" clId="{31081A63-7B11-485D-91FC-16EC41C3A0E0}" dt="2022-03-27T04:15:31.064" v="1616" actId="207"/>
          <ac:picMkLst>
            <pc:docMk/>
            <pc:sldMk cId="3385432019" sldId="274"/>
            <ac:picMk id="3" creationId="{0C1A6605-CADC-42B8-A893-D7F705BCC5EF}"/>
          </ac:picMkLst>
        </pc:picChg>
        <pc:picChg chg="del">
          <ac:chgData name="hwang junhwa" userId="c8ba5834b6a328d7" providerId="LiveId" clId="{31081A63-7B11-485D-91FC-16EC41C3A0E0}" dt="2022-03-27T04:15:27.904" v="1615" actId="478"/>
          <ac:picMkLst>
            <pc:docMk/>
            <pc:sldMk cId="3385432019" sldId="274"/>
            <ac:picMk id="5" creationId="{FC72CF89-76AF-45FD-9937-2F2F783C1BB1}"/>
          </ac:picMkLst>
        </pc:picChg>
      </pc:sldChg>
      <pc:sldChg chg="add del setBg">
        <pc:chgData name="hwang junhwa" userId="c8ba5834b6a328d7" providerId="LiveId" clId="{31081A63-7B11-485D-91FC-16EC41C3A0E0}" dt="2022-03-27T03:44:28.329" v="1487" actId="47"/>
        <pc:sldMkLst>
          <pc:docMk/>
          <pc:sldMk cId="3661572970" sldId="274"/>
        </pc:sldMkLst>
      </pc:sldChg>
      <pc:sldChg chg="delSp add del mod">
        <pc:chgData name="hwang junhwa" userId="c8ba5834b6a328d7" providerId="LiveId" clId="{31081A63-7B11-485D-91FC-16EC41C3A0E0}" dt="2022-03-27T03:47:11.530" v="1566" actId="47"/>
        <pc:sldMkLst>
          <pc:docMk/>
          <pc:sldMk cId="3364647432" sldId="275"/>
        </pc:sldMkLst>
        <pc:picChg chg="del">
          <ac:chgData name="hwang junhwa" userId="c8ba5834b6a328d7" providerId="LiveId" clId="{31081A63-7B11-485D-91FC-16EC41C3A0E0}" dt="2022-03-27T03:46:37.901" v="1562" actId="478"/>
          <ac:picMkLst>
            <pc:docMk/>
            <pc:sldMk cId="3364647432" sldId="275"/>
            <ac:picMk id="5" creationId="{FC72CF89-76AF-45FD-9937-2F2F783C1BB1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4:58:53.078" v="2195"/>
        <pc:sldMkLst>
          <pc:docMk/>
          <pc:sldMk cId="3974619831" sldId="275"/>
        </pc:sldMkLst>
        <pc:spChg chg="add mod">
          <ac:chgData name="hwang junhwa" userId="c8ba5834b6a328d7" providerId="LiveId" clId="{31081A63-7B11-485D-91FC-16EC41C3A0E0}" dt="2022-03-27T04:24:22.571" v="1924" actId="14100"/>
          <ac:spMkLst>
            <pc:docMk/>
            <pc:sldMk cId="3974619831" sldId="275"/>
            <ac:spMk id="2" creationId="{FDA71B87-D950-482D-B92E-85C03A41612D}"/>
          </ac:spMkLst>
        </pc:spChg>
        <pc:spChg chg="mod">
          <ac:chgData name="hwang junhwa" userId="c8ba5834b6a328d7" providerId="LiveId" clId="{31081A63-7B11-485D-91FC-16EC41C3A0E0}" dt="2022-03-27T04:16:42.738" v="1628" actId="1076"/>
          <ac:spMkLst>
            <pc:docMk/>
            <pc:sldMk cId="3974619831" sldId="275"/>
            <ac:spMk id="6" creationId="{F2E683E7-A98A-4FFB-B74D-D0B97105FCF6}"/>
          </ac:spMkLst>
        </pc:spChg>
        <pc:spChg chg="add del mod">
          <ac:chgData name="hwang junhwa" userId="c8ba5834b6a328d7" providerId="LiveId" clId="{31081A63-7B11-485D-91FC-16EC41C3A0E0}" dt="2022-03-27T04:29:03.116" v="1933" actId="478"/>
          <ac:spMkLst>
            <pc:docMk/>
            <pc:sldMk cId="3974619831" sldId="275"/>
            <ac:spMk id="7" creationId="{ED6E9F13-1426-4ED0-9B50-5AB3BC07AE9D}"/>
          </ac:spMkLst>
        </pc:spChg>
        <pc:spChg chg="add del mod">
          <ac:chgData name="hwang junhwa" userId="c8ba5834b6a328d7" providerId="LiveId" clId="{31081A63-7B11-485D-91FC-16EC41C3A0E0}" dt="2022-03-27T04:35:09.110" v="1988" actId="478"/>
          <ac:spMkLst>
            <pc:docMk/>
            <pc:sldMk cId="3974619831" sldId="275"/>
            <ac:spMk id="10" creationId="{7E799EC6-14DF-4186-A3C7-1DF9188E8184}"/>
          </ac:spMkLst>
        </pc:spChg>
        <pc:spChg chg="add del mod">
          <ac:chgData name="hwang junhwa" userId="c8ba5834b6a328d7" providerId="LiveId" clId="{31081A63-7B11-485D-91FC-16EC41C3A0E0}" dt="2022-03-27T04:39:16.895" v="2010" actId="478"/>
          <ac:spMkLst>
            <pc:docMk/>
            <pc:sldMk cId="3974619831" sldId="275"/>
            <ac:spMk id="13" creationId="{8124FD7F-890D-4422-A805-8A1614EE656F}"/>
          </ac:spMkLst>
        </pc:spChg>
        <pc:spChg chg="add del mod">
          <ac:chgData name="hwang junhwa" userId="c8ba5834b6a328d7" providerId="LiveId" clId="{31081A63-7B11-485D-91FC-16EC41C3A0E0}" dt="2022-03-27T04:45:54.963" v="2075" actId="478"/>
          <ac:spMkLst>
            <pc:docMk/>
            <pc:sldMk cId="3974619831" sldId="275"/>
            <ac:spMk id="16" creationId="{67E51EA2-D5FC-4A4A-953A-E87F6BFA5671}"/>
          </ac:spMkLst>
        </pc:spChg>
        <pc:spChg chg="add del mod">
          <ac:chgData name="hwang junhwa" userId="c8ba5834b6a328d7" providerId="LiveId" clId="{31081A63-7B11-485D-91FC-16EC41C3A0E0}" dt="2022-03-27T04:47:54.371" v="2095" actId="478"/>
          <ac:spMkLst>
            <pc:docMk/>
            <pc:sldMk cId="3974619831" sldId="275"/>
            <ac:spMk id="17" creationId="{A79A30BC-1024-49BC-8A52-AB9C38D5731E}"/>
          </ac:spMkLst>
        </pc:spChg>
        <pc:spChg chg="add mod">
          <ac:chgData name="hwang junhwa" userId="c8ba5834b6a328d7" providerId="LiveId" clId="{31081A63-7B11-485D-91FC-16EC41C3A0E0}" dt="2022-03-27T04:49:31.154" v="2120" actId="207"/>
          <ac:spMkLst>
            <pc:docMk/>
            <pc:sldMk cId="3974619831" sldId="275"/>
            <ac:spMk id="18" creationId="{045575DD-8CFB-4593-B64F-453DFEAF416C}"/>
          </ac:spMkLst>
        </pc:spChg>
        <pc:grpChg chg="add mod">
          <ac:chgData name="hwang junhwa" userId="c8ba5834b6a328d7" providerId="LiveId" clId="{31081A63-7B11-485D-91FC-16EC41C3A0E0}" dt="2022-03-27T04:49:17.319" v="2119" actId="164"/>
          <ac:grpSpMkLst>
            <pc:docMk/>
            <pc:sldMk cId="3974619831" sldId="275"/>
            <ac:grpSpMk id="19" creationId="{8AD386C3-F968-4FEA-998C-4BFCD9491CEE}"/>
          </ac:grpSpMkLst>
        </pc:grpChg>
        <pc:picChg chg="add mod">
          <ac:chgData name="hwang junhwa" userId="c8ba5834b6a328d7" providerId="LiveId" clId="{31081A63-7B11-485D-91FC-16EC41C3A0E0}" dt="2022-03-27T04:33:01.498" v="1975" actId="1076"/>
          <ac:picMkLst>
            <pc:docMk/>
            <pc:sldMk cId="3974619831" sldId="275"/>
            <ac:picMk id="4" creationId="{61DD0CD8-0862-4D3F-9A1C-8DF6EC51467E}"/>
          </ac:picMkLst>
        </pc:picChg>
        <pc:picChg chg="del">
          <ac:chgData name="hwang junhwa" userId="c8ba5834b6a328d7" providerId="LiveId" clId="{31081A63-7B11-485D-91FC-16EC41C3A0E0}" dt="2022-03-27T04:16:35.048" v="1627" actId="478"/>
          <ac:picMkLst>
            <pc:docMk/>
            <pc:sldMk cId="3974619831" sldId="275"/>
            <ac:picMk id="5" creationId="{FC72CF89-76AF-45FD-9937-2F2F783C1BB1}"/>
          </ac:picMkLst>
        </pc:picChg>
        <pc:picChg chg="add mod">
          <ac:chgData name="hwang junhwa" userId="c8ba5834b6a328d7" providerId="LiveId" clId="{31081A63-7B11-485D-91FC-16EC41C3A0E0}" dt="2022-03-27T04:31:37.409" v="1960" actId="1076"/>
          <ac:picMkLst>
            <pc:docMk/>
            <pc:sldMk cId="3974619831" sldId="275"/>
            <ac:picMk id="9" creationId="{7D140828-1511-4DB7-B6EE-E6C81834F651}"/>
          </ac:picMkLst>
        </pc:picChg>
        <pc:picChg chg="add mod modCrop">
          <ac:chgData name="hwang junhwa" userId="c8ba5834b6a328d7" providerId="LiveId" clId="{31081A63-7B11-485D-91FC-16EC41C3A0E0}" dt="2022-03-27T04:41:22.658" v="2035" actId="1076"/>
          <ac:picMkLst>
            <pc:docMk/>
            <pc:sldMk cId="3974619831" sldId="275"/>
            <ac:picMk id="12" creationId="{C61FCF33-2492-4EB1-8034-4F0168FFCC52}"/>
          </ac:picMkLst>
        </pc:picChg>
        <pc:picChg chg="add mod">
          <ac:chgData name="hwang junhwa" userId="c8ba5834b6a328d7" providerId="LiveId" clId="{31081A63-7B11-485D-91FC-16EC41C3A0E0}" dt="2022-03-27T04:49:17.319" v="2119" actId="164"/>
          <ac:picMkLst>
            <pc:docMk/>
            <pc:sldMk cId="3974619831" sldId="275"/>
            <ac:picMk id="15" creationId="{03DBDA8F-8AF6-4F58-B4B5-ABA4C039D2F1}"/>
          </ac:picMkLst>
        </pc:picChg>
      </pc:sldChg>
      <pc:sldChg chg="addSp delSp modSp add mod setBg modAnim">
        <pc:chgData name="hwang junhwa" userId="c8ba5834b6a328d7" providerId="LiveId" clId="{31081A63-7B11-485D-91FC-16EC41C3A0E0}" dt="2022-03-27T05:43:10.009" v="3074"/>
        <pc:sldMkLst>
          <pc:docMk/>
          <pc:sldMk cId="146780294" sldId="276"/>
        </pc:sldMkLst>
        <pc:spChg chg="add mod">
          <ac:chgData name="hwang junhwa" userId="c8ba5834b6a328d7" providerId="LiveId" clId="{31081A63-7B11-485D-91FC-16EC41C3A0E0}" dt="2022-03-27T05:04:38.327" v="2411" actId="14100"/>
          <ac:spMkLst>
            <pc:docMk/>
            <pc:sldMk cId="146780294" sldId="276"/>
            <ac:spMk id="4" creationId="{DCC71555-FE21-4E4D-B0C2-7FFB653D7DA7}"/>
          </ac:spMkLst>
        </pc:spChg>
        <pc:spChg chg="mod">
          <ac:chgData name="hwang junhwa" userId="c8ba5834b6a328d7" providerId="LiveId" clId="{31081A63-7B11-485D-91FC-16EC41C3A0E0}" dt="2022-03-27T04:59:34.490" v="2198" actId="1076"/>
          <ac:spMkLst>
            <pc:docMk/>
            <pc:sldMk cId="146780294" sldId="276"/>
            <ac:spMk id="6" creationId="{F2E683E7-A98A-4FFB-B74D-D0B97105FCF6}"/>
          </ac:spMkLst>
        </pc:spChg>
        <pc:spChg chg="add del mod">
          <ac:chgData name="hwang junhwa" userId="c8ba5834b6a328d7" providerId="LiveId" clId="{31081A63-7B11-485D-91FC-16EC41C3A0E0}" dt="2022-03-27T05:26:56.642" v="2779" actId="478"/>
          <ac:spMkLst>
            <pc:docMk/>
            <pc:sldMk cId="146780294" sldId="276"/>
            <ac:spMk id="7" creationId="{C35C2776-8B80-4C9F-88F7-342691B5A718}"/>
          </ac:spMkLst>
        </pc:spChg>
        <pc:spChg chg="add del mod">
          <ac:chgData name="hwang junhwa" userId="c8ba5834b6a328d7" providerId="LiveId" clId="{31081A63-7B11-485D-91FC-16EC41C3A0E0}" dt="2022-03-27T05:28:10.778" v="2784" actId="478"/>
          <ac:spMkLst>
            <pc:docMk/>
            <pc:sldMk cId="146780294" sldId="276"/>
            <ac:spMk id="10" creationId="{33450C44-868D-4111-B42D-F83A9F458B47}"/>
          </ac:spMkLst>
        </pc:spChg>
        <pc:spChg chg="add del mod">
          <ac:chgData name="hwang junhwa" userId="c8ba5834b6a328d7" providerId="LiveId" clId="{31081A63-7B11-485D-91FC-16EC41C3A0E0}" dt="2022-03-27T05:31:57.856" v="2826" actId="478"/>
          <ac:spMkLst>
            <pc:docMk/>
            <pc:sldMk cId="146780294" sldId="276"/>
            <ac:spMk id="13" creationId="{9CE4425B-DA37-4B2D-94AA-96C7262517E4}"/>
          </ac:spMkLst>
        </pc:spChg>
        <pc:picChg chg="del">
          <ac:chgData name="hwang junhwa" userId="c8ba5834b6a328d7" providerId="LiveId" clId="{31081A63-7B11-485D-91FC-16EC41C3A0E0}" dt="2022-03-27T04:59:22.630" v="2197" actId="478"/>
          <ac:picMkLst>
            <pc:docMk/>
            <pc:sldMk cId="146780294" sldId="276"/>
            <ac:picMk id="3" creationId="{AD66B997-9D47-4B10-97DE-FC81E3909FB5}"/>
          </ac:picMkLst>
        </pc:picChg>
        <pc:picChg chg="add mod">
          <ac:chgData name="hwang junhwa" userId="c8ba5834b6a328d7" providerId="LiveId" clId="{31081A63-7B11-485D-91FC-16EC41C3A0E0}" dt="2022-03-27T05:32:09.443" v="2833" actId="1076"/>
          <ac:picMkLst>
            <pc:docMk/>
            <pc:sldMk cId="146780294" sldId="276"/>
            <ac:picMk id="5" creationId="{58D75AB8-4120-42E5-B8E3-E35A51BD4EE5}"/>
          </ac:picMkLst>
        </pc:picChg>
        <pc:picChg chg="add mod modCrop">
          <ac:chgData name="hwang junhwa" userId="c8ba5834b6a328d7" providerId="LiveId" clId="{31081A63-7B11-485D-91FC-16EC41C3A0E0}" dt="2022-03-27T05:32:08.209" v="2832" actId="1076"/>
          <ac:picMkLst>
            <pc:docMk/>
            <pc:sldMk cId="146780294" sldId="276"/>
            <ac:picMk id="9" creationId="{7FBF4984-6A4E-4C6E-9CF7-ED9D4027F215}"/>
          </ac:picMkLst>
        </pc:picChg>
        <pc:picChg chg="add mod">
          <ac:chgData name="hwang junhwa" userId="c8ba5834b6a328d7" providerId="LiveId" clId="{31081A63-7B11-485D-91FC-16EC41C3A0E0}" dt="2022-03-27T05:32:11.192" v="2834" actId="1076"/>
          <ac:picMkLst>
            <pc:docMk/>
            <pc:sldMk cId="146780294" sldId="276"/>
            <ac:picMk id="12" creationId="{9843ECA6-8E5F-4B39-898B-149965D90A5C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5:25:41.400" v="2766" actId="47"/>
        <pc:sldMkLst>
          <pc:docMk/>
          <pc:sldMk cId="1682516298" sldId="277"/>
        </pc:sldMkLst>
        <pc:spChg chg="add mod">
          <ac:chgData name="hwang junhwa" userId="c8ba5834b6a328d7" providerId="LiveId" clId="{31081A63-7B11-485D-91FC-16EC41C3A0E0}" dt="2022-03-27T05:24:15.995" v="2701" actId="255"/>
          <ac:spMkLst>
            <pc:docMk/>
            <pc:sldMk cId="1682516298" sldId="277"/>
            <ac:spMk id="4" creationId="{0245B6DB-7D6A-4E9A-BB93-97B3AA83B563}"/>
          </ac:spMkLst>
        </pc:spChg>
        <pc:spChg chg="mod">
          <ac:chgData name="hwang junhwa" userId="c8ba5834b6a328d7" providerId="LiveId" clId="{31081A63-7B11-485D-91FC-16EC41C3A0E0}" dt="2022-03-27T05:14:42.849" v="2413" actId="1076"/>
          <ac:spMkLst>
            <pc:docMk/>
            <pc:sldMk cId="1682516298" sldId="277"/>
            <ac:spMk id="6" creationId="{F2E683E7-A98A-4FFB-B74D-D0B97105FCF6}"/>
          </ac:spMkLst>
        </pc:spChg>
        <pc:picChg chg="del">
          <ac:chgData name="hwang junhwa" userId="c8ba5834b6a328d7" providerId="LiveId" clId="{31081A63-7B11-485D-91FC-16EC41C3A0E0}" dt="2022-03-27T05:14:45.819" v="2414" actId="478"/>
          <ac:picMkLst>
            <pc:docMk/>
            <pc:sldMk cId="1682516298" sldId="277"/>
            <ac:picMk id="3" creationId="{0C1A6605-CADC-42B8-A893-D7F705BCC5EF}"/>
          </ac:picMkLst>
        </pc:picChg>
      </pc:sldChg>
      <pc:sldChg chg="addSp delSp modSp add mod modAnim">
        <pc:chgData name="hwang junhwa" userId="c8ba5834b6a328d7" providerId="LiveId" clId="{31081A63-7B11-485D-91FC-16EC41C3A0E0}" dt="2022-03-27T05:45:24.046" v="3082" actId="1076"/>
        <pc:sldMkLst>
          <pc:docMk/>
          <pc:sldMk cId="1437052874" sldId="278"/>
        </pc:sldMkLst>
        <pc:spChg chg="add del">
          <ac:chgData name="hwang junhwa" userId="c8ba5834b6a328d7" providerId="LiveId" clId="{31081A63-7B11-485D-91FC-16EC41C3A0E0}" dt="2022-03-27T05:25:34.278" v="2764" actId="22"/>
          <ac:spMkLst>
            <pc:docMk/>
            <pc:sldMk cId="1437052874" sldId="278"/>
            <ac:spMk id="5" creationId="{8323F742-F9EC-49F9-9377-40020C4CE831}"/>
          </ac:spMkLst>
        </pc:spChg>
        <pc:spChg chg="mod">
          <ac:chgData name="hwang junhwa" userId="c8ba5834b6a328d7" providerId="LiveId" clId="{31081A63-7B11-485D-91FC-16EC41C3A0E0}" dt="2022-03-27T05:25:25.174" v="2762" actId="1035"/>
          <ac:spMkLst>
            <pc:docMk/>
            <pc:sldMk cId="1437052874" sldId="278"/>
            <ac:spMk id="6" creationId="{F2E683E7-A98A-4FFB-B74D-D0B97105FCF6}"/>
          </ac:spMkLst>
        </pc:spChg>
        <pc:spChg chg="add mod">
          <ac:chgData name="hwang junhwa" userId="c8ba5834b6a328d7" providerId="LiveId" clId="{31081A63-7B11-485D-91FC-16EC41C3A0E0}" dt="2022-03-27T05:25:39.442" v="2765"/>
          <ac:spMkLst>
            <pc:docMk/>
            <pc:sldMk cId="1437052874" sldId="278"/>
            <ac:spMk id="7" creationId="{44F2FDA2-0AC8-4650-8BBF-02F00FE8B30B}"/>
          </ac:spMkLst>
        </pc:spChg>
        <pc:spChg chg="add del mod">
          <ac:chgData name="hwang junhwa" userId="c8ba5834b6a328d7" providerId="LiveId" clId="{31081A63-7B11-485D-91FC-16EC41C3A0E0}" dt="2022-03-27T05:36:05.432" v="2861" actId="478"/>
          <ac:spMkLst>
            <pc:docMk/>
            <pc:sldMk cId="1437052874" sldId="278"/>
            <ac:spMk id="9" creationId="{229940A2-D00F-4F10-8E79-32E2D697693D}"/>
          </ac:spMkLst>
        </pc:spChg>
        <pc:spChg chg="add del mod">
          <ac:chgData name="hwang junhwa" userId="c8ba5834b6a328d7" providerId="LiveId" clId="{31081A63-7B11-485D-91FC-16EC41C3A0E0}" dt="2022-03-27T05:36:33.592" v="2867" actId="478"/>
          <ac:spMkLst>
            <pc:docMk/>
            <pc:sldMk cId="1437052874" sldId="278"/>
            <ac:spMk id="12" creationId="{10401BFF-2C44-4E38-8DE8-E9613D32A9AD}"/>
          </ac:spMkLst>
        </pc:spChg>
        <pc:spChg chg="add del mod">
          <ac:chgData name="hwang junhwa" userId="c8ba5834b6a328d7" providerId="LiveId" clId="{31081A63-7B11-485D-91FC-16EC41C3A0E0}" dt="2022-03-27T05:37:20.866" v="2874" actId="478"/>
          <ac:spMkLst>
            <pc:docMk/>
            <pc:sldMk cId="1437052874" sldId="278"/>
            <ac:spMk id="15" creationId="{61A2F7E9-F869-4196-8796-2C23DDAF66B8}"/>
          </ac:spMkLst>
        </pc:spChg>
        <pc:picChg chg="del">
          <ac:chgData name="hwang junhwa" userId="c8ba5834b6a328d7" providerId="LiveId" clId="{31081A63-7B11-485D-91FC-16EC41C3A0E0}" dt="2022-03-27T05:25:20.380" v="2716" actId="478"/>
          <ac:picMkLst>
            <pc:docMk/>
            <pc:sldMk cId="1437052874" sldId="278"/>
            <ac:picMk id="3" creationId="{0C1A6605-CADC-42B8-A893-D7F705BCC5EF}"/>
          </ac:picMkLst>
        </pc:picChg>
        <pc:picChg chg="add mod">
          <ac:chgData name="hwang junhwa" userId="c8ba5834b6a328d7" providerId="LiveId" clId="{31081A63-7B11-485D-91FC-16EC41C3A0E0}" dt="2022-03-27T05:45:24.046" v="3082" actId="1076"/>
          <ac:picMkLst>
            <pc:docMk/>
            <pc:sldMk cId="1437052874" sldId="278"/>
            <ac:picMk id="8" creationId="{C74B99A2-2EC8-4EED-8C53-C3579CF05817}"/>
          </ac:picMkLst>
        </pc:picChg>
        <pc:picChg chg="add mod">
          <ac:chgData name="hwang junhwa" userId="c8ba5834b6a328d7" providerId="LiveId" clId="{31081A63-7B11-485D-91FC-16EC41C3A0E0}" dt="2022-03-27T05:37:51.220" v="2882" actId="1076"/>
          <ac:picMkLst>
            <pc:docMk/>
            <pc:sldMk cId="1437052874" sldId="278"/>
            <ac:picMk id="11" creationId="{8E991D56-31F3-4D23-89C5-D58D7743DA62}"/>
          </ac:picMkLst>
        </pc:picChg>
        <pc:picChg chg="add mod">
          <ac:chgData name="hwang junhwa" userId="c8ba5834b6a328d7" providerId="LiveId" clId="{31081A63-7B11-485D-91FC-16EC41C3A0E0}" dt="2022-03-27T05:37:52.798" v="2883" actId="1076"/>
          <ac:picMkLst>
            <pc:docMk/>
            <pc:sldMk cId="1437052874" sldId="278"/>
            <ac:picMk id="14" creationId="{7F022D05-F05F-48A5-B6E2-42C3E31E6DA2}"/>
          </ac:picMkLst>
        </pc:picChg>
      </pc:sldChg>
      <pc:sldChg chg="delSp modSp add del mod">
        <pc:chgData name="hwang junhwa" userId="c8ba5834b6a328d7" providerId="LiveId" clId="{31081A63-7B11-485D-91FC-16EC41C3A0E0}" dt="2022-03-27T05:38:45.777" v="2941" actId="47"/>
        <pc:sldMkLst>
          <pc:docMk/>
          <pc:sldMk cId="2512738672" sldId="279"/>
        </pc:sldMkLst>
        <pc:spChg chg="del">
          <ac:chgData name="hwang junhwa" userId="c8ba5834b6a328d7" providerId="LiveId" clId="{31081A63-7B11-485D-91FC-16EC41C3A0E0}" dt="2022-03-27T05:38:25.025" v="2885" actId="478"/>
          <ac:spMkLst>
            <pc:docMk/>
            <pc:sldMk cId="2512738672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38:40.615" v="2940" actId="1076"/>
          <ac:spMkLst>
            <pc:docMk/>
            <pc:sldMk cId="2512738672" sldId="279"/>
            <ac:spMk id="7" creationId="{44F2FDA2-0AC8-4650-8BBF-02F00FE8B30B}"/>
          </ac:spMkLst>
        </pc:sp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14" creationId="{7F022D05-F05F-48A5-B6E2-42C3E31E6DA2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5:45:32.092" v="3083" actId="47"/>
        <pc:sldMkLst>
          <pc:docMk/>
          <pc:sldMk cId="3015912564" sldId="279"/>
        </pc:sldMkLst>
        <pc:spChg chg="add mod">
          <ac:chgData name="hwang junhwa" userId="c8ba5834b6a328d7" providerId="LiveId" clId="{31081A63-7B11-485D-91FC-16EC41C3A0E0}" dt="2022-03-27T05:41:27.057" v="3066" actId="1076"/>
          <ac:spMkLst>
            <pc:docMk/>
            <pc:sldMk cId="3015912564" sldId="279"/>
            <ac:spMk id="2" creationId="{81569BF2-F3C7-47A9-A600-72BD503BC06E}"/>
          </ac:spMkLst>
        </pc:spChg>
        <pc:spChg chg="del">
          <ac:chgData name="hwang junhwa" userId="c8ba5834b6a328d7" providerId="LiveId" clId="{31081A63-7B11-485D-91FC-16EC41C3A0E0}" dt="2022-03-27T05:40:24.953" v="2947" actId="478"/>
          <ac:spMkLst>
            <pc:docMk/>
            <pc:sldMk cId="3015912564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40:30.592" v="2987" actId="1038"/>
          <ac:spMkLst>
            <pc:docMk/>
            <pc:sldMk cId="3015912564" sldId="279"/>
            <ac:spMk id="7" creationId="{44F2FDA2-0AC8-4650-8BBF-02F00FE8B30B}"/>
          </ac:spMkLst>
        </pc:sp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14" creationId="{7F022D05-F05F-48A5-B6E2-42C3E31E6DA2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5:50:01.731" v="3189"/>
        <pc:sldMkLst>
          <pc:docMk/>
          <pc:sldMk cId="4242815573" sldId="279"/>
        </pc:sldMkLst>
        <pc:spChg chg="del">
          <ac:chgData name="hwang junhwa" userId="c8ba5834b6a328d7" providerId="LiveId" clId="{31081A63-7B11-485D-91FC-16EC41C3A0E0}" dt="2022-03-27T05:45:38.440" v="3085" actId="478"/>
          <ac:spMkLst>
            <pc:docMk/>
            <pc:sldMk cId="4242815573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45:45.230" v="3134" actId="1037"/>
          <ac:spMkLst>
            <pc:docMk/>
            <pc:sldMk cId="4242815573" sldId="279"/>
            <ac:spMk id="7" creationId="{44F2FDA2-0AC8-4650-8BBF-02F00FE8B30B}"/>
          </ac:spMkLst>
        </pc:spChg>
        <pc:spChg chg="add mod">
          <ac:chgData name="hwang junhwa" userId="c8ba5834b6a328d7" providerId="LiveId" clId="{31081A63-7B11-485D-91FC-16EC41C3A0E0}" dt="2022-03-27T05:45:52.512" v="3178"/>
          <ac:spMkLst>
            <pc:docMk/>
            <pc:sldMk cId="4242815573" sldId="279"/>
            <ac:spMk id="9" creationId="{FFA0D74C-B61C-40A5-86AF-6B9D5D8FB464}"/>
          </ac:spMkLst>
        </pc:sp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14" creationId="{7F022D05-F05F-48A5-B6E2-42C3E31E6DA2}"/>
          </ac:picMkLst>
        </pc:picChg>
      </pc:sldChg>
      <pc:sldChg chg="delSp add mod setBg delAnim">
        <pc:chgData name="hwang junhwa" userId="c8ba5834b6a328d7" providerId="LiveId" clId="{31081A63-7B11-485D-91FC-16EC41C3A0E0}" dt="2022-03-27T05:47:03.414" v="3187"/>
        <pc:sldMkLst>
          <pc:docMk/>
          <pc:sldMk cId="2770317810" sldId="280"/>
        </pc:sldMkLst>
        <pc:spChg chg="del">
          <ac:chgData name="hwang junhwa" userId="c8ba5834b6a328d7" providerId="LiveId" clId="{31081A63-7B11-485D-91FC-16EC41C3A0E0}" dt="2022-03-27T05:46:58.200" v="3186" actId="478"/>
          <ac:spMkLst>
            <pc:docMk/>
            <pc:sldMk cId="2770317810" sldId="280"/>
            <ac:spMk id="7" creationId="{44F2FDA2-0AC8-4650-8BBF-02F00FE8B30B}"/>
          </ac:spMkLst>
        </pc:spChg>
        <pc:spChg chg="del">
          <ac:chgData name="hwang junhwa" userId="c8ba5834b6a328d7" providerId="LiveId" clId="{31081A63-7B11-485D-91FC-16EC41C3A0E0}" dt="2022-03-27T05:46:58.200" v="3186" actId="478"/>
          <ac:spMkLst>
            <pc:docMk/>
            <pc:sldMk cId="2770317810" sldId="280"/>
            <ac:spMk id="9" creationId="{FFA0D74C-B61C-40A5-86AF-6B9D5D8FB464}"/>
          </ac:spMkLst>
        </pc:sp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8" creationId="{C74B99A2-2EC8-4EED-8C53-C3579CF05817}"/>
          </ac:picMkLst>
        </pc:pic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11" creationId="{8E991D56-31F3-4D23-89C5-D58D7743DA62}"/>
          </ac:picMkLst>
        </pc:pic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14" creationId="{7F022D05-F05F-48A5-B6E2-42C3E31E6D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9AD1-C5D7-46E5-8936-689A16E5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D95-90FA-4376-B82C-14D761AE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7092B-E835-4EE7-A736-38FF2214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5058-A604-49B7-B0A1-ECEA2F8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D525C-E355-4115-8D35-710D1F3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CFE42-A8E0-4F4F-B6E1-80F87D5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8B13C-BE9C-474F-ACD2-DDFF41646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1611-5A04-478C-A204-B54A64F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C12C-6696-47C2-99AA-D5F4ADA2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57174-9808-4623-8DCB-E920D243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9823D-BF2D-47A9-9624-420EF8B91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F055E-C5EC-4CEB-9719-E17A4359D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0999B-95F7-4254-99C4-8E882C18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F6083-D789-4688-98A8-A2E70DBB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E14B-B11E-405F-A692-AECAF5A3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E12E-BF71-4042-8A90-1A6B23A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945F6-FE40-4E50-A56C-B3F57D59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DFB6D-8AD0-4826-9E92-26BC45EF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321C4-ECA1-4717-95F8-B2B0E5C4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CB5B-D852-467B-8EAD-A7A3B9DC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10BD-FDAD-4EAE-B3A2-3DF758A5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C36BB-2B9E-42F4-A592-EB412A92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A850-7DEB-4D73-BA18-4F78DF97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8240-0953-4596-B896-E0C8FBB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46D47-814D-4A3B-9197-0700C54F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8B57-2C75-4C8B-AD40-2BAACEBC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6F0D2-C6EC-4BF3-B87E-76F6F0F8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D1BB-0B60-45BD-A446-F93177D1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50D09-A325-48E1-B0E7-86CF8EA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D4054-D6C2-40EA-B4AF-A57AC1B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06804-AEA5-4494-AD1B-C1886D1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8551-95EF-4059-A0E0-2D2F95FA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9F464-0F5D-4EFF-8A30-AB5C6627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E01A9-253F-469C-846E-FEFD0F8A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3468C-66A7-49BC-9999-275BF0E5F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F0930-40F2-4608-8808-06F84192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BCC5D7-6C5E-4509-870A-556F7A7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5308A-E877-4702-8911-0E2BCEA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A9022-B2F9-4483-8965-0B93950A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AB54-2261-4C2C-B858-E9A8569D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ACC91-0E3C-4B50-ADB6-AAF402BA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F6737-8DEB-47ED-9243-268D02C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C81E0-D252-47DF-BCE5-2656181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A445A-8C76-4DF6-A9DF-DECC5CC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7A3F9-EA67-4EE9-AE4D-7473ED1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1DCF0-2094-4CD4-A4BF-CB1AB51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7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0DF7-1234-4495-912A-E01E0B3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C9F2A-A5DF-4D45-A729-4250DADC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AE69C-E568-4FD9-8747-557EB372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87635-666B-4A3E-92D9-07DBEE36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0D39D-F36B-4130-AC45-7C9E24F7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22835-9FFB-4A33-BCEE-9489A2DB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58FE-195B-4DB7-BD29-78959A89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46B667-D99B-4381-88E7-9F806E9B0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A3CC3-7AAD-4707-8E59-DFE8C2E9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13E40-8846-4C90-BC07-6F72D81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E7153-6A8A-4D80-A37C-57D7E2C4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C1CD8-E21B-4FB1-8F5B-976AAD67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AFB15-2A27-48F0-9827-FD8FEDD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1AEDB-BD13-4480-9C4F-08DA2719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3DA07-A275-4959-B7BD-962427066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CF22-2E60-45D9-9A5A-4689FBA28BD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F03BC-AB14-4295-98C2-8391D7A5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E44F-2249-4B39-B766-5384E4A18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svg"/><Relationship Id="rId7" Type="http://schemas.openxmlformats.org/officeDocument/2006/relationships/hyperlink" Target="https://kapn.net/suppor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s://freepngimg.com/png/17288-tablet-png-images" TargetMode="External"/><Relationship Id="rId4" Type="http://schemas.openxmlformats.org/officeDocument/2006/relationships/hyperlink" Target="https://en.wikipedia.org/wiki/Wikipedia_logo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7372774/search-bar-box-shadow-not-rendering-on-ios" TargetMode="External"/><Relationship Id="rId3" Type="http://schemas.openxmlformats.org/officeDocument/2006/relationships/hyperlink" Target="https://freepngimg.com/png/17288-tablet-png-images" TargetMode="External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ssbae.tistory.com/category/%EA%B8%B0%EA%B3%84%EC%9E%A5%ED%84%B0%EC%A0%9C%ED%92%88?page=102" TargetMode="External"/><Relationship Id="rId5" Type="http://schemas.openxmlformats.org/officeDocument/2006/relationships/image" Target="../media/image23.svg"/><Relationship Id="rId10" Type="http://schemas.microsoft.com/office/2007/relationships/hdphoto" Target="../media/hdphoto2.wdp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apn.net/support/" TargetMode="External"/><Relationship Id="rId7" Type="http://schemas.openxmlformats.org/officeDocument/2006/relationships/hyperlink" Target="https://ru.wikipedia.org/wiki/Linu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fanaticosdelhardware.com/microsoft-presenta-windows-11-una-nueva-generacion-para-impulsar-la-productividad/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HTML" TargetMode="External"/><Relationship Id="rId7" Type="http://schemas.openxmlformats.org/officeDocument/2006/relationships/hyperlink" Target="https://commons.wikimedia.org/wiki/File:Badge_js-strict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en.wikipedia.org/wiki/Cascading_Style_Sheets" TargetMode="Externa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HTML" TargetMode="External"/><Relationship Id="rId7" Type="http://schemas.openxmlformats.org/officeDocument/2006/relationships/hyperlink" Target="https://commons.wikimedia.org/wiki/File:Badge_js-strict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en.wikipedia.org/wiki/Cascading_Style_Sheets" TargetMode="Externa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2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we don’t have to study with pen or paper.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두루마리 단색으로 채워진">
            <a:extLst>
              <a:ext uri="{FF2B5EF4-FFF2-40B4-BE49-F238E27FC236}">
                <a16:creationId xmlns:a16="http://schemas.microsoft.com/office/drawing/2014/main" id="{5193F563-2B0F-4582-8D90-ADBF1DFA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625" y="2171700"/>
            <a:ext cx="2514600" cy="2514600"/>
          </a:xfrm>
          <a:prstGeom prst="rect">
            <a:avLst/>
          </a:prstGeom>
        </p:spPr>
      </p:pic>
      <p:pic>
        <p:nvPicPr>
          <p:cNvPr id="9" name="그래픽 8" descr="닫기 단색으로 채워진">
            <a:extLst>
              <a:ext uri="{FF2B5EF4-FFF2-40B4-BE49-F238E27FC236}">
                <a16:creationId xmlns:a16="http://schemas.microsoft.com/office/drawing/2014/main" id="{10598041-D395-4432-8313-2C686E7AB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351" y="1793945"/>
            <a:ext cx="3270110" cy="32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Tablet, Zoom and online Wiki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두루마리 단색으로 채워진">
            <a:extLst>
              <a:ext uri="{FF2B5EF4-FFF2-40B4-BE49-F238E27FC236}">
                <a16:creationId xmlns:a16="http://schemas.microsoft.com/office/drawing/2014/main" id="{5193F563-2B0F-4582-8D90-ADBF1DFA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4663" y="-1289852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9704" y="2354578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08304" y="2538295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27260" y="2401956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4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 is a computer with touchscreen like </a:t>
            </a:r>
            <a:r>
              <a:rPr lang="en-US" altLang="ko-KR" sz="4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675298" y="2325755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4091344" y="2493813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06852" y="2478571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3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is online meeting program: became famous for COVID-19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46317" y="2325754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4091344" y="2493813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4319917" y="2373133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Wiki is a website to edit document like </a:t>
            </a:r>
            <a:r>
              <a:rPr lang="en-US" altLang="ko-KR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657603" y="2354576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5071139" y="2493812"/>
            <a:ext cx="2049721" cy="1870371"/>
          </a:xfrm>
          <a:prstGeom prst="rect">
            <a:avLst/>
          </a:prstGeom>
        </p:spPr>
      </p:pic>
      <p:pic>
        <p:nvPicPr>
          <p:cNvPr id="8" name="그래픽 7" descr="왕관 단색으로 채워진">
            <a:extLst>
              <a:ext uri="{FF2B5EF4-FFF2-40B4-BE49-F238E27FC236}">
                <a16:creationId xmlns:a16="http://schemas.microsoft.com/office/drawing/2014/main" id="{0C6A7F09-5D12-42B1-A0EB-2F646AD85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9393" y="-2841225"/>
            <a:ext cx="291084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think tablet is most useful. So I will explain “Why”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-3463261" y="2493814"/>
            <a:ext cx="2049721" cy="1870371"/>
          </a:xfrm>
          <a:prstGeom prst="rect">
            <a:avLst/>
          </a:prstGeom>
        </p:spPr>
      </p:pic>
      <p:pic>
        <p:nvPicPr>
          <p:cNvPr id="8" name="그래픽 7" descr="왕관 단색으로 채워진">
            <a:extLst>
              <a:ext uri="{FF2B5EF4-FFF2-40B4-BE49-F238E27FC236}">
                <a16:creationId xmlns:a16="http://schemas.microsoft.com/office/drawing/2014/main" id="{0C6A7F09-5D12-42B1-A0EB-2F646AD85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393" y="742384"/>
            <a:ext cx="2910840" cy="29108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6822C-8E59-44AA-8D47-5AD52948B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74846" y="3131308"/>
            <a:ext cx="3642307" cy="26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배지 1 단색으로 채워진">
            <a:extLst>
              <a:ext uri="{FF2B5EF4-FFF2-40B4-BE49-F238E27FC236}">
                <a16:creationId xmlns:a16="http://schemas.microsoft.com/office/drawing/2014/main" id="{FC72CF89-76AF-45FD-9937-2F2F783C1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0" y="1539240"/>
            <a:ext cx="1889760" cy="18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275386" y="3893489"/>
            <a:ext cx="9641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reason. Tablet’s performance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275385" y="7352969"/>
            <a:ext cx="9641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reason. Tablet’s performance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71B87-D950-482D-B92E-85C03A41612D}"/>
              </a:ext>
            </a:extLst>
          </p:cNvPr>
          <p:cNvSpPr txBox="1"/>
          <p:nvPr/>
        </p:nvSpPr>
        <p:spPr>
          <a:xfrm>
            <a:off x="254001" y="203200"/>
            <a:ext cx="4754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Tablet is a small computer with a touch screen without a keyboard or mouse.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So, we can search information like computer. And we can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Move it easily like phone.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Also, tablet wights no more than 900 grams.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D0CD8-0862-4D3F-9A1C-8DF6EC514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4605" y="1233396"/>
            <a:ext cx="4572009" cy="3380239"/>
          </a:xfrm>
          <a:prstGeom prst="rect">
            <a:avLst/>
          </a:prstGeom>
        </p:spPr>
      </p:pic>
      <p:pic>
        <p:nvPicPr>
          <p:cNvPr id="9" name="그래픽 8" descr="키보드 단색으로 채워진">
            <a:extLst>
              <a:ext uri="{FF2B5EF4-FFF2-40B4-BE49-F238E27FC236}">
                <a16:creationId xmlns:a16="http://schemas.microsoft.com/office/drawing/2014/main" id="{7D140828-1511-4DB7-B6EE-E6C81834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3341">
            <a:off x="6557737" y="3365855"/>
            <a:ext cx="3035552" cy="3035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1FCF33-2492-4EB1-8034-4F0168FFCC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9" b="89157" l="6081" r="91216">
                        <a14:foregroundMark x1="9910" y1="32530" x2="9910" y2="32530"/>
                        <a14:foregroundMark x1="6306" y1="45783" x2="6306" y2="45783"/>
                        <a14:foregroundMark x1="89414" y1="34940" x2="89414" y2="34940"/>
                        <a14:foregroundMark x1="91216" y1="50602" x2="91216" y2="50602"/>
                        <a14:backgroundMark x1="30405" y1="3614" x2="30405" y2="3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-4414" t="-9761" r="-8019" b="-23897"/>
          <a:stretch/>
        </p:blipFill>
        <p:spPr>
          <a:xfrm>
            <a:off x="5941190" y="4456167"/>
            <a:ext cx="4754880" cy="105663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D386C3-F968-4FEA-998C-4BFCD9491CEE}"/>
              </a:ext>
            </a:extLst>
          </p:cNvPr>
          <p:cNvGrpSpPr/>
          <p:nvPr/>
        </p:nvGrpSpPr>
        <p:grpSpPr>
          <a:xfrm>
            <a:off x="6434384" y="3429000"/>
            <a:ext cx="3989775" cy="3089226"/>
            <a:chOff x="6434384" y="3429000"/>
            <a:chExt cx="3989775" cy="3089226"/>
          </a:xfrm>
        </p:grpSpPr>
        <p:pic>
          <p:nvPicPr>
            <p:cNvPr id="15" name="그림 14" descr="저울, 장치, 실내, 하얀색이(가) 표시된 사진&#10;&#10;자동 생성된 설명">
              <a:extLst>
                <a:ext uri="{FF2B5EF4-FFF2-40B4-BE49-F238E27FC236}">
                  <a16:creationId xmlns:a16="http://schemas.microsoft.com/office/drawing/2014/main" id="{03DBDA8F-8AF6-4F58-B4B5-ABA4C039D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856" b="89668" l="1429" r="98286">
                          <a14:foregroundMark x1="6000" y1="40221" x2="6000" y2="40221"/>
                          <a14:foregroundMark x1="93714" y1="66421" x2="92286" y2="70111"/>
                          <a14:foregroundMark x1="98286" y1="68266" x2="98286" y2="68266"/>
                          <a14:foregroundMark x1="1429" y1="47232" x2="1429" y2="47232"/>
                          <a14:foregroundMark x1="23429" y1="78967" x2="23429" y2="78967"/>
                          <a14:foregroundMark x1="23714" y1="80812" x2="23714" y2="80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434384" y="3429000"/>
              <a:ext cx="3989775" cy="308922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45575DD-8CFB-4593-B64F-453DFEAF416C}"/>
                </a:ext>
              </a:extLst>
            </p:cNvPr>
            <p:cNvSpPr/>
            <p:nvPr/>
          </p:nvSpPr>
          <p:spPr>
            <a:xfrm rot="21125295">
              <a:off x="8640930" y="5158228"/>
              <a:ext cx="865123" cy="206586"/>
            </a:xfrm>
            <a:prstGeom prst="rect">
              <a:avLst/>
            </a:prstGeom>
            <a:solidFill>
              <a:srgbClr val="B8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900g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619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xit" presetSubtype="3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AD66B997-9D47-4B10-97DE-FC81E390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0" y="1539240"/>
            <a:ext cx="1889760" cy="18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2347218" y="3893489"/>
            <a:ext cx="7497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reason. Program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5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2347217" y="7764449"/>
            <a:ext cx="7497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reason. Program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71555-FE21-4E4D-B0C2-7FFB653D7DA7}"/>
              </a:ext>
            </a:extLst>
          </p:cNvPr>
          <p:cNvSpPr txBox="1"/>
          <p:nvPr/>
        </p:nvSpPr>
        <p:spPr>
          <a:xfrm>
            <a:off x="254001" y="203200"/>
            <a:ext cx="43926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Tablet can run programs such as Zoom. Because tablet normally have OS like IOS, Linux. It uses kernel and shell to run program. For that reason more useful than Zoom.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75AB8-4120-42E5-B8E3-E35A51BD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7783" y="421606"/>
            <a:ext cx="2499365" cy="2148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F4984-6A4E-4C6E-9CF7-ED9D4027F2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222" t="181" r="19175" b="1448"/>
          <a:stretch/>
        </p:blipFill>
        <p:spPr>
          <a:xfrm>
            <a:off x="9085169" y="2364869"/>
            <a:ext cx="1889616" cy="1871771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3ECA6-8E5F-4B39-898B-149965D90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5999" y="3844251"/>
            <a:ext cx="2205330" cy="26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144C6-2D0E-4ABB-A3F5-050F5690EDA4}"/>
              </a:ext>
            </a:extLst>
          </p:cNvPr>
          <p:cNvSpPr txBox="1"/>
          <p:nvPr/>
        </p:nvSpPr>
        <p:spPr>
          <a:xfrm>
            <a:off x="4505960" y="3136613"/>
            <a:ext cx="318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SM1-2’s present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배지 3 단색으로 채워진">
            <a:extLst>
              <a:ext uri="{FF2B5EF4-FFF2-40B4-BE49-F238E27FC236}">
                <a16:creationId xmlns:a16="http://schemas.microsoft.com/office/drawing/2014/main" id="{0C1A6605-CADC-42B8-A893-D7F705BC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1" y="1539240"/>
            <a:ext cx="1889759" cy="188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076838" y="3893489"/>
            <a:ext cx="1003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third reason. Browser &amp; conclusion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32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076838" y="8374049"/>
            <a:ext cx="1003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third reason. Browser &amp; conclusion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2FDA2-0AC8-4650-8BBF-02F00FE8B30B}"/>
              </a:ext>
            </a:extLst>
          </p:cNvPr>
          <p:cNvSpPr txBox="1"/>
          <p:nvPr/>
        </p:nvSpPr>
        <p:spPr>
          <a:xfrm>
            <a:off x="254001" y="203200"/>
            <a:ext cx="4827286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The browser, changes HTML, picture, multimedia file </a:t>
            </a:r>
            <a:r>
              <a:rPr lang="en-US" altLang="ko-KR" sz="354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, and WWW so we can see.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To sum up, the tablet is light and have a lot of information finally can run program and browser.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So tablet is most useful to study</a:t>
            </a:r>
            <a:endParaRPr lang="ko-KR" altLang="en-US" sz="3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B99A2-2EC8-4EED-8C53-C3579CF0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19530">
            <a:off x="6035971" y="657479"/>
            <a:ext cx="1557737" cy="2201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991D56-31F3-4D23-89C5-D58D7743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430520">
            <a:off x="9343076" y="1728695"/>
            <a:ext cx="1714500" cy="2419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022D05-F05F-48A5-B6E2-42C3E31E6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56250" y="4063107"/>
            <a:ext cx="1704575" cy="23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2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F2FDA2-0AC8-4650-8BBF-02F00FE8B30B}"/>
              </a:ext>
            </a:extLst>
          </p:cNvPr>
          <p:cNvSpPr txBox="1"/>
          <p:nvPr/>
        </p:nvSpPr>
        <p:spPr>
          <a:xfrm>
            <a:off x="-5068273" y="203200"/>
            <a:ext cx="4827286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The browser, changes HTML, picture, multimedia file </a:t>
            </a:r>
            <a:r>
              <a:rPr lang="en-US" altLang="ko-KR" sz="354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, and WWW so we can see.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To sum up, the tablet is light and have a lot of information finally can run program and browser.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So tablet is most useful to study</a:t>
            </a:r>
            <a:endParaRPr lang="ko-KR" altLang="en-US" sz="3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B99A2-2EC8-4EED-8C53-C3579CF0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19530">
            <a:off x="12741575" y="657479"/>
            <a:ext cx="1557737" cy="2201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991D56-31F3-4D23-89C5-D58D7743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430520">
            <a:off x="16048680" y="1728695"/>
            <a:ext cx="1714500" cy="2419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022D05-F05F-48A5-B6E2-42C3E31E6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361854" y="4063107"/>
            <a:ext cx="1704575" cy="2360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0D74C-B61C-40A5-86AF-6B9D5D8FB464}"/>
              </a:ext>
            </a:extLst>
          </p:cNvPr>
          <p:cNvSpPr txBox="1"/>
          <p:nvPr/>
        </p:nvSpPr>
        <p:spPr>
          <a:xfrm>
            <a:off x="2688272" y="3102454"/>
            <a:ext cx="6815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317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144C6-2D0E-4ABB-A3F5-050F5690EDA4}"/>
              </a:ext>
            </a:extLst>
          </p:cNvPr>
          <p:cNvSpPr txBox="1"/>
          <p:nvPr/>
        </p:nvSpPr>
        <p:spPr>
          <a:xfrm>
            <a:off x="4366260" y="3136612"/>
            <a:ext cx="345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Information Essay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2F8E3A-C8E9-4099-B2DF-EA879A4C1889}"/>
              </a:ext>
            </a:extLst>
          </p:cNvPr>
          <p:cNvSpPr/>
          <p:nvPr/>
        </p:nvSpPr>
        <p:spPr>
          <a:xfrm>
            <a:off x="2915920" y="2249026"/>
            <a:ext cx="6187440" cy="1775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61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695324" y="2611904"/>
            <a:ext cx="71913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helps to study?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695324" y="4372064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1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695324" y="2611904"/>
            <a:ext cx="71913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helps to study?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695324" y="4372064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12144375" y="-77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1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technologies are developing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62075" y="3116783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technologies are developing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1068908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appear anything.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1068908"/>
            <a:ext cx="1362075" cy="1362075"/>
          </a:xfrm>
          <a:prstGeom prst="rect">
            <a:avLst/>
          </a:prstGeom>
        </p:spPr>
      </p:pic>
      <p:pic>
        <p:nvPicPr>
          <p:cNvPr id="10" name="그래픽 9" descr="라디오 단색으로 채워진">
            <a:extLst>
              <a:ext uri="{FF2B5EF4-FFF2-40B4-BE49-F238E27FC236}">
                <a16:creationId xmlns:a16="http://schemas.microsoft.com/office/drawing/2014/main" id="{26D6E8BB-CCE2-41C3-9FE9-E8D59B242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2387" y="2617444"/>
            <a:ext cx="1623112" cy="1623112"/>
          </a:xfrm>
          <a:prstGeom prst="rect">
            <a:avLst/>
          </a:prstGeom>
        </p:spPr>
      </p:pic>
      <p:pic>
        <p:nvPicPr>
          <p:cNvPr id="12" name="그래픽 11" descr="태블릿 단색으로 채워진">
            <a:extLst>
              <a:ext uri="{FF2B5EF4-FFF2-40B4-BE49-F238E27FC236}">
                <a16:creationId xmlns:a16="http://schemas.microsoft.com/office/drawing/2014/main" id="{4D1118DD-9A75-4704-940F-42C7DA5161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79" y="2743649"/>
            <a:ext cx="1709256" cy="1709256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F173C7D0-CF07-4AD3-BDF8-FA98CCD98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5333" y="2743649"/>
            <a:ext cx="1709256" cy="17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3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411</Words>
  <Application>Microsoft Office PowerPoint</Application>
  <PresentationFormat>와이드스크린</PresentationFormat>
  <Paragraphs>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</cp:revision>
  <dcterms:created xsi:type="dcterms:W3CDTF">2022-03-27T01:55:29Z</dcterms:created>
  <dcterms:modified xsi:type="dcterms:W3CDTF">2022-03-27T05:50:10Z</dcterms:modified>
</cp:coreProperties>
</file>