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91"/>
    <a:srgbClr val="9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98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junhwa" userId="c8ba5834b6a328d7" providerId="LiveId" clId="{E0C30D5D-2EC5-40F6-9246-3E633560FD47}"/>
    <pc:docChg chg="undo custSel addSld delSld modSld modMainMaster">
      <pc:chgData name="hwang junhwa" userId="c8ba5834b6a328d7" providerId="LiveId" clId="{E0C30D5D-2EC5-40F6-9246-3E633560FD47}" dt="2022-12-27T07:07:29.572" v="2512" actId="1076"/>
      <pc:docMkLst>
        <pc:docMk/>
      </pc:docMkLst>
      <pc:sldChg chg="addSp delSp modSp mod setBg">
        <pc:chgData name="hwang junhwa" userId="c8ba5834b6a328d7" providerId="LiveId" clId="{E0C30D5D-2EC5-40F6-9246-3E633560FD47}" dt="2022-12-25T07:03:42.676" v="85" actId="1076"/>
        <pc:sldMkLst>
          <pc:docMk/>
          <pc:sldMk cId="2703005239" sldId="256"/>
        </pc:sldMkLst>
        <pc:spChg chg="del">
          <ac:chgData name="hwang junhwa" userId="c8ba5834b6a328d7" providerId="LiveId" clId="{E0C30D5D-2EC5-40F6-9246-3E633560FD47}" dt="2022-12-25T07:00:41.640" v="0" actId="478"/>
          <ac:spMkLst>
            <pc:docMk/>
            <pc:sldMk cId="2703005239" sldId="256"/>
            <ac:spMk id="2" creationId="{87AEA3DD-A379-E253-561D-67E8C811B71B}"/>
          </ac:spMkLst>
        </pc:spChg>
        <pc:spChg chg="del">
          <ac:chgData name="hwang junhwa" userId="c8ba5834b6a328d7" providerId="LiveId" clId="{E0C30D5D-2EC5-40F6-9246-3E633560FD47}" dt="2022-12-25T07:00:41.640" v="0" actId="478"/>
          <ac:spMkLst>
            <pc:docMk/>
            <pc:sldMk cId="2703005239" sldId="256"/>
            <ac:spMk id="3" creationId="{936A0035-8A17-45D8-9F95-E9FBC18043DD}"/>
          </ac:spMkLst>
        </pc:spChg>
        <pc:spChg chg="add mod">
          <ac:chgData name="hwang junhwa" userId="c8ba5834b6a328d7" providerId="LiveId" clId="{E0C30D5D-2EC5-40F6-9246-3E633560FD47}" dt="2022-12-25T07:03:42.676" v="85" actId="1076"/>
          <ac:spMkLst>
            <pc:docMk/>
            <pc:sldMk cId="2703005239" sldId="256"/>
            <ac:spMk id="4" creationId="{ED855F56-DFBE-4881-3CC7-56F396BEE511}"/>
          </ac:spMkLst>
        </pc:spChg>
      </pc:sldChg>
      <pc:sldChg chg="addSp delSp modSp new mod modTransition modAnim">
        <pc:chgData name="hwang junhwa" userId="c8ba5834b6a328d7" providerId="LiveId" clId="{E0C30D5D-2EC5-40F6-9246-3E633560FD47}" dt="2022-12-25T07:14:56.910" v="278"/>
        <pc:sldMkLst>
          <pc:docMk/>
          <pc:sldMk cId="3486491117" sldId="257"/>
        </pc:sldMkLst>
        <pc:spChg chg="del">
          <ac:chgData name="hwang junhwa" userId="c8ba5834b6a328d7" providerId="LiveId" clId="{E0C30D5D-2EC5-40F6-9246-3E633560FD47}" dt="2022-12-25T07:03:51.883" v="87" actId="478"/>
          <ac:spMkLst>
            <pc:docMk/>
            <pc:sldMk cId="3486491117" sldId="257"/>
            <ac:spMk id="2" creationId="{C4E02203-5249-4C45-01BE-4A6A768476CA}"/>
          </ac:spMkLst>
        </pc:spChg>
        <pc:spChg chg="del">
          <ac:chgData name="hwang junhwa" userId="c8ba5834b6a328d7" providerId="LiveId" clId="{E0C30D5D-2EC5-40F6-9246-3E633560FD47}" dt="2022-12-25T07:03:51.883" v="87" actId="478"/>
          <ac:spMkLst>
            <pc:docMk/>
            <pc:sldMk cId="3486491117" sldId="257"/>
            <ac:spMk id="3" creationId="{21CB711F-4611-AD72-7867-A96F11EAE194}"/>
          </ac:spMkLst>
        </pc:spChg>
        <pc:spChg chg="add mod">
          <ac:chgData name="hwang junhwa" userId="c8ba5834b6a328d7" providerId="LiveId" clId="{E0C30D5D-2EC5-40F6-9246-3E633560FD47}" dt="2022-12-25T07:07:45.067" v="128" actId="1076"/>
          <ac:spMkLst>
            <pc:docMk/>
            <pc:sldMk cId="3486491117" sldId="257"/>
            <ac:spMk id="4" creationId="{1E4B382F-23CE-7CB6-B4AC-B00A5FE2DE4B}"/>
          </ac:spMkLst>
        </pc:spChg>
        <pc:spChg chg="add mod">
          <ac:chgData name="hwang junhwa" userId="c8ba5834b6a328d7" providerId="LiveId" clId="{E0C30D5D-2EC5-40F6-9246-3E633560FD47}" dt="2022-12-25T07:10:46.955" v="170" actId="962"/>
          <ac:spMkLst>
            <pc:docMk/>
            <pc:sldMk cId="3486491117" sldId="257"/>
            <ac:spMk id="5" creationId="{AC1E9936-CAFF-6DA3-8B06-28795339BB8B}"/>
          </ac:spMkLst>
        </pc:spChg>
      </pc:sldChg>
      <pc:sldChg chg="addSp delSp modSp add mod modTransition delAnim modAnim">
        <pc:chgData name="hwang junhwa" userId="c8ba5834b6a328d7" providerId="LiveId" clId="{E0C30D5D-2EC5-40F6-9246-3E633560FD47}" dt="2022-12-25T07:28:49.904" v="541"/>
        <pc:sldMkLst>
          <pc:docMk/>
          <pc:sldMk cId="2042309538" sldId="258"/>
        </pc:sldMkLst>
        <pc:spChg chg="del">
          <ac:chgData name="hwang junhwa" userId="c8ba5834b6a328d7" providerId="LiveId" clId="{E0C30D5D-2EC5-40F6-9246-3E633560FD47}" dt="2022-12-25T07:11:47.080" v="212" actId="478"/>
          <ac:spMkLst>
            <pc:docMk/>
            <pc:sldMk cId="2042309538" sldId="258"/>
            <ac:spMk id="4" creationId="{1E4B382F-23CE-7CB6-B4AC-B00A5FE2DE4B}"/>
          </ac:spMkLst>
        </pc:spChg>
        <pc:spChg chg="mod">
          <ac:chgData name="hwang junhwa" userId="c8ba5834b6a328d7" providerId="LiveId" clId="{E0C30D5D-2EC5-40F6-9246-3E633560FD47}" dt="2022-12-25T07:11:44.966" v="211" actId="20577"/>
          <ac:spMkLst>
            <pc:docMk/>
            <pc:sldMk cId="2042309538" sldId="258"/>
            <ac:spMk id="5" creationId="{AC1E9936-CAFF-6DA3-8B06-28795339BB8B}"/>
          </ac:spMkLst>
        </pc:spChg>
        <pc:grpChg chg="add mod">
          <ac:chgData name="hwang junhwa" userId="c8ba5834b6a328d7" providerId="LiveId" clId="{E0C30D5D-2EC5-40F6-9246-3E633560FD47}" dt="2022-12-25T07:28:31.327" v="539" actId="1035"/>
          <ac:grpSpMkLst>
            <pc:docMk/>
            <pc:sldMk cId="2042309538" sldId="258"/>
            <ac:grpSpMk id="26" creationId="{FF414A57-8571-B5CE-0B4F-C1C35273BFCA}"/>
          </ac:grpSpMkLst>
        </pc:grpChg>
        <pc:picChg chg="add mod">
          <ac:chgData name="hwang junhwa" userId="c8ba5834b6a328d7" providerId="LiveId" clId="{E0C30D5D-2EC5-40F6-9246-3E633560FD47}" dt="2022-12-25T07:14:09.620" v="259"/>
          <ac:picMkLst>
            <pc:docMk/>
            <pc:sldMk cId="2042309538" sldId="258"/>
            <ac:picMk id="2" creationId="{E99F05BA-1710-3D08-550C-FBFDE8BFF12A}"/>
          </ac:picMkLst>
        </pc:picChg>
        <pc:picChg chg="add mod">
          <ac:chgData name="hwang junhwa" userId="c8ba5834b6a328d7" providerId="LiveId" clId="{E0C30D5D-2EC5-40F6-9246-3E633560FD47}" dt="2022-12-25T07:14:08.723" v="257"/>
          <ac:picMkLst>
            <pc:docMk/>
            <pc:sldMk cId="2042309538" sldId="258"/>
            <ac:picMk id="3" creationId="{A321E22E-A22D-5F60-FB03-D80A0D4BE9C2}"/>
          </ac:picMkLst>
        </pc:picChg>
        <pc:picChg chg="add mod">
          <ac:chgData name="hwang junhwa" userId="c8ba5834b6a328d7" providerId="LiveId" clId="{E0C30D5D-2EC5-40F6-9246-3E633560FD47}" dt="2022-12-25T07:14:08.002" v="255"/>
          <ac:picMkLst>
            <pc:docMk/>
            <pc:sldMk cId="2042309538" sldId="258"/>
            <ac:picMk id="6" creationId="{E645EC4D-5540-6ECE-2907-27D93A68B500}"/>
          </ac:picMkLst>
        </pc:picChg>
        <pc:picChg chg="add mod">
          <ac:chgData name="hwang junhwa" userId="c8ba5834b6a328d7" providerId="LiveId" clId="{E0C30D5D-2EC5-40F6-9246-3E633560FD47}" dt="2022-12-25T07:14:07.799" v="254"/>
          <ac:picMkLst>
            <pc:docMk/>
            <pc:sldMk cId="2042309538" sldId="258"/>
            <ac:picMk id="7" creationId="{93588143-9657-B1B0-7BA7-92E4659041C6}"/>
          </ac:picMkLst>
        </pc:picChg>
        <pc:picChg chg="add mod">
          <ac:chgData name="hwang junhwa" userId="c8ba5834b6a328d7" providerId="LiveId" clId="{E0C30D5D-2EC5-40F6-9246-3E633560FD47}" dt="2022-12-25T07:14:07.619" v="253"/>
          <ac:picMkLst>
            <pc:docMk/>
            <pc:sldMk cId="2042309538" sldId="258"/>
            <ac:picMk id="8" creationId="{B08D4B4C-C07D-6BCE-D2A7-B328A4F98464}"/>
          </ac:picMkLst>
        </pc:picChg>
        <pc:picChg chg="add mod">
          <ac:chgData name="hwang junhwa" userId="c8ba5834b6a328d7" providerId="LiveId" clId="{E0C30D5D-2EC5-40F6-9246-3E633560FD47}" dt="2022-12-25T07:14:07.391" v="252"/>
          <ac:picMkLst>
            <pc:docMk/>
            <pc:sldMk cId="2042309538" sldId="258"/>
            <ac:picMk id="9" creationId="{AE73D77B-EE0E-7525-4679-E04932C44787}"/>
          </ac:picMkLst>
        </pc:picChg>
        <pc:picChg chg="add mod">
          <ac:chgData name="hwang junhwa" userId="c8ba5834b6a328d7" providerId="LiveId" clId="{E0C30D5D-2EC5-40F6-9246-3E633560FD47}" dt="2022-12-25T07:14:07.200" v="251"/>
          <ac:picMkLst>
            <pc:docMk/>
            <pc:sldMk cId="2042309538" sldId="258"/>
            <ac:picMk id="10" creationId="{9771165C-EEF8-63D4-0AA0-74EFCAF1B998}"/>
          </ac:picMkLst>
        </pc:picChg>
        <pc:picChg chg="add mod">
          <ac:chgData name="hwang junhwa" userId="c8ba5834b6a328d7" providerId="LiveId" clId="{E0C30D5D-2EC5-40F6-9246-3E633560FD47}" dt="2022-12-25T07:14:06.981" v="250"/>
          <ac:picMkLst>
            <pc:docMk/>
            <pc:sldMk cId="2042309538" sldId="258"/>
            <ac:picMk id="11" creationId="{41B176B0-DAE5-A73E-A84A-6AB1DC036A70}"/>
          </ac:picMkLst>
        </pc:picChg>
        <pc:picChg chg="add mod">
          <ac:chgData name="hwang junhwa" userId="c8ba5834b6a328d7" providerId="LiveId" clId="{E0C30D5D-2EC5-40F6-9246-3E633560FD47}" dt="2022-12-25T07:14:06.794" v="249"/>
          <ac:picMkLst>
            <pc:docMk/>
            <pc:sldMk cId="2042309538" sldId="258"/>
            <ac:picMk id="12" creationId="{E11130BD-E19A-3EAC-502C-F11EEAF06905}"/>
          </ac:picMkLst>
        </pc:picChg>
        <pc:picChg chg="add mod">
          <ac:chgData name="hwang junhwa" userId="c8ba5834b6a328d7" providerId="LiveId" clId="{E0C30D5D-2EC5-40F6-9246-3E633560FD47}" dt="2022-12-25T07:14:06.591" v="248"/>
          <ac:picMkLst>
            <pc:docMk/>
            <pc:sldMk cId="2042309538" sldId="258"/>
            <ac:picMk id="13" creationId="{197599BC-4CD1-7069-C751-7D196421CDFC}"/>
          </ac:picMkLst>
        </pc:picChg>
        <pc:picChg chg="add mod">
          <ac:chgData name="hwang junhwa" userId="c8ba5834b6a328d7" providerId="LiveId" clId="{E0C30D5D-2EC5-40F6-9246-3E633560FD47}" dt="2022-12-25T07:14:06.403" v="247"/>
          <ac:picMkLst>
            <pc:docMk/>
            <pc:sldMk cId="2042309538" sldId="258"/>
            <ac:picMk id="14" creationId="{96981EC5-3C06-427A-5720-BAFCC23A4A4C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15" creationId="{9B98193C-E22A-F698-D105-26D1147FCDC9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16" creationId="{4EC966C6-BDFD-010A-28A5-2139C3B2653B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17" creationId="{D3F1152A-2722-0E8E-EF65-07B64C710F3E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18" creationId="{6E7D356D-620C-C3F6-E5BA-763214BAF406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19" creationId="{3EE77191-52EB-0478-BADB-B629360935AA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20" creationId="{270BA9E2-2A45-8A20-A099-349E9DD875C6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21" creationId="{DB04C731-F7D9-878A-CF08-07403120A464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22" creationId="{B0293D97-F96C-7660-B1FC-32CD63631FA7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23" creationId="{E62EF3DA-0224-1292-FF46-7E82AB2DD5FB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24" creationId="{38CB2390-85C4-94E8-E702-FAE0A4298A8F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25" creationId="{27161A0D-0EA5-F2FC-C938-9E0358E79C05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1026" creationId="{0A277CBD-7A8C-9D44-ADA8-C0406E12B33C}"/>
          </ac:picMkLst>
        </pc:picChg>
        <pc:picChg chg="add mod">
          <ac:chgData name="hwang junhwa" userId="c8ba5834b6a328d7" providerId="LiveId" clId="{E0C30D5D-2EC5-40F6-9246-3E633560FD47}" dt="2022-12-25T07:28:31.327" v="539" actId="1035"/>
          <ac:picMkLst>
            <pc:docMk/>
            <pc:sldMk cId="2042309538" sldId="258"/>
            <ac:picMk id="1028" creationId="{0BBA1889-FC57-2AD0-AC46-B4275E723B3A}"/>
          </ac:picMkLst>
        </pc:picChg>
      </pc:sldChg>
      <pc:sldChg chg="addSp delSp modSp add mod modTransition modAnim">
        <pc:chgData name="hwang junhwa" userId="c8ba5834b6a328d7" providerId="LiveId" clId="{E0C30D5D-2EC5-40F6-9246-3E633560FD47}" dt="2022-12-25T07:36:44.523" v="628" actId="478"/>
        <pc:sldMkLst>
          <pc:docMk/>
          <pc:sldMk cId="165131097" sldId="259"/>
        </pc:sldMkLst>
        <pc:spChg chg="add mod ord">
          <ac:chgData name="hwang junhwa" userId="c8ba5834b6a328d7" providerId="LiveId" clId="{E0C30D5D-2EC5-40F6-9246-3E633560FD47}" dt="2022-12-25T07:33:52.351" v="582" actId="962"/>
          <ac:spMkLst>
            <pc:docMk/>
            <pc:sldMk cId="165131097" sldId="259"/>
            <ac:spMk id="4" creationId="{FC4ABD2B-6AF5-F139-5F4E-979FB6B60418}"/>
          </ac:spMkLst>
        </pc:spChg>
        <pc:spChg chg="mod">
          <ac:chgData name="hwang junhwa" userId="c8ba5834b6a328d7" providerId="LiveId" clId="{E0C30D5D-2EC5-40F6-9246-3E633560FD47}" dt="2022-12-25T07:31:41.127" v="564" actId="208"/>
          <ac:spMkLst>
            <pc:docMk/>
            <pc:sldMk cId="165131097" sldId="259"/>
            <ac:spMk id="5" creationId="{AC1E9936-CAFF-6DA3-8B06-28795339BB8B}"/>
          </ac:spMkLst>
        </pc:spChg>
        <pc:spChg chg="add del mod">
          <ac:chgData name="hwang junhwa" userId="c8ba5834b6a328d7" providerId="LiveId" clId="{E0C30D5D-2EC5-40F6-9246-3E633560FD47}" dt="2022-12-25T07:36:41.254" v="625" actId="478"/>
          <ac:spMkLst>
            <pc:docMk/>
            <pc:sldMk cId="165131097" sldId="259"/>
            <ac:spMk id="6" creationId="{183ADC13-0AE0-09DB-9ADF-2B986F31CE82}"/>
          </ac:spMkLst>
        </pc:spChg>
        <pc:spChg chg="add del mod">
          <ac:chgData name="hwang junhwa" userId="c8ba5834b6a328d7" providerId="LiveId" clId="{E0C30D5D-2EC5-40F6-9246-3E633560FD47}" dt="2022-12-25T07:36:44.523" v="628" actId="478"/>
          <ac:spMkLst>
            <pc:docMk/>
            <pc:sldMk cId="165131097" sldId="259"/>
            <ac:spMk id="7" creationId="{507466DE-A19C-856F-79B9-240F6749C8D7}"/>
          </ac:spMkLst>
        </pc:spChg>
        <pc:spChg chg="add del mod">
          <ac:chgData name="hwang junhwa" userId="c8ba5834b6a328d7" providerId="LiveId" clId="{E0C30D5D-2EC5-40F6-9246-3E633560FD47}" dt="2022-12-25T07:36:42.305" v="626" actId="478"/>
          <ac:spMkLst>
            <pc:docMk/>
            <pc:sldMk cId="165131097" sldId="259"/>
            <ac:spMk id="8" creationId="{EA57AE80-975F-F4E4-E747-A6843F4188BA}"/>
          </ac:spMkLst>
        </pc:spChg>
        <pc:spChg chg="add del mod">
          <ac:chgData name="hwang junhwa" userId="c8ba5834b6a328d7" providerId="LiveId" clId="{E0C30D5D-2EC5-40F6-9246-3E633560FD47}" dt="2022-12-25T07:36:43.660" v="627" actId="478"/>
          <ac:spMkLst>
            <pc:docMk/>
            <pc:sldMk cId="165131097" sldId="259"/>
            <ac:spMk id="9" creationId="{B15900C1-8852-6537-C7AA-6AFBC846D8D2}"/>
          </ac:spMkLst>
        </pc:spChg>
        <pc:grpChg chg="del">
          <ac:chgData name="hwang junhwa" userId="c8ba5834b6a328d7" providerId="LiveId" clId="{E0C30D5D-2EC5-40F6-9246-3E633560FD47}" dt="2022-12-25T07:25:41.759" v="405" actId="478"/>
          <ac:grpSpMkLst>
            <pc:docMk/>
            <pc:sldMk cId="165131097" sldId="259"/>
            <ac:grpSpMk id="26" creationId="{FF414A57-8571-B5CE-0B4F-C1C35273BFCA}"/>
          </ac:grpSpMkLst>
        </pc:grpChg>
        <pc:picChg chg="add mod ord">
          <ac:chgData name="hwang junhwa" userId="c8ba5834b6a328d7" providerId="LiveId" clId="{E0C30D5D-2EC5-40F6-9246-3E633560FD47}" dt="2022-12-25T07:34:43.552" v="595" actId="1076"/>
          <ac:picMkLst>
            <pc:docMk/>
            <pc:sldMk cId="165131097" sldId="259"/>
            <ac:picMk id="3" creationId="{BA788C46-0C25-00E8-1505-17B3AAA66F9F}"/>
          </ac:picMkLst>
        </pc:picChg>
        <pc:picChg chg="del">
          <ac:chgData name="hwang junhwa" userId="c8ba5834b6a328d7" providerId="LiveId" clId="{E0C30D5D-2EC5-40F6-9246-3E633560FD47}" dt="2022-12-25T07:25:42.782" v="406" actId="478"/>
          <ac:picMkLst>
            <pc:docMk/>
            <pc:sldMk cId="165131097" sldId="259"/>
            <ac:picMk id="1028" creationId="{0BBA1889-FC57-2AD0-AC46-B4275E723B3A}"/>
          </ac:picMkLst>
        </pc:picChg>
        <pc:picChg chg="add del mod">
          <ac:chgData name="hwang junhwa" userId="c8ba5834b6a328d7" providerId="LiveId" clId="{E0C30D5D-2EC5-40F6-9246-3E633560FD47}" dt="2022-12-25T07:31:12.929" v="559" actId="478"/>
          <ac:picMkLst>
            <pc:docMk/>
            <pc:sldMk cId="165131097" sldId="259"/>
            <ac:picMk id="2050" creationId="{433D5E7B-EA9C-98BB-91E3-A3B5F58512EE}"/>
          </ac:picMkLst>
        </pc:picChg>
      </pc:sldChg>
      <pc:sldChg chg="addSp delSp modSp new mod modTransition modAnim">
        <pc:chgData name="hwang junhwa" userId="c8ba5834b6a328d7" providerId="LiveId" clId="{E0C30D5D-2EC5-40F6-9246-3E633560FD47}" dt="2022-12-25T07:56:34.525" v="940"/>
        <pc:sldMkLst>
          <pc:docMk/>
          <pc:sldMk cId="4107723314" sldId="260"/>
        </pc:sldMkLst>
        <pc:spChg chg="del">
          <ac:chgData name="hwang junhwa" userId="c8ba5834b6a328d7" providerId="LiveId" clId="{E0C30D5D-2EC5-40F6-9246-3E633560FD47}" dt="2022-12-25T07:37:01.455" v="630" actId="478"/>
          <ac:spMkLst>
            <pc:docMk/>
            <pc:sldMk cId="4107723314" sldId="260"/>
            <ac:spMk id="2" creationId="{9B4DF287-23C3-373C-8AE1-75BC224BBE9C}"/>
          </ac:spMkLst>
        </pc:spChg>
        <pc:spChg chg="del">
          <ac:chgData name="hwang junhwa" userId="c8ba5834b6a328d7" providerId="LiveId" clId="{E0C30D5D-2EC5-40F6-9246-3E633560FD47}" dt="2022-12-25T07:37:01.455" v="630" actId="478"/>
          <ac:spMkLst>
            <pc:docMk/>
            <pc:sldMk cId="4107723314" sldId="260"/>
            <ac:spMk id="3" creationId="{4A6BFF4C-7E57-D6C2-DD77-E85DF9E7BF25}"/>
          </ac:spMkLst>
        </pc:spChg>
        <pc:spChg chg="add mod">
          <ac:chgData name="hwang junhwa" userId="c8ba5834b6a328d7" providerId="LiveId" clId="{E0C30D5D-2EC5-40F6-9246-3E633560FD47}" dt="2022-12-25T07:38:01.934" v="692" actId="20577"/>
          <ac:spMkLst>
            <pc:docMk/>
            <pc:sldMk cId="4107723314" sldId="260"/>
            <ac:spMk id="4" creationId="{EA8F1745-4CCE-B861-E8C8-5424B54E1AEC}"/>
          </ac:spMkLst>
        </pc:spChg>
        <pc:spChg chg="add mod ord">
          <ac:chgData name="hwang junhwa" userId="c8ba5834b6a328d7" providerId="LiveId" clId="{E0C30D5D-2EC5-40F6-9246-3E633560FD47}" dt="2022-12-25T07:54:38.454" v="928" actId="164"/>
          <ac:spMkLst>
            <pc:docMk/>
            <pc:sldMk cId="4107723314" sldId="260"/>
            <ac:spMk id="19" creationId="{5E688B4E-9C98-B59C-DE5B-3490A3158CB6}"/>
          </ac:spMkLst>
        </pc:spChg>
        <pc:grpChg chg="add mod">
          <ac:chgData name="hwang junhwa" userId="c8ba5834b6a328d7" providerId="LiveId" clId="{E0C30D5D-2EC5-40F6-9246-3E633560FD47}" dt="2022-12-25T07:54:38.454" v="928" actId="164"/>
          <ac:grpSpMkLst>
            <pc:docMk/>
            <pc:sldMk cId="4107723314" sldId="260"/>
            <ac:grpSpMk id="18" creationId="{8A1D9F82-2C88-ED22-E1F4-8BB810B2A146}"/>
          </ac:grpSpMkLst>
        </pc:grpChg>
        <pc:grpChg chg="add mod">
          <ac:chgData name="hwang junhwa" userId="c8ba5834b6a328d7" providerId="LiveId" clId="{E0C30D5D-2EC5-40F6-9246-3E633560FD47}" dt="2022-12-25T07:54:46.438" v="929" actId="962"/>
          <ac:grpSpMkLst>
            <pc:docMk/>
            <pc:sldMk cId="4107723314" sldId="260"/>
            <ac:grpSpMk id="20" creationId="{E548B7B1-1C7B-F135-17EF-7164337F5220}"/>
          </ac:grpSpMkLst>
        </pc:grpChg>
        <pc:picChg chg="add mod">
          <ac:chgData name="hwang junhwa" userId="c8ba5834b6a328d7" providerId="LiveId" clId="{E0C30D5D-2EC5-40F6-9246-3E633560FD47}" dt="2022-12-25T07:52:52.939" v="912" actId="1076"/>
          <ac:picMkLst>
            <pc:docMk/>
            <pc:sldMk cId="4107723314" sldId="260"/>
            <ac:picMk id="5" creationId="{E050AA74-2BAF-EED4-7EA3-BBDAC5358357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6" creationId="{9FCAD755-B90A-B065-BE38-D88BAB85B0F0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7" creationId="{BC4C94A9-CBB1-A38A-D217-02F2FF33B053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8" creationId="{D33BAA80-F179-7D50-43FB-BF53CC4D4799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9" creationId="{F6BC783F-0C26-45F4-DAE5-BF68C87650D2}"/>
          </ac:picMkLst>
        </pc:picChg>
        <pc:picChg chg="add del mod">
          <ac:chgData name="hwang junhwa" userId="c8ba5834b6a328d7" providerId="LiveId" clId="{E0C30D5D-2EC5-40F6-9246-3E633560FD47}" dt="2022-12-25T07:45:20.647" v="811" actId="478"/>
          <ac:picMkLst>
            <pc:docMk/>
            <pc:sldMk cId="4107723314" sldId="260"/>
            <ac:picMk id="10" creationId="{99F8BF05-546B-52FB-5D75-352BBADC1D5F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11" creationId="{E383CBE0-F133-74FB-DA52-DDAD10688797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13" creationId="{EA3BBB9E-BDF7-74BE-DB9E-D9CE9FE37964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15" creationId="{A6FC7588-A417-2934-B6E0-99348C2E081E}"/>
          </ac:picMkLst>
        </pc:picChg>
        <pc:picChg chg="add mod or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17" creationId="{590BEAD0-2FCD-7AFB-8AA8-40487C142700}"/>
          </ac:picMkLst>
        </pc:picChg>
        <pc:picChg chg="add del mod">
          <ac:chgData name="hwang junhwa" userId="c8ba5834b6a328d7" providerId="LiveId" clId="{E0C30D5D-2EC5-40F6-9246-3E633560FD47}" dt="2022-12-25T07:39:36.863" v="703" actId="478"/>
          <ac:picMkLst>
            <pc:docMk/>
            <pc:sldMk cId="4107723314" sldId="260"/>
            <ac:picMk id="3074" creationId="{78455F95-352B-C4BD-056A-FF3B4D3E3514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3076" creationId="{9CFB6D7A-F430-711C-179D-000366C7063F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3078" creationId="{6F226493-5CCA-EDAE-259B-F2C99C52D957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3080" creationId="{4FB3BDF1-D41F-6F01-3004-3F8FF3527D40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3082" creationId="{9354B14A-04D7-6EF4-BFC7-AF97C42169D6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3084" creationId="{324ABDEB-4FC6-2C2B-0A97-A473890847F4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3086" creationId="{BCF1FF76-F0E9-61CE-ED53-B200B2D97C9E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3088" creationId="{A380792C-7188-68AD-B957-B5B7854B1495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3090" creationId="{EE5D02B4-22FF-457A-7729-520FC018E2D3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3092" creationId="{B0FA2CE7-34F6-4062-B9C0-63CBBE63ED81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3094" creationId="{6A8CC00C-2ED0-8CAF-271B-3883AD4E9D56}"/>
          </ac:picMkLst>
        </pc:picChg>
        <pc:picChg chg="add mod">
          <ac:chgData name="hwang junhwa" userId="c8ba5834b6a328d7" providerId="LiveId" clId="{E0C30D5D-2EC5-40F6-9246-3E633560FD47}" dt="2022-12-25T07:51:50.887" v="903" actId="1035"/>
          <ac:picMkLst>
            <pc:docMk/>
            <pc:sldMk cId="4107723314" sldId="260"/>
            <ac:picMk id="3096" creationId="{FB879412-4CEE-852D-1CDB-9490363090EC}"/>
          </ac:picMkLst>
        </pc:picChg>
      </pc:sldChg>
      <pc:sldChg chg="addSp delSp modSp add mod modTransition modAnim">
        <pc:chgData name="hwang junhwa" userId="c8ba5834b6a328d7" providerId="LiveId" clId="{E0C30D5D-2EC5-40F6-9246-3E633560FD47}" dt="2022-12-25T08:30:54.156" v="1544"/>
        <pc:sldMkLst>
          <pc:docMk/>
          <pc:sldMk cId="3271849191" sldId="261"/>
        </pc:sldMkLst>
        <pc:spChg chg="add mod">
          <ac:chgData name="hwang junhwa" userId="c8ba5834b6a328d7" providerId="LiveId" clId="{E0C30D5D-2EC5-40F6-9246-3E633560FD47}" dt="2022-12-25T07:59:41.595" v="1048" actId="962"/>
          <ac:spMkLst>
            <pc:docMk/>
            <pc:sldMk cId="3271849191" sldId="261"/>
            <ac:spMk id="2" creationId="{D7F8E482-B1AA-54DD-9CCC-247FD302B641}"/>
          </ac:spMkLst>
        </pc:spChg>
        <pc:spChg chg="add mod">
          <ac:chgData name="hwang junhwa" userId="c8ba5834b6a328d7" providerId="LiveId" clId="{E0C30D5D-2EC5-40F6-9246-3E633560FD47}" dt="2022-12-25T08:00:24.490" v="1052" actId="1076"/>
          <ac:spMkLst>
            <pc:docMk/>
            <pc:sldMk cId="3271849191" sldId="261"/>
            <ac:spMk id="3" creationId="{C30DB468-B7BF-A87C-9FE0-0790CF3094FA}"/>
          </ac:spMkLst>
        </pc:spChg>
        <pc:spChg chg="del">
          <ac:chgData name="hwang junhwa" userId="c8ba5834b6a328d7" providerId="LiveId" clId="{E0C30D5D-2EC5-40F6-9246-3E633560FD47}" dt="2022-12-25T07:52:18.941" v="908" actId="478"/>
          <ac:spMkLst>
            <pc:docMk/>
            <pc:sldMk cId="3271849191" sldId="261"/>
            <ac:spMk id="4" creationId="{EA8F1745-4CCE-B861-E8C8-5424B54E1AEC}"/>
          </ac:spMkLst>
        </pc:spChg>
        <pc:spChg chg="add del">
          <ac:chgData name="hwang junhwa" userId="c8ba5834b6a328d7" providerId="LiveId" clId="{E0C30D5D-2EC5-40F6-9246-3E633560FD47}" dt="2022-12-25T08:01:26.094" v="1070" actId="478"/>
          <ac:spMkLst>
            <pc:docMk/>
            <pc:sldMk cId="3271849191" sldId="261"/>
            <ac:spMk id="10" creationId="{459F33B1-BE60-175D-436E-2EB305E04CC6}"/>
          </ac:spMkLst>
        </pc:spChg>
        <pc:spChg chg="add mod ord topLvl">
          <ac:chgData name="hwang junhwa" userId="c8ba5834b6a328d7" providerId="LiveId" clId="{E0C30D5D-2EC5-40F6-9246-3E633560FD47}" dt="2022-12-25T08:17:16.424" v="1376" actId="1037"/>
          <ac:spMkLst>
            <pc:docMk/>
            <pc:sldMk cId="3271849191" sldId="261"/>
            <ac:spMk id="12" creationId="{CAED3282-7092-4694-E6F3-9135B77C6112}"/>
          </ac:spMkLst>
        </pc:spChg>
        <pc:spChg chg="add mod topLvl">
          <ac:chgData name="hwang junhwa" userId="c8ba5834b6a328d7" providerId="LiveId" clId="{E0C30D5D-2EC5-40F6-9246-3E633560FD47}" dt="2022-12-25T08:17:16.424" v="1376" actId="1037"/>
          <ac:spMkLst>
            <pc:docMk/>
            <pc:sldMk cId="3271849191" sldId="261"/>
            <ac:spMk id="14" creationId="{6602FC7D-71AA-3AD4-3403-3805F0183AEF}"/>
          </ac:spMkLst>
        </pc:spChg>
        <pc:spChg chg="add del">
          <ac:chgData name="hwang junhwa" userId="c8ba5834b6a328d7" providerId="LiveId" clId="{E0C30D5D-2EC5-40F6-9246-3E633560FD47}" dt="2022-12-25T08:05:43.211" v="1139" actId="478"/>
          <ac:spMkLst>
            <pc:docMk/>
            <pc:sldMk cId="3271849191" sldId="261"/>
            <ac:spMk id="16" creationId="{EF8009A6-4CE2-72BE-0484-2AE626BCBA96}"/>
          </ac:spMkLst>
        </pc:spChg>
        <pc:spChg chg="add mod ord topLvl">
          <ac:chgData name="hwang junhwa" userId="c8ba5834b6a328d7" providerId="LiveId" clId="{E0C30D5D-2EC5-40F6-9246-3E633560FD47}" dt="2022-12-25T08:17:16.424" v="1376" actId="1037"/>
          <ac:spMkLst>
            <pc:docMk/>
            <pc:sldMk cId="3271849191" sldId="261"/>
            <ac:spMk id="19" creationId="{5116195A-A49D-1083-4831-E66F2ABEB14B}"/>
          </ac:spMkLst>
        </pc:spChg>
        <pc:spChg chg="add del mod ord">
          <ac:chgData name="hwang junhwa" userId="c8ba5834b6a328d7" providerId="LiveId" clId="{E0C30D5D-2EC5-40F6-9246-3E633560FD47}" dt="2022-12-25T08:07:08.163" v="1164" actId="478"/>
          <ac:spMkLst>
            <pc:docMk/>
            <pc:sldMk cId="3271849191" sldId="261"/>
            <ac:spMk id="20" creationId="{E4040BE6-ED36-5480-2C39-70C9A853FF49}"/>
          </ac:spMkLst>
        </pc:spChg>
        <pc:spChg chg="add mod topLvl">
          <ac:chgData name="hwang junhwa" userId="c8ba5834b6a328d7" providerId="LiveId" clId="{E0C30D5D-2EC5-40F6-9246-3E633560FD47}" dt="2022-12-25T08:17:16.424" v="1376" actId="1037"/>
          <ac:spMkLst>
            <pc:docMk/>
            <pc:sldMk cId="3271849191" sldId="261"/>
            <ac:spMk id="21" creationId="{73348414-F463-10DF-9672-672DC6F613E3}"/>
          </ac:spMkLst>
        </pc:spChg>
        <pc:spChg chg="add del mod topLvl">
          <ac:chgData name="hwang junhwa" userId="c8ba5834b6a328d7" providerId="LiveId" clId="{E0C30D5D-2EC5-40F6-9246-3E633560FD47}" dt="2022-12-25T08:23:01.233" v="1467" actId="21"/>
          <ac:spMkLst>
            <pc:docMk/>
            <pc:sldMk cId="3271849191" sldId="261"/>
            <ac:spMk id="22" creationId="{92AC35B2-2CAB-1492-F86B-9F923FA3FB16}"/>
          </ac:spMkLst>
        </pc:spChg>
        <pc:spChg chg="add mod ord topLvl">
          <ac:chgData name="hwang junhwa" userId="c8ba5834b6a328d7" providerId="LiveId" clId="{E0C30D5D-2EC5-40F6-9246-3E633560FD47}" dt="2022-12-25T08:17:16.424" v="1376" actId="1037"/>
          <ac:spMkLst>
            <pc:docMk/>
            <pc:sldMk cId="3271849191" sldId="261"/>
            <ac:spMk id="23" creationId="{02281DF4-CABC-82FA-EADE-A83397326380}"/>
          </ac:spMkLst>
        </pc:spChg>
        <pc:spChg chg="add mod ord topLvl">
          <ac:chgData name="hwang junhwa" userId="c8ba5834b6a328d7" providerId="LiveId" clId="{E0C30D5D-2EC5-40F6-9246-3E633560FD47}" dt="2022-12-25T08:17:16.424" v="1376" actId="1037"/>
          <ac:spMkLst>
            <pc:docMk/>
            <pc:sldMk cId="3271849191" sldId="261"/>
            <ac:spMk id="24" creationId="{3CB87D9F-12D0-724F-6E7A-E1B1DEF5F03C}"/>
          </ac:spMkLst>
        </pc:spChg>
        <pc:spChg chg="mod">
          <ac:chgData name="hwang junhwa" userId="c8ba5834b6a328d7" providerId="LiveId" clId="{E0C30D5D-2EC5-40F6-9246-3E633560FD47}" dt="2022-12-25T08:22:37.390" v="1466" actId="962"/>
          <ac:spMkLst>
            <pc:docMk/>
            <pc:sldMk cId="3271849191" sldId="261"/>
            <ac:spMk id="28" creationId="{622B9044-996E-5EFE-3513-1E0A632BFB9B}"/>
          </ac:spMkLst>
        </pc:spChg>
        <pc:spChg chg="mod">
          <ac:chgData name="hwang junhwa" userId="c8ba5834b6a328d7" providerId="LiveId" clId="{E0C30D5D-2EC5-40F6-9246-3E633560FD47}" dt="2022-12-25T08:22:32.694" v="1465" actId="962"/>
          <ac:spMkLst>
            <pc:docMk/>
            <pc:sldMk cId="3271849191" sldId="261"/>
            <ac:spMk id="29" creationId="{6CD8F9D1-1C83-DD9B-A2CE-9AAA8E8E70C3}"/>
          </ac:spMkLst>
        </pc:spChg>
        <pc:spChg chg="mod">
          <ac:chgData name="hwang junhwa" userId="c8ba5834b6a328d7" providerId="LiveId" clId="{E0C30D5D-2EC5-40F6-9246-3E633560FD47}" dt="2022-12-25T08:29:00.655" v="1534" actId="14100"/>
          <ac:spMkLst>
            <pc:docMk/>
            <pc:sldMk cId="3271849191" sldId="261"/>
            <ac:spMk id="30" creationId="{4BC5113E-E96E-010B-08F1-207EA3F25BE0}"/>
          </ac:spMkLst>
        </pc:spChg>
        <pc:spChg chg="mod">
          <ac:chgData name="hwang junhwa" userId="c8ba5834b6a328d7" providerId="LiveId" clId="{E0C30D5D-2EC5-40F6-9246-3E633560FD47}" dt="2022-12-25T08:28:58.139" v="1533" actId="14100"/>
          <ac:spMkLst>
            <pc:docMk/>
            <pc:sldMk cId="3271849191" sldId="261"/>
            <ac:spMk id="31" creationId="{9A1883CB-D131-4973-32C9-567B787D95DE}"/>
          </ac:spMkLst>
        </pc:spChg>
        <pc:spChg chg="mod">
          <ac:chgData name="hwang junhwa" userId="c8ba5834b6a328d7" providerId="LiveId" clId="{E0C30D5D-2EC5-40F6-9246-3E633560FD47}" dt="2022-12-25T08:20:58.665" v="1449" actId="571"/>
          <ac:spMkLst>
            <pc:docMk/>
            <pc:sldMk cId="3271849191" sldId="261"/>
            <ac:spMk id="34" creationId="{AA13B13A-4290-B4AE-D812-7CFD22F55DF2}"/>
          </ac:spMkLst>
        </pc:spChg>
        <pc:spChg chg="mod">
          <ac:chgData name="hwang junhwa" userId="c8ba5834b6a328d7" providerId="LiveId" clId="{E0C30D5D-2EC5-40F6-9246-3E633560FD47}" dt="2022-12-25T08:20:58.665" v="1449" actId="571"/>
          <ac:spMkLst>
            <pc:docMk/>
            <pc:sldMk cId="3271849191" sldId="261"/>
            <ac:spMk id="35" creationId="{CE6F5626-72EF-154F-B1E5-85DE38D5A154}"/>
          </ac:spMkLst>
        </pc:spChg>
        <pc:spChg chg="mod">
          <ac:chgData name="hwang junhwa" userId="c8ba5834b6a328d7" providerId="LiveId" clId="{E0C30D5D-2EC5-40F6-9246-3E633560FD47}" dt="2022-12-25T08:20:58.665" v="1449" actId="571"/>
          <ac:spMkLst>
            <pc:docMk/>
            <pc:sldMk cId="3271849191" sldId="261"/>
            <ac:spMk id="36" creationId="{CD7AAD66-1A5B-751C-5DEC-A9443AABB928}"/>
          </ac:spMkLst>
        </pc:spChg>
        <pc:spChg chg="mod">
          <ac:chgData name="hwang junhwa" userId="c8ba5834b6a328d7" providerId="LiveId" clId="{E0C30D5D-2EC5-40F6-9246-3E633560FD47}" dt="2022-12-25T08:20:58.665" v="1449" actId="571"/>
          <ac:spMkLst>
            <pc:docMk/>
            <pc:sldMk cId="3271849191" sldId="261"/>
            <ac:spMk id="37" creationId="{627B6E4F-3013-5E72-0BEF-F25D75772F91}"/>
          </ac:spMkLst>
        </pc:spChg>
        <pc:spChg chg="add mod">
          <ac:chgData name="hwang junhwa" userId="c8ba5834b6a328d7" providerId="LiveId" clId="{E0C30D5D-2EC5-40F6-9246-3E633560FD47}" dt="2022-12-25T08:23:50.613" v="1480" actId="1582"/>
          <ac:spMkLst>
            <pc:docMk/>
            <pc:sldMk cId="3271849191" sldId="261"/>
            <ac:spMk id="39" creationId="{8EEEF18F-89CB-7746-6741-06001C9CE5FA}"/>
          </ac:spMkLst>
        </pc:spChg>
        <pc:grpChg chg="del">
          <ac:chgData name="hwang junhwa" userId="c8ba5834b6a328d7" providerId="LiveId" clId="{E0C30D5D-2EC5-40F6-9246-3E633560FD47}" dt="2022-12-25T07:52:18.941" v="908" actId="478"/>
          <ac:grpSpMkLst>
            <pc:docMk/>
            <pc:sldMk cId="3271849191" sldId="261"/>
            <ac:grpSpMk id="18" creationId="{8A1D9F82-2C88-ED22-E1F4-8BB810B2A146}"/>
          </ac:grpSpMkLst>
        </pc:grpChg>
        <pc:grpChg chg="add del mod">
          <ac:chgData name="hwang junhwa" userId="c8ba5834b6a328d7" providerId="LiveId" clId="{E0C30D5D-2EC5-40F6-9246-3E633560FD47}" dt="2022-12-25T08:11:35.473" v="1240" actId="165"/>
          <ac:grpSpMkLst>
            <pc:docMk/>
            <pc:sldMk cId="3271849191" sldId="261"/>
            <ac:grpSpMk id="25" creationId="{287BD3E1-F225-45CB-A28F-7749E1DC5CCD}"/>
          </ac:grpSpMkLst>
        </pc:grpChg>
        <pc:grpChg chg="add mod">
          <ac:chgData name="hwang junhwa" userId="c8ba5834b6a328d7" providerId="LiveId" clId="{E0C30D5D-2EC5-40F6-9246-3E633560FD47}" dt="2022-12-25T08:23:25.396" v="1477" actId="1076"/>
          <ac:grpSpMkLst>
            <pc:docMk/>
            <pc:sldMk cId="3271849191" sldId="261"/>
            <ac:grpSpMk id="26" creationId="{EA3A29DA-5A1D-6237-136C-767F044317B1}"/>
          </ac:grpSpMkLst>
        </pc:grpChg>
        <pc:grpChg chg="add mod">
          <ac:chgData name="hwang junhwa" userId="c8ba5834b6a328d7" providerId="LiveId" clId="{E0C30D5D-2EC5-40F6-9246-3E633560FD47}" dt="2022-12-25T08:21:25.954" v="1453" actId="962"/>
          <ac:grpSpMkLst>
            <pc:docMk/>
            <pc:sldMk cId="3271849191" sldId="261"/>
            <ac:grpSpMk id="27" creationId="{D77A5434-6624-5DC4-81A4-B043B19C9D45}"/>
          </ac:grpSpMkLst>
        </pc:grpChg>
        <pc:grpChg chg="add mod">
          <ac:chgData name="hwang junhwa" userId="c8ba5834b6a328d7" providerId="LiveId" clId="{E0C30D5D-2EC5-40F6-9246-3E633560FD47}" dt="2022-12-25T08:20:58.665" v="1449" actId="571"/>
          <ac:grpSpMkLst>
            <pc:docMk/>
            <pc:sldMk cId="3271849191" sldId="261"/>
            <ac:grpSpMk id="33" creationId="{E51DB424-E8B8-9D2A-0417-83B50A1F3B5B}"/>
          </ac:grpSpMkLst>
        </pc:grpChg>
        <pc:picChg chg="del">
          <ac:chgData name="hwang junhwa" userId="c8ba5834b6a328d7" providerId="LiveId" clId="{E0C30D5D-2EC5-40F6-9246-3E633560FD47}" dt="2022-12-25T07:52:18.941" v="908" actId="478"/>
          <ac:picMkLst>
            <pc:docMk/>
            <pc:sldMk cId="3271849191" sldId="261"/>
            <ac:picMk id="5" creationId="{E050AA74-2BAF-EED4-7EA3-BBDAC5358357}"/>
          </ac:picMkLst>
        </pc:picChg>
        <pc:picChg chg="mod">
          <ac:chgData name="hwang junhwa" userId="c8ba5834b6a328d7" providerId="LiveId" clId="{E0C30D5D-2EC5-40F6-9246-3E633560FD47}" dt="2022-12-25T08:21:32.859" v="1454" actId="962"/>
          <ac:picMkLst>
            <pc:docMk/>
            <pc:sldMk cId="3271849191" sldId="261"/>
            <ac:picMk id="32" creationId="{8DD367B8-D481-8A98-9572-E7BC2CF89190}"/>
          </ac:picMkLst>
        </pc:picChg>
        <pc:picChg chg="mod">
          <ac:chgData name="hwang junhwa" userId="c8ba5834b6a328d7" providerId="LiveId" clId="{E0C30D5D-2EC5-40F6-9246-3E633560FD47}" dt="2022-12-25T08:20:58.665" v="1449" actId="571"/>
          <ac:picMkLst>
            <pc:docMk/>
            <pc:sldMk cId="3271849191" sldId="261"/>
            <ac:picMk id="38" creationId="{01853C54-EBD0-C97A-3C96-A33F4ED51841}"/>
          </ac:picMkLst>
        </pc:picChg>
        <pc:picChg chg="add mod">
          <ac:chgData name="hwang junhwa" userId="c8ba5834b6a328d7" providerId="LiveId" clId="{E0C30D5D-2EC5-40F6-9246-3E633560FD47}" dt="2022-12-25T08:25:45.139" v="1503" actId="962"/>
          <ac:picMkLst>
            <pc:docMk/>
            <pc:sldMk cId="3271849191" sldId="261"/>
            <ac:picMk id="41" creationId="{C1E23F49-7E92-1B6E-03D5-2745980674C0}"/>
          </ac:picMkLst>
        </pc:picChg>
        <pc:picChg chg="add mod">
          <ac:chgData name="hwang junhwa" userId="c8ba5834b6a328d7" providerId="LiveId" clId="{E0C30D5D-2EC5-40F6-9246-3E633560FD47}" dt="2022-12-25T08:26:53.314" v="1512" actId="167"/>
          <ac:picMkLst>
            <pc:docMk/>
            <pc:sldMk cId="3271849191" sldId="261"/>
            <ac:picMk id="42" creationId="{583D38BA-1D0E-A53C-E0D1-87D559A89DD3}"/>
          </ac:picMkLst>
        </pc:picChg>
        <pc:picChg chg="add mod">
          <ac:chgData name="hwang junhwa" userId="c8ba5834b6a328d7" providerId="LiveId" clId="{E0C30D5D-2EC5-40F6-9246-3E633560FD47}" dt="2022-12-25T08:25:32.890" v="1502" actId="962"/>
          <ac:picMkLst>
            <pc:docMk/>
            <pc:sldMk cId="3271849191" sldId="261"/>
            <ac:picMk id="4098" creationId="{C5FC73EE-4524-BAA5-5C8C-42EFC8E521F5}"/>
          </ac:picMkLst>
        </pc:picChg>
        <pc:picChg chg="add del mod">
          <ac:chgData name="hwang junhwa" userId="c8ba5834b6a328d7" providerId="LiveId" clId="{E0C30D5D-2EC5-40F6-9246-3E633560FD47}" dt="2022-12-25T08:21:16.919" v="1452" actId="478"/>
          <ac:picMkLst>
            <pc:docMk/>
            <pc:sldMk cId="3271849191" sldId="261"/>
            <ac:picMk id="4100" creationId="{B86F10DF-1B1F-796B-F92A-FF80E3FCAC03}"/>
          </ac:picMkLst>
        </pc:picChg>
        <pc:picChg chg="add mod">
          <ac:chgData name="hwang junhwa" userId="c8ba5834b6a328d7" providerId="LiveId" clId="{E0C30D5D-2EC5-40F6-9246-3E633560FD47}" dt="2022-12-25T08:25:28.908" v="1501" actId="962"/>
          <ac:picMkLst>
            <pc:docMk/>
            <pc:sldMk cId="3271849191" sldId="261"/>
            <ac:picMk id="4102" creationId="{D87C04E2-E01A-0E50-E420-6A0765C1F56C}"/>
          </ac:picMkLst>
        </pc:picChg>
        <pc:picChg chg="add del mod">
          <ac:chgData name="hwang junhwa" userId="c8ba5834b6a328d7" providerId="LiveId" clId="{E0C30D5D-2EC5-40F6-9246-3E633560FD47}" dt="2022-12-25T08:18:15.550" v="1396" actId="478"/>
          <ac:picMkLst>
            <pc:docMk/>
            <pc:sldMk cId="3271849191" sldId="261"/>
            <ac:picMk id="4104" creationId="{07AB4E59-689E-34DC-7C4A-D6E0BBCCBC71}"/>
          </ac:picMkLst>
        </pc:picChg>
        <pc:picChg chg="add mod">
          <ac:chgData name="hwang junhwa" userId="c8ba5834b6a328d7" providerId="LiveId" clId="{E0C30D5D-2EC5-40F6-9246-3E633560FD47}" dt="2022-12-25T08:25:23.799" v="1500" actId="962"/>
          <ac:picMkLst>
            <pc:docMk/>
            <pc:sldMk cId="3271849191" sldId="261"/>
            <ac:picMk id="4106" creationId="{601EEF14-1947-CD4C-F4DF-2FFC223FCBCE}"/>
          </ac:picMkLst>
        </pc:picChg>
      </pc:sldChg>
      <pc:sldChg chg="addSp delSp modSp new del mod">
        <pc:chgData name="hwang junhwa" userId="c8ba5834b6a328d7" providerId="LiveId" clId="{E0C30D5D-2EC5-40F6-9246-3E633560FD47}" dt="2022-12-25T08:28:20.210" v="1532" actId="47"/>
        <pc:sldMkLst>
          <pc:docMk/>
          <pc:sldMk cId="270890058" sldId="262"/>
        </pc:sldMkLst>
        <pc:spChg chg="del">
          <ac:chgData name="hwang junhwa" userId="c8ba5834b6a328d7" providerId="LiveId" clId="{E0C30D5D-2EC5-40F6-9246-3E633560FD47}" dt="2022-12-25T08:18:57.693" v="1412" actId="478"/>
          <ac:spMkLst>
            <pc:docMk/>
            <pc:sldMk cId="270890058" sldId="262"/>
            <ac:spMk id="2" creationId="{DD5D390B-79D6-4841-9226-8B497E49FC6A}"/>
          </ac:spMkLst>
        </pc:spChg>
        <pc:spChg chg="del">
          <ac:chgData name="hwang junhwa" userId="c8ba5834b6a328d7" providerId="LiveId" clId="{E0C30D5D-2EC5-40F6-9246-3E633560FD47}" dt="2022-12-25T08:18:57.693" v="1412" actId="478"/>
          <ac:spMkLst>
            <pc:docMk/>
            <pc:sldMk cId="270890058" sldId="262"/>
            <ac:spMk id="3" creationId="{07A89298-C8B2-C403-603C-467D69356DB7}"/>
          </ac:spMkLst>
        </pc:spChg>
        <pc:spChg chg="add mod">
          <ac:chgData name="hwang junhwa" userId="c8ba5834b6a328d7" providerId="LiveId" clId="{E0C30D5D-2EC5-40F6-9246-3E633560FD47}" dt="2022-12-25T08:19:51.459" v="1430" actId="2085"/>
          <ac:spMkLst>
            <pc:docMk/>
            <pc:sldMk cId="270890058" sldId="262"/>
            <ac:spMk id="5" creationId="{67D00C0C-1B37-FEB7-15B0-BC730B096BCD}"/>
          </ac:spMkLst>
        </pc:spChg>
        <pc:spChg chg="add mod">
          <ac:chgData name="hwang junhwa" userId="c8ba5834b6a328d7" providerId="LiveId" clId="{E0C30D5D-2EC5-40F6-9246-3E633560FD47}" dt="2022-12-25T08:19:53.005" v="1431" actId="1076"/>
          <ac:spMkLst>
            <pc:docMk/>
            <pc:sldMk cId="270890058" sldId="262"/>
            <ac:spMk id="6" creationId="{E0908ABB-42BF-99CF-FF11-ED83AB853E4B}"/>
          </ac:spMkLst>
        </pc:spChg>
        <pc:spChg chg="add mod">
          <ac:chgData name="hwang junhwa" userId="c8ba5834b6a328d7" providerId="LiveId" clId="{E0C30D5D-2EC5-40F6-9246-3E633560FD47}" dt="2022-12-25T08:19:51.459" v="1430" actId="2085"/>
          <ac:spMkLst>
            <pc:docMk/>
            <pc:sldMk cId="270890058" sldId="262"/>
            <ac:spMk id="7" creationId="{AC113F69-3C81-D46F-049D-71425CAA1856}"/>
          </ac:spMkLst>
        </pc:spChg>
        <pc:spChg chg="add del mod">
          <ac:chgData name="hwang junhwa" userId="c8ba5834b6a328d7" providerId="LiveId" clId="{E0C30D5D-2EC5-40F6-9246-3E633560FD47}" dt="2022-12-25T08:28:17.552" v="1526" actId="478"/>
          <ac:spMkLst>
            <pc:docMk/>
            <pc:sldMk cId="270890058" sldId="262"/>
            <ac:spMk id="8" creationId="{7A38E837-4300-D961-A05D-855D3BC0DF33}"/>
          </ac:spMkLst>
        </pc:spChg>
        <pc:spChg chg="add del mod">
          <ac:chgData name="hwang junhwa" userId="c8ba5834b6a328d7" providerId="LiveId" clId="{E0C30D5D-2EC5-40F6-9246-3E633560FD47}" dt="2022-12-25T08:28:18.010" v="1528" actId="478"/>
          <ac:spMkLst>
            <pc:docMk/>
            <pc:sldMk cId="270890058" sldId="262"/>
            <ac:spMk id="9" creationId="{A5602980-B2A6-84E1-A29B-AFA6094E8FD8}"/>
          </ac:spMkLst>
        </pc:spChg>
        <pc:spChg chg="add del mod">
          <ac:chgData name="hwang junhwa" userId="c8ba5834b6a328d7" providerId="LiveId" clId="{E0C30D5D-2EC5-40F6-9246-3E633560FD47}" dt="2022-12-25T08:28:17.193" v="1525" actId="478"/>
          <ac:spMkLst>
            <pc:docMk/>
            <pc:sldMk cId="270890058" sldId="262"/>
            <ac:spMk id="10" creationId="{04FBA8A1-C54C-8EB1-3EC4-82AA36D36568}"/>
          </ac:spMkLst>
        </pc:spChg>
        <pc:spChg chg="add del mod">
          <ac:chgData name="hwang junhwa" userId="c8ba5834b6a328d7" providerId="LiveId" clId="{E0C30D5D-2EC5-40F6-9246-3E633560FD47}" dt="2022-12-25T08:28:18.506" v="1529" actId="478"/>
          <ac:spMkLst>
            <pc:docMk/>
            <pc:sldMk cId="270890058" sldId="262"/>
            <ac:spMk id="11" creationId="{FC0C39E7-5AA6-4F15-6B52-ACE84A0E6789}"/>
          </ac:spMkLst>
        </pc:spChg>
        <pc:spChg chg="add mod">
          <ac:chgData name="hwang junhwa" userId="c8ba5834b6a328d7" providerId="LiveId" clId="{E0C30D5D-2EC5-40F6-9246-3E633560FD47}" dt="2022-12-25T08:20:13.721" v="1436" actId="164"/>
          <ac:spMkLst>
            <pc:docMk/>
            <pc:sldMk cId="270890058" sldId="262"/>
            <ac:spMk id="12" creationId="{4DE1ABCD-4FC6-05B7-B929-4166E46F6CD0}"/>
          </ac:spMkLst>
        </pc:spChg>
        <pc:spChg chg="add mod">
          <ac:chgData name="hwang junhwa" userId="c8ba5834b6a328d7" providerId="LiveId" clId="{E0C30D5D-2EC5-40F6-9246-3E633560FD47}" dt="2022-12-25T08:20:13.721" v="1436" actId="164"/>
          <ac:spMkLst>
            <pc:docMk/>
            <pc:sldMk cId="270890058" sldId="262"/>
            <ac:spMk id="13" creationId="{363490C9-3A61-7089-1E35-F30B206AB374}"/>
          </ac:spMkLst>
        </pc:spChg>
        <pc:spChg chg="add mod">
          <ac:chgData name="hwang junhwa" userId="c8ba5834b6a328d7" providerId="LiveId" clId="{E0C30D5D-2EC5-40F6-9246-3E633560FD47}" dt="2022-12-25T08:20:13.721" v="1436" actId="164"/>
          <ac:spMkLst>
            <pc:docMk/>
            <pc:sldMk cId="270890058" sldId="262"/>
            <ac:spMk id="14" creationId="{6ED7BA01-23D4-6A13-B5FA-9C77CF3B74BB}"/>
          </ac:spMkLst>
        </pc:spChg>
        <pc:spChg chg="add mod">
          <ac:chgData name="hwang junhwa" userId="c8ba5834b6a328d7" providerId="LiveId" clId="{E0C30D5D-2EC5-40F6-9246-3E633560FD47}" dt="2022-12-25T08:20:13.721" v="1436" actId="164"/>
          <ac:spMkLst>
            <pc:docMk/>
            <pc:sldMk cId="270890058" sldId="262"/>
            <ac:spMk id="15" creationId="{BF7ACD1D-CAA1-BCC1-1AD7-7D0E4F310A4A}"/>
          </ac:spMkLst>
        </pc:spChg>
        <pc:grpChg chg="add del mod">
          <ac:chgData name="hwang junhwa" userId="c8ba5834b6a328d7" providerId="LiveId" clId="{E0C30D5D-2EC5-40F6-9246-3E633560FD47}" dt="2022-12-25T08:20:19.170" v="1437" actId="21"/>
          <ac:grpSpMkLst>
            <pc:docMk/>
            <pc:sldMk cId="270890058" sldId="262"/>
            <ac:grpSpMk id="17" creationId="{380300AC-EB11-A2AF-D60F-0D2AEEFE9D9F}"/>
          </ac:grpSpMkLst>
        </pc:grpChg>
        <pc:picChg chg="add del mod">
          <ac:chgData name="hwang junhwa" userId="c8ba5834b6a328d7" providerId="LiveId" clId="{E0C30D5D-2EC5-40F6-9246-3E633560FD47}" dt="2022-12-25T08:28:18.944" v="1531" actId="478"/>
          <ac:picMkLst>
            <pc:docMk/>
            <pc:sldMk cId="270890058" sldId="262"/>
            <ac:picMk id="4" creationId="{A925FFD5-F058-1EAF-9905-41022FAE7C00}"/>
          </ac:picMkLst>
        </pc:picChg>
        <pc:picChg chg="add mod">
          <ac:chgData name="hwang junhwa" userId="c8ba5834b6a328d7" providerId="LiveId" clId="{E0C30D5D-2EC5-40F6-9246-3E633560FD47}" dt="2022-12-25T08:20:13.721" v="1436" actId="164"/>
          <ac:picMkLst>
            <pc:docMk/>
            <pc:sldMk cId="270890058" sldId="262"/>
            <ac:picMk id="16" creationId="{1822997E-576D-9F68-D543-5D6815DBA08C}"/>
          </ac:picMkLst>
        </pc:picChg>
      </pc:sldChg>
      <pc:sldChg chg="addSp delSp modSp new mod modTransition modAnim">
        <pc:chgData name="hwang junhwa" userId="c8ba5834b6a328d7" providerId="LiveId" clId="{E0C30D5D-2EC5-40F6-9246-3E633560FD47}" dt="2022-12-25T08:49:27.104" v="1789"/>
        <pc:sldMkLst>
          <pc:docMk/>
          <pc:sldMk cId="284202311" sldId="262"/>
        </pc:sldMkLst>
        <pc:spChg chg="del">
          <ac:chgData name="hwang junhwa" userId="c8ba5834b6a328d7" providerId="LiveId" clId="{E0C30D5D-2EC5-40F6-9246-3E633560FD47}" dt="2022-12-25T08:32:22.056" v="1546" actId="478"/>
          <ac:spMkLst>
            <pc:docMk/>
            <pc:sldMk cId="284202311" sldId="262"/>
            <ac:spMk id="2" creationId="{E72C305C-4C09-F4A4-E823-7AB538F923D7}"/>
          </ac:spMkLst>
        </pc:spChg>
        <pc:spChg chg="del">
          <ac:chgData name="hwang junhwa" userId="c8ba5834b6a328d7" providerId="LiveId" clId="{E0C30D5D-2EC5-40F6-9246-3E633560FD47}" dt="2022-12-25T08:32:22.056" v="1546" actId="478"/>
          <ac:spMkLst>
            <pc:docMk/>
            <pc:sldMk cId="284202311" sldId="262"/>
            <ac:spMk id="3" creationId="{00333EFC-A558-7B55-EE4E-A5D928C60055}"/>
          </ac:spMkLst>
        </pc:spChg>
        <pc:spChg chg="add mod">
          <ac:chgData name="hwang junhwa" userId="c8ba5834b6a328d7" providerId="LiveId" clId="{E0C30D5D-2EC5-40F6-9246-3E633560FD47}" dt="2022-12-25T08:38:15.796" v="1622" actId="313"/>
          <ac:spMkLst>
            <pc:docMk/>
            <pc:sldMk cId="284202311" sldId="262"/>
            <ac:spMk id="4" creationId="{39E91A4E-296D-7D05-5570-0D647EBCFD3A}"/>
          </ac:spMkLst>
        </pc:spChg>
        <pc:picChg chg="add mod">
          <ac:chgData name="hwang junhwa" userId="c8ba5834b6a328d7" providerId="LiveId" clId="{E0C30D5D-2EC5-40F6-9246-3E633560FD47}" dt="2022-12-25T08:33:21.690" v="1564" actId="962"/>
          <ac:picMkLst>
            <pc:docMk/>
            <pc:sldMk cId="284202311" sldId="262"/>
            <ac:picMk id="5122" creationId="{2B106B2B-7D08-F52A-6AC5-5A33F9E9FEE5}"/>
          </ac:picMkLst>
        </pc:picChg>
        <pc:picChg chg="add del mod">
          <ac:chgData name="hwang junhwa" userId="c8ba5834b6a328d7" providerId="LiveId" clId="{E0C30D5D-2EC5-40F6-9246-3E633560FD47}" dt="2022-12-25T08:41:11.914" v="1623" actId="478"/>
          <ac:picMkLst>
            <pc:docMk/>
            <pc:sldMk cId="284202311" sldId="262"/>
            <ac:picMk id="5124" creationId="{10E338CD-5240-6001-96E4-0A903CE2E848}"/>
          </ac:picMkLst>
        </pc:picChg>
      </pc:sldChg>
      <pc:sldChg chg="addSp delSp modSp new mod modTransition modAnim">
        <pc:chgData name="hwang junhwa" userId="c8ba5834b6a328d7" providerId="LiveId" clId="{E0C30D5D-2EC5-40F6-9246-3E633560FD47}" dt="2022-12-25T09:01:41.805" v="2087"/>
        <pc:sldMkLst>
          <pc:docMk/>
          <pc:sldMk cId="1604043465" sldId="263"/>
        </pc:sldMkLst>
        <pc:spChg chg="del">
          <ac:chgData name="hwang junhwa" userId="c8ba5834b6a328d7" providerId="LiveId" clId="{E0C30D5D-2EC5-40F6-9246-3E633560FD47}" dt="2022-12-25T08:41:43.733" v="1625" actId="478"/>
          <ac:spMkLst>
            <pc:docMk/>
            <pc:sldMk cId="1604043465" sldId="263"/>
            <ac:spMk id="2" creationId="{B241ECF8-18CC-4ECE-481C-6C67DE3177C5}"/>
          </ac:spMkLst>
        </pc:spChg>
        <pc:spChg chg="del">
          <ac:chgData name="hwang junhwa" userId="c8ba5834b6a328d7" providerId="LiveId" clId="{E0C30D5D-2EC5-40F6-9246-3E633560FD47}" dt="2022-12-25T08:41:43.733" v="1625" actId="478"/>
          <ac:spMkLst>
            <pc:docMk/>
            <pc:sldMk cId="1604043465" sldId="263"/>
            <ac:spMk id="3" creationId="{BACE2FAD-85A9-00BB-98AF-A52D39B5F6A0}"/>
          </ac:spMkLst>
        </pc:spChg>
        <pc:spChg chg="add mod">
          <ac:chgData name="hwang junhwa" userId="c8ba5834b6a328d7" providerId="LiveId" clId="{E0C30D5D-2EC5-40F6-9246-3E633560FD47}" dt="2022-12-25T08:46:30.936" v="1762" actId="962"/>
          <ac:spMkLst>
            <pc:docMk/>
            <pc:sldMk cId="1604043465" sldId="263"/>
            <ac:spMk id="4" creationId="{C6DCF491-348D-346A-6FE8-C36E1A6D1A69}"/>
          </ac:spMkLst>
        </pc:spChg>
        <pc:spChg chg="add mod">
          <ac:chgData name="hwang junhwa" userId="c8ba5834b6a328d7" providerId="LiveId" clId="{E0C30D5D-2EC5-40F6-9246-3E633560FD47}" dt="2022-12-25T08:46:36.563" v="1763" actId="962"/>
          <ac:spMkLst>
            <pc:docMk/>
            <pc:sldMk cId="1604043465" sldId="263"/>
            <ac:spMk id="5" creationId="{283DDC08-15A8-BA59-079A-77987917AE82}"/>
          </ac:spMkLst>
        </pc:spChg>
        <pc:spChg chg="add mod">
          <ac:chgData name="hwang junhwa" userId="c8ba5834b6a328d7" providerId="LiveId" clId="{E0C30D5D-2EC5-40F6-9246-3E633560FD47}" dt="2022-12-25T08:46:41.598" v="1764" actId="962"/>
          <ac:spMkLst>
            <pc:docMk/>
            <pc:sldMk cId="1604043465" sldId="263"/>
            <ac:spMk id="6" creationId="{8EA60B11-0681-6FB1-9A19-61F8A6E1C3FE}"/>
          </ac:spMkLst>
        </pc:spChg>
        <pc:spChg chg="add mod">
          <ac:chgData name="hwang junhwa" userId="c8ba5834b6a328d7" providerId="LiveId" clId="{E0C30D5D-2EC5-40F6-9246-3E633560FD47}" dt="2022-12-25T08:46:53.971" v="1766" actId="962"/>
          <ac:spMkLst>
            <pc:docMk/>
            <pc:sldMk cId="1604043465" sldId="263"/>
            <ac:spMk id="9" creationId="{199BA137-A063-AE1C-F5A7-AC62EE262788}"/>
          </ac:spMkLst>
        </pc:spChg>
        <pc:spChg chg="add mod">
          <ac:chgData name="hwang junhwa" userId="c8ba5834b6a328d7" providerId="LiveId" clId="{E0C30D5D-2EC5-40F6-9246-3E633560FD47}" dt="2022-12-25T08:47:00.275" v="1767" actId="962"/>
          <ac:spMkLst>
            <pc:docMk/>
            <pc:sldMk cId="1604043465" sldId="263"/>
            <ac:spMk id="10" creationId="{B7E33AA0-68AD-B322-5AF2-42E0037AE993}"/>
          </ac:spMkLst>
        </pc:spChg>
        <pc:spChg chg="add mod">
          <ac:chgData name="hwang junhwa" userId="c8ba5834b6a328d7" providerId="LiveId" clId="{E0C30D5D-2EC5-40F6-9246-3E633560FD47}" dt="2022-12-25T08:49:52.737" v="1812" actId="20577"/>
          <ac:spMkLst>
            <pc:docMk/>
            <pc:sldMk cId="1604043465" sldId="263"/>
            <ac:spMk id="11" creationId="{4B2D62EA-465F-D3E6-E34A-72C1200550C5}"/>
          </ac:spMkLst>
        </pc:spChg>
        <pc:cxnChg chg="add mod">
          <ac:chgData name="hwang junhwa" userId="c8ba5834b6a328d7" providerId="LiveId" clId="{E0C30D5D-2EC5-40F6-9246-3E633560FD47}" dt="2022-12-25T08:46:48.151" v="1765" actId="962"/>
          <ac:cxnSpMkLst>
            <pc:docMk/>
            <pc:sldMk cId="1604043465" sldId="263"/>
            <ac:cxnSpMk id="8" creationId="{3BCCA115-7ADA-A97A-F6EC-278037A5CC8D}"/>
          </ac:cxnSpMkLst>
        </pc:cxnChg>
      </pc:sldChg>
      <pc:sldChg chg="addSp delSp modSp add mod modTransition modAnim">
        <pc:chgData name="hwang junhwa" userId="c8ba5834b6a328d7" providerId="LiveId" clId="{E0C30D5D-2EC5-40F6-9246-3E633560FD47}" dt="2022-12-27T06:36:12.197" v="2091" actId="962"/>
        <pc:sldMkLst>
          <pc:docMk/>
          <pc:sldMk cId="2567740819" sldId="264"/>
        </pc:sldMkLst>
        <pc:spChg chg="add del mod">
          <ac:chgData name="hwang junhwa" userId="c8ba5834b6a328d7" providerId="LiveId" clId="{E0C30D5D-2EC5-40F6-9246-3E633560FD47}" dt="2022-12-25T08:51:18.161" v="1850" actId="478"/>
          <ac:spMkLst>
            <pc:docMk/>
            <pc:sldMk cId="2567740819" sldId="264"/>
            <ac:spMk id="2" creationId="{00028F48-0EE4-CFCF-247D-89D328244FE1}"/>
          </ac:spMkLst>
        </pc:spChg>
        <pc:spChg chg="add del mod">
          <ac:chgData name="hwang junhwa" userId="c8ba5834b6a328d7" providerId="LiveId" clId="{E0C30D5D-2EC5-40F6-9246-3E633560FD47}" dt="2022-12-25T08:51:18.161" v="1850" actId="478"/>
          <ac:spMkLst>
            <pc:docMk/>
            <pc:sldMk cId="2567740819" sldId="264"/>
            <ac:spMk id="3" creationId="{A72EAC29-F82F-11F4-94DF-8ACC1C6BEE4B}"/>
          </ac:spMkLst>
        </pc:spChg>
        <pc:spChg chg="del mod">
          <ac:chgData name="hwang junhwa" userId="c8ba5834b6a328d7" providerId="LiveId" clId="{E0C30D5D-2EC5-40F6-9246-3E633560FD47}" dt="2022-12-25T08:51:18.161" v="1850" actId="478"/>
          <ac:spMkLst>
            <pc:docMk/>
            <pc:sldMk cId="2567740819" sldId="264"/>
            <ac:spMk id="4" creationId="{C6DCF491-348D-346A-6FE8-C36E1A6D1A69}"/>
          </ac:spMkLst>
        </pc:spChg>
        <pc:spChg chg="del">
          <ac:chgData name="hwang junhwa" userId="c8ba5834b6a328d7" providerId="LiveId" clId="{E0C30D5D-2EC5-40F6-9246-3E633560FD47}" dt="2022-12-25T08:51:18.161" v="1850" actId="478"/>
          <ac:spMkLst>
            <pc:docMk/>
            <pc:sldMk cId="2567740819" sldId="264"/>
            <ac:spMk id="5" creationId="{283DDC08-15A8-BA59-079A-77987917AE82}"/>
          </ac:spMkLst>
        </pc:spChg>
        <pc:spChg chg="del">
          <ac:chgData name="hwang junhwa" userId="c8ba5834b6a328d7" providerId="LiveId" clId="{E0C30D5D-2EC5-40F6-9246-3E633560FD47}" dt="2022-12-25T08:51:18.161" v="1850" actId="478"/>
          <ac:spMkLst>
            <pc:docMk/>
            <pc:sldMk cId="2567740819" sldId="264"/>
            <ac:spMk id="6" creationId="{8EA60B11-0681-6FB1-9A19-61F8A6E1C3FE}"/>
          </ac:spMkLst>
        </pc:spChg>
        <pc:spChg chg="del">
          <ac:chgData name="hwang junhwa" userId="c8ba5834b6a328d7" providerId="LiveId" clId="{E0C30D5D-2EC5-40F6-9246-3E633560FD47}" dt="2022-12-25T08:50:38.441" v="1827" actId="478"/>
          <ac:spMkLst>
            <pc:docMk/>
            <pc:sldMk cId="2567740819" sldId="264"/>
            <ac:spMk id="9" creationId="{199BA137-A063-AE1C-F5A7-AC62EE262788}"/>
          </ac:spMkLst>
        </pc:spChg>
        <pc:spChg chg="del mod">
          <ac:chgData name="hwang junhwa" userId="c8ba5834b6a328d7" providerId="LiveId" clId="{E0C30D5D-2EC5-40F6-9246-3E633560FD47}" dt="2022-12-25T08:50:31.717" v="1825" actId="478"/>
          <ac:spMkLst>
            <pc:docMk/>
            <pc:sldMk cId="2567740819" sldId="264"/>
            <ac:spMk id="10" creationId="{B7E33AA0-68AD-B322-5AF2-42E0037AE993}"/>
          </ac:spMkLst>
        </pc:spChg>
        <pc:spChg chg="mod">
          <ac:chgData name="hwang junhwa" userId="c8ba5834b6a328d7" providerId="LiveId" clId="{E0C30D5D-2EC5-40F6-9246-3E633560FD47}" dt="2022-12-25T08:50:58.434" v="1849" actId="20577"/>
          <ac:spMkLst>
            <pc:docMk/>
            <pc:sldMk cId="2567740819" sldId="264"/>
            <ac:spMk id="11" creationId="{4B2D62EA-465F-D3E6-E34A-72C1200550C5}"/>
          </ac:spMkLst>
        </pc:spChg>
        <pc:picChg chg="add mod">
          <ac:chgData name="hwang junhwa" userId="c8ba5834b6a328d7" providerId="LiveId" clId="{E0C30D5D-2EC5-40F6-9246-3E633560FD47}" dt="2022-12-27T06:36:12.197" v="2091" actId="962"/>
          <ac:picMkLst>
            <pc:docMk/>
            <pc:sldMk cId="2567740819" sldId="264"/>
            <ac:picMk id="7170" creationId="{6D39B85D-94C2-13CB-0B6B-5F8313BDA7EB}"/>
          </ac:picMkLst>
        </pc:picChg>
        <pc:cxnChg chg="del">
          <ac:chgData name="hwang junhwa" userId="c8ba5834b6a328d7" providerId="LiveId" clId="{E0C30D5D-2EC5-40F6-9246-3E633560FD47}" dt="2022-12-25T08:51:18.161" v="1850" actId="478"/>
          <ac:cxnSpMkLst>
            <pc:docMk/>
            <pc:sldMk cId="2567740819" sldId="264"/>
            <ac:cxnSpMk id="8" creationId="{3BCCA115-7ADA-A97A-F6EC-278037A5CC8D}"/>
          </ac:cxnSpMkLst>
        </pc:cxnChg>
      </pc:sldChg>
      <pc:sldChg chg="addSp delSp modSp add mod modTransition modAnim">
        <pc:chgData name="hwang junhwa" userId="c8ba5834b6a328d7" providerId="LiveId" clId="{E0C30D5D-2EC5-40F6-9246-3E633560FD47}" dt="2022-12-27T06:37:58.417" v="2106"/>
        <pc:sldMkLst>
          <pc:docMk/>
          <pc:sldMk cId="2375094692" sldId="265"/>
        </pc:sldMkLst>
        <pc:spChg chg="add mod">
          <ac:chgData name="hwang junhwa" userId="c8ba5834b6a328d7" providerId="LiveId" clId="{E0C30D5D-2EC5-40F6-9246-3E633560FD47}" dt="2022-12-25T08:52:37.853" v="1899" actId="1076"/>
          <ac:spMkLst>
            <pc:docMk/>
            <pc:sldMk cId="2375094692" sldId="265"/>
            <ac:spMk id="2" creationId="{E2A55D93-BF1B-5AD5-C600-A95DC5E93FD8}"/>
          </ac:spMkLst>
        </pc:spChg>
        <pc:spChg chg="add mod ord">
          <ac:chgData name="hwang junhwa" userId="c8ba5834b6a328d7" providerId="LiveId" clId="{E0C30D5D-2EC5-40F6-9246-3E633560FD47}" dt="2022-12-27T06:37:20.466" v="2101" actId="962"/>
          <ac:spMkLst>
            <pc:docMk/>
            <pc:sldMk cId="2375094692" sldId="265"/>
            <ac:spMk id="3" creationId="{ED070739-00FD-3C61-DFED-348468754334}"/>
          </ac:spMkLst>
        </pc:spChg>
        <pc:spChg chg="add mod ord">
          <ac:chgData name="hwang junhwa" userId="c8ba5834b6a328d7" providerId="LiveId" clId="{E0C30D5D-2EC5-40F6-9246-3E633560FD47}" dt="2022-12-27T06:37:13.918" v="2100" actId="962"/>
          <ac:spMkLst>
            <pc:docMk/>
            <pc:sldMk cId="2375094692" sldId="265"/>
            <ac:spMk id="4" creationId="{63B80CE2-E7FD-2456-4E2D-11756F7E1DAB}"/>
          </ac:spMkLst>
        </pc:spChg>
        <pc:spChg chg="add del mod ord">
          <ac:chgData name="hwang junhwa" userId="c8ba5834b6a328d7" providerId="LiveId" clId="{E0C30D5D-2EC5-40F6-9246-3E633560FD47}" dt="2022-12-25T08:53:49.713" v="1919" actId="478"/>
          <ac:spMkLst>
            <pc:docMk/>
            <pc:sldMk cId="2375094692" sldId="265"/>
            <ac:spMk id="5" creationId="{77CB46C5-944A-8464-AE24-3624C234BD87}"/>
          </ac:spMkLst>
        </pc:spChg>
        <pc:spChg chg="add mod">
          <ac:chgData name="hwang junhwa" userId="c8ba5834b6a328d7" providerId="LiveId" clId="{E0C30D5D-2EC5-40F6-9246-3E633560FD47}" dt="2022-12-27T06:37:02.706" v="2099" actId="962"/>
          <ac:spMkLst>
            <pc:docMk/>
            <pc:sldMk cId="2375094692" sldId="265"/>
            <ac:spMk id="6" creationId="{58863CD5-622D-5820-A3E4-D920C9EFAB29}"/>
          </ac:spMkLst>
        </pc:spChg>
        <pc:spChg chg="add mod">
          <ac:chgData name="hwang junhwa" userId="c8ba5834b6a328d7" providerId="LiveId" clId="{E0C30D5D-2EC5-40F6-9246-3E633560FD47}" dt="2022-12-27T06:36:56.545" v="2098" actId="962"/>
          <ac:spMkLst>
            <pc:docMk/>
            <pc:sldMk cId="2375094692" sldId="265"/>
            <ac:spMk id="7" creationId="{FEB397C9-6897-00C7-411A-14D46C392020}"/>
          </ac:spMkLst>
        </pc:spChg>
        <pc:spChg chg="mod">
          <ac:chgData name="hwang junhwa" userId="c8ba5834b6a328d7" providerId="LiveId" clId="{E0C30D5D-2EC5-40F6-9246-3E633560FD47}" dt="2022-12-25T08:52:22.157" v="1896" actId="20577"/>
          <ac:spMkLst>
            <pc:docMk/>
            <pc:sldMk cId="2375094692" sldId="265"/>
            <ac:spMk id="11" creationId="{4B2D62EA-465F-D3E6-E34A-72C1200550C5}"/>
          </ac:spMkLst>
        </pc:spChg>
        <pc:picChg chg="add mod">
          <ac:chgData name="hwang junhwa" userId="c8ba5834b6a328d7" providerId="LiveId" clId="{E0C30D5D-2EC5-40F6-9246-3E633560FD47}" dt="2022-12-27T06:36:39.437" v="2096" actId="962"/>
          <ac:picMkLst>
            <pc:docMk/>
            <pc:sldMk cId="2375094692" sldId="265"/>
            <ac:picMk id="8" creationId="{B7F607FB-F6EA-A944-17E1-1F9964EDFCE1}"/>
          </ac:picMkLst>
        </pc:picChg>
        <pc:picChg chg="del">
          <ac:chgData name="hwang junhwa" userId="c8ba5834b6a328d7" providerId="LiveId" clId="{E0C30D5D-2EC5-40F6-9246-3E633560FD47}" dt="2022-12-25T08:52:07.569" v="1859" actId="478"/>
          <ac:picMkLst>
            <pc:docMk/>
            <pc:sldMk cId="2375094692" sldId="265"/>
            <ac:picMk id="7170" creationId="{6D39B85D-94C2-13CB-0B6B-5F8313BDA7EB}"/>
          </ac:picMkLst>
        </pc:picChg>
        <pc:picChg chg="add mod">
          <ac:chgData name="hwang junhwa" userId="c8ba5834b6a328d7" providerId="LiveId" clId="{E0C30D5D-2EC5-40F6-9246-3E633560FD47}" dt="2022-12-27T06:36:45.873" v="2097" actId="962"/>
          <ac:picMkLst>
            <pc:docMk/>
            <pc:sldMk cId="2375094692" sldId="265"/>
            <ac:picMk id="9218" creationId="{9CEB473D-0764-C7A3-6FEA-89FFF925565E}"/>
          </ac:picMkLst>
        </pc:picChg>
        <pc:picChg chg="add mod">
          <ac:chgData name="hwang junhwa" userId="c8ba5834b6a328d7" providerId="LiveId" clId="{E0C30D5D-2EC5-40F6-9246-3E633560FD47}" dt="2022-12-27T06:36:33.279" v="2095" actId="962"/>
          <ac:picMkLst>
            <pc:docMk/>
            <pc:sldMk cId="2375094692" sldId="265"/>
            <ac:picMk id="9220" creationId="{586C1D06-8A28-A747-5414-4909DE404D94}"/>
          </ac:picMkLst>
        </pc:picChg>
        <pc:picChg chg="add mod">
          <ac:chgData name="hwang junhwa" userId="c8ba5834b6a328d7" providerId="LiveId" clId="{E0C30D5D-2EC5-40F6-9246-3E633560FD47}" dt="2022-12-27T06:36:28.767" v="2094" actId="962"/>
          <ac:picMkLst>
            <pc:docMk/>
            <pc:sldMk cId="2375094692" sldId="265"/>
            <ac:picMk id="9222" creationId="{01E54F69-5928-0318-8C0F-E3E148C3F361}"/>
          </ac:picMkLst>
        </pc:picChg>
        <pc:picChg chg="add mod">
          <ac:chgData name="hwang junhwa" userId="c8ba5834b6a328d7" providerId="LiveId" clId="{E0C30D5D-2EC5-40F6-9246-3E633560FD47}" dt="2022-12-27T06:36:24.451" v="2093" actId="962"/>
          <ac:picMkLst>
            <pc:docMk/>
            <pc:sldMk cId="2375094692" sldId="265"/>
            <ac:picMk id="9224" creationId="{96E9C51B-79B8-1EF2-D1F2-9D10AB695008}"/>
          </ac:picMkLst>
        </pc:picChg>
        <pc:picChg chg="add mod">
          <ac:chgData name="hwang junhwa" userId="c8ba5834b6a328d7" providerId="LiveId" clId="{E0C30D5D-2EC5-40F6-9246-3E633560FD47}" dt="2022-12-27T06:36:20.499" v="2092" actId="962"/>
          <ac:picMkLst>
            <pc:docMk/>
            <pc:sldMk cId="2375094692" sldId="265"/>
            <ac:picMk id="9226" creationId="{E46F32D2-6CF7-A0F2-C240-4F0BA4C87CF3}"/>
          </ac:picMkLst>
        </pc:picChg>
      </pc:sldChg>
      <pc:sldChg chg="addSp delSp modSp new mod modTransition modAnim">
        <pc:chgData name="hwang junhwa" userId="c8ba5834b6a328d7" providerId="LiveId" clId="{E0C30D5D-2EC5-40F6-9246-3E633560FD47}" dt="2022-12-27T06:45:37.766" v="2225"/>
        <pc:sldMkLst>
          <pc:docMk/>
          <pc:sldMk cId="3096124351" sldId="266"/>
        </pc:sldMkLst>
        <pc:spChg chg="del">
          <ac:chgData name="hwang junhwa" userId="c8ba5834b6a328d7" providerId="LiveId" clId="{E0C30D5D-2EC5-40F6-9246-3E633560FD47}" dt="2022-12-27T06:37:43.814" v="2103" actId="478"/>
          <ac:spMkLst>
            <pc:docMk/>
            <pc:sldMk cId="3096124351" sldId="266"/>
            <ac:spMk id="2" creationId="{B3CFBD7A-707F-03D9-58B1-1F1A83154CA3}"/>
          </ac:spMkLst>
        </pc:spChg>
        <pc:spChg chg="del">
          <ac:chgData name="hwang junhwa" userId="c8ba5834b6a328d7" providerId="LiveId" clId="{E0C30D5D-2EC5-40F6-9246-3E633560FD47}" dt="2022-12-27T06:37:43.814" v="2103" actId="478"/>
          <ac:spMkLst>
            <pc:docMk/>
            <pc:sldMk cId="3096124351" sldId="266"/>
            <ac:spMk id="3" creationId="{BD50B734-00B7-52F5-5DD6-6415BCC0D229}"/>
          </ac:spMkLst>
        </pc:spChg>
        <pc:spChg chg="add mod">
          <ac:chgData name="hwang junhwa" userId="c8ba5834b6a328d7" providerId="LiveId" clId="{E0C30D5D-2EC5-40F6-9246-3E633560FD47}" dt="2022-12-27T06:38:45.734" v="2140" actId="20577"/>
          <ac:spMkLst>
            <pc:docMk/>
            <pc:sldMk cId="3096124351" sldId="266"/>
            <ac:spMk id="4" creationId="{DED5C464-B156-DDE9-B737-9828D47D467B}"/>
          </ac:spMkLst>
        </pc:spChg>
        <pc:picChg chg="add mod">
          <ac:chgData name="hwang junhwa" userId="c8ba5834b6a328d7" providerId="LiveId" clId="{E0C30D5D-2EC5-40F6-9246-3E633560FD47}" dt="2022-12-27T06:42:37.197" v="2179" actId="962"/>
          <ac:picMkLst>
            <pc:docMk/>
            <pc:sldMk cId="3096124351" sldId="266"/>
            <ac:picMk id="1026" creationId="{C2308FA2-659D-EC94-7B9E-051D13220C40}"/>
          </ac:picMkLst>
        </pc:picChg>
      </pc:sldChg>
      <pc:sldChg chg="addSp delSp modSp new mod modTransition">
        <pc:chgData name="hwang junhwa" userId="c8ba5834b6a328d7" providerId="LiveId" clId="{E0C30D5D-2EC5-40F6-9246-3E633560FD47}" dt="2022-12-27T06:49:22.448" v="2285"/>
        <pc:sldMkLst>
          <pc:docMk/>
          <pc:sldMk cId="2549066356" sldId="267"/>
        </pc:sldMkLst>
        <pc:spChg chg="del">
          <ac:chgData name="hwang junhwa" userId="c8ba5834b6a328d7" providerId="LiveId" clId="{E0C30D5D-2EC5-40F6-9246-3E633560FD47}" dt="2022-12-27T06:42:25.804" v="2178" actId="478"/>
          <ac:spMkLst>
            <pc:docMk/>
            <pc:sldMk cId="2549066356" sldId="267"/>
            <ac:spMk id="2" creationId="{F209CFE5-E410-B05F-A81D-1401DA283DA6}"/>
          </ac:spMkLst>
        </pc:spChg>
        <pc:spChg chg="del">
          <ac:chgData name="hwang junhwa" userId="c8ba5834b6a328d7" providerId="LiveId" clId="{E0C30D5D-2EC5-40F6-9246-3E633560FD47}" dt="2022-12-27T06:42:25.804" v="2178" actId="478"/>
          <ac:spMkLst>
            <pc:docMk/>
            <pc:sldMk cId="2549066356" sldId="267"/>
            <ac:spMk id="3" creationId="{9BD2FA86-A4E3-7A96-374D-D55AD2DF9B60}"/>
          </ac:spMkLst>
        </pc:spChg>
        <pc:spChg chg="add mod">
          <ac:chgData name="hwang junhwa" userId="c8ba5834b6a328d7" providerId="LiveId" clId="{E0C30D5D-2EC5-40F6-9246-3E633560FD47}" dt="2022-12-27T06:46:50.784" v="2241" actId="20577"/>
          <ac:spMkLst>
            <pc:docMk/>
            <pc:sldMk cId="2549066356" sldId="267"/>
            <ac:spMk id="4" creationId="{72ABA63D-4676-2402-DB3F-B18D58410B3E}"/>
          </ac:spMkLst>
        </pc:spChg>
        <pc:spChg chg="add del mod">
          <ac:chgData name="hwang junhwa" userId="c8ba5834b6a328d7" providerId="LiveId" clId="{E0C30D5D-2EC5-40F6-9246-3E633560FD47}" dt="2022-12-27T06:47:49.973" v="2258" actId="478"/>
          <ac:spMkLst>
            <pc:docMk/>
            <pc:sldMk cId="2549066356" sldId="267"/>
            <ac:spMk id="5" creationId="{B9660C4B-8C34-4FCD-5402-2CAB8F913B9C}"/>
          </ac:spMkLst>
        </pc:spChg>
        <pc:picChg chg="add del mod">
          <ac:chgData name="hwang junhwa" userId="c8ba5834b6a328d7" providerId="LiveId" clId="{E0C30D5D-2EC5-40F6-9246-3E633560FD47}" dt="2022-12-27T06:45:20.964" v="2223" actId="478"/>
          <ac:picMkLst>
            <pc:docMk/>
            <pc:sldMk cId="2549066356" sldId="267"/>
            <ac:picMk id="2050" creationId="{D6E19E97-E62B-D39C-5050-A4FA48813457}"/>
          </ac:picMkLst>
        </pc:picChg>
      </pc:sldChg>
      <pc:sldChg chg="addSp delSp modSp new mod modTransition">
        <pc:chgData name="hwang junhwa" userId="c8ba5834b6a328d7" providerId="LiveId" clId="{E0C30D5D-2EC5-40F6-9246-3E633560FD47}" dt="2022-12-27T06:50:15.322" v="2293"/>
        <pc:sldMkLst>
          <pc:docMk/>
          <pc:sldMk cId="1468264525" sldId="268"/>
        </pc:sldMkLst>
        <pc:spChg chg="del">
          <ac:chgData name="hwang junhwa" userId="c8ba5834b6a328d7" providerId="LiveId" clId="{E0C30D5D-2EC5-40F6-9246-3E633560FD47}" dt="2022-12-27T06:47:01.772" v="2243" actId="478"/>
          <ac:spMkLst>
            <pc:docMk/>
            <pc:sldMk cId="1468264525" sldId="268"/>
            <ac:spMk id="2" creationId="{C0A28728-3161-49A2-ABD3-D2E074BAFD2F}"/>
          </ac:spMkLst>
        </pc:spChg>
        <pc:spChg chg="del">
          <ac:chgData name="hwang junhwa" userId="c8ba5834b6a328d7" providerId="LiveId" clId="{E0C30D5D-2EC5-40F6-9246-3E633560FD47}" dt="2022-12-27T06:47:01.772" v="2243" actId="478"/>
          <ac:spMkLst>
            <pc:docMk/>
            <pc:sldMk cId="1468264525" sldId="268"/>
            <ac:spMk id="3" creationId="{3D146C9A-F86E-CEBE-4D62-C812D32E0E8B}"/>
          </ac:spMkLst>
        </pc:spChg>
        <pc:spChg chg="add mod">
          <ac:chgData name="hwang junhwa" userId="c8ba5834b6a328d7" providerId="LiveId" clId="{E0C30D5D-2EC5-40F6-9246-3E633560FD47}" dt="2022-12-27T06:49:52.987" v="2288" actId="962"/>
          <ac:spMkLst>
            <pc:docMk/>
            <pc:sldMk cId="1468264525" sldId="268"/>
            <ac:spMk id="4" creationId="{093CFF2B-FCA6-D40C-DE69-75A6C1180936}"/>
          </ac:spMkLst>
        </pc:spChg>
        <pc:picChg chg="add mod">
          <ac:chgData name="hwang junhwa" userId="c8ba5834b6a328d7" providerId="LiveId" clId="{E0C30D5D-2EC5-40F6-9246-3E633560FD47}" dt="2022-12-27T06:49:59.175" v="2289" actId="962"/>
          <ac:picMkLst>
            <pc:docMk/>
            <pc:sldMk cId="1468264525" sldId="268"/>
            <ac:picMk id="3074" creationId="{903DBBE4-BB3D-9271-60CA-BAC3EEB8539C}"/>
          </ac:picMkLst>
        </pc:picChg>
      </pc:sldChg>
      <pc:sldChg chg="addSp delSp modSp add mod modTransition">
        <pc:chgData name="hwang junhwa" userId="c8ba5834b6a328d7" providerId="LiveId" clId="{E0C30D5D-2EC5-40F6-9246-3E633560FD47}" dt="2022-12-27T06:53:20.762" v="2348" actId="20577"/>
        <pc:sldMkLst>
          <pc:docMk/>
          <pc:sldMk cId="175137087" sldId="269"/>
        </pc:sldMkLst>
        <pc:spChg chg="add mod">
          <ac:chgData name="hwang junhwa" userId="c8ba5834b6a328d7" providerId="LiveId" clId="{E0C30D5D-2EC5-40F6-9246-3E633560FD47}" dt="2022-12-27T06:53:20.762" v="2348" actId="20577"/>
          <ac:spMkLst>
            <pc:docMk/>
            <pc:sldMk cId="175137087" sldId="269"/>
            <ac:spMk id="2" creationId="{E569A09F-A4E3-A3A2-959D-89159D89EDD2}"/>
          </ac:spMkLst>
        </pc:spChg>
        <pc:spChg chg="del">
          <ac:chgData name="hwang junhwa" userId="c8ba5834b6a328d7" providerId="LiveId" clId="{E0C30D5D-2EC5-40F6-9246-3E633560FD47}" dt="2022-12-27T06:49:37.814" v="2287" actId="478"/>
          <ac:spMkLst>
            <pc:docMk/>
            <pc:sldMk cId="175137087" sldId="269"/>
            <ac:spMk id="4" creationId="{093CFF2B-FCA6-D40C-DE69-75A6C1180936}"/>
          </ac:spMkLst>
        </pc:spChg>
        <pc:picChg chg="del">
          <ac:chgData name="hwang junhwa" userId="c8ba5834b6a328d7" providerId="LiveId" clId="{E0C30D5D-2EC5-40F6-9246-3E633560FD47}" dt="2022-12-27T06:49:37.814" v="2287" actId="478"/>
          <ac:picMkLst>
            <pc:docMk/>
            <pc:sldMk cId="175137087" sldId="269"/>
            <ac:picMk id="3074" creationId="{903DBBE4-BB3D-9271-60CA-BAC3EEB8539C}"/>
          </ac:picMkLst>
        </pc:picChg>
        <pc:picChg chg="add mod">
          <ac:chgData name="hwang junhwa" userId="c8ba5834b6a328d7" providerId="LiveId" clId="{E0C30D5D-2EC5-40F6-9246-3E633560FD47}" dt="2022-12-27T06:52:19.560" v="2313" actId="962"/>
          <ac:picMkLst>
            <pc:docMk/>
            <pc:sldMk cId="175137087" sldId="269"/>
            <ac:picMk id="4098" creationId="{80FAC0F9-B794-6C4B-D278-49FA220B3C3D}"/>
          </ac:picMkLst>
        </pc:picChg>
      </pc:sldChg>
      <pc:sldChg chg="addSp delSp modSp new mod">
        <pc:chgData name="hwang junhwa" userId="c8ba5834b6a328d7" providerId="LiveId" clId="{E0C30D5D-2EC5-40F6-9246-3E633560FD47}" dt="2022-12-27T07:07:29.572" v="2512" actId="1076"/>
        <pc:sldMkLst>
          <pc:docMk/>
          <pc:sldMk cId="1789902382" sldId="270"/>
        </pc:sldMkLst>
        <pc:spChg chg="del">
          <ac:chgData name="hwang junhwa" userId="c8ba5834b6a328d7" providerId="LiveId" clId="{E0C30D5D-2EC5-40F6-9246-3E633560FD47}" dt="2022-12-27T06:53:43.465" v="2350" actId="478"/>
          <ac:spMkLst>
            <pc:docMk/>
            <pc:sldMk cId="1789902382" sldId="270"/>
            <ac:spMk id="2" creationId="{59AF3F79-1CEB-774B-807E-0BF672DF8848}"/>
          </ac:spMkLst>
        </pc:spChg>
        <pc:spChg chg="del">
          <ac:chgData name="hwang junhwa" userId="c8ba5834b6a328d7" providerId="LiveId" clId="{E0C30D5D-2EC5-40F6-9246-3E633560FD47}" dt="2022-12-27T06:53:43.465" v="2350" actId="478"/>
          <ac:spMkLst>
            <pc:docMk/>
            <pc:sldMk cId="1789902382" sldId="270"/>
            <ac:spMk id="3" creationId="{A6A1E869-2A03-C9E5-D7B6-9431F22FDA46}"/>
          </ac:spMkLst>
        </pc:spChg>
        <pc:spChg chg="add mod">
          <ac:chgData name="hwang junhwa" userId="c8ba5834b6a328d7" providerId="LiveId" clId="{E0C30D5D-2EC5-40F6-9246-3E633560FD47}" dt="2022-12-27T07:07:21.128" v="2509" actId="1076"/>
          <ac:spMkLst>
            <pc:docMk/>
            <pc:sldMk cId="1789902382" sldId="270"/>
            <ac:spMk id="4" creationId="{AE96B16E-A405-6E32-5B0F-2D15FC317630}"/>
          </ac:spMkLst>
        </pc:spChg>
        <pc:spChg chg="add mod">
          <ac:chgData name="hwang junhwa" userId="c8ba5834b6a328d7" providerId="LiveId" clId="{E0C30D5D-2EC5-40F6-9246-3E633560FD47}" dt="2022-12-27T07:06:32.529" v="2496" actId="1076"/>
          <ac:spMkLst>
            <pc:docMk/>
            <pc:sldMk cId="1789902382" sldId="270"/>
            <ac:spMk id="6" creationId="{24988E0B-6155-2F01-2358-642D1CA638A1}"/>
          </ac:spMkLst>
        </pc:spChg>
        <pc:spChg chg="add mod">
          <ac:chgData name="hwang junhwa" userId="c8ba5834b6a328d7" providerId="LiveId" clId="{E0C30D5D-2EC5-40F6-9246-3E633560FD47}" dt="2022-12-27T07:06:17.901" v="2491" actId="1076"/>
          <ac:spMkLst>
            <pc:docMk/>
            <pc:sldMk cId="1789902382" sldId="270"/>
            <ac:spMk id="8" creationId="{7B247FCE-AA0B-5CE0-3552-94FD2AED37BD}"/>
          </ac:spMkLst>
        </pc:spChg>
        <pc:spChg chg="add mod">
          <ac:chgData name="hwang junhwa" userId="c8ba5834b6a328d7" providerId="LiveId" clId="{E0C30D5D-2EC5-40F6-9246-3E633560FD47}" dt="2022-12-27T07:07:23.239" v="2510" actId="1076"/>
          <ac:spMkLst>
            <pc:docMk/>
            <pc:sldMk cId="1789902382" sldId="270"/>
            <ac:spMk id="10" creationId="{09BDF11E-0119-1329-AD95-2AD282E6240C}"/>
          </ac:spMkLst>
        </pc:spChg>
        <pc:spChg chg="add mod">
          <ac:chgData name="hwang junhwa" userId="c8ba5834b6a328d7" providerId="LiveId" clId="{E0C30D5D-2EC5-40F6-9246-3E633560FD47}" dt="2022-12-27T07:07:29.572" v="2512" actId="1076"/>
          <ac:spMkLst>
            <pc:docMk/>
            <pc:sldMk cId="1789902382" sldId="270"/>
            <ac:spMk id="12" creationId="{4E494C6A-B47F-DBFF-AC30-595034602E82}"/>
          </ac:spMkLst>
        </pc:spChg>
        <pc:spChg chg="add mod">
          <ac:chgData name="hwang junhwa" userId="c8ba5834b6a328d7" providerId="LiveId" clId="{E0C30D5D-2EC5-40F6-9246-3E633560FD47}" dt="2022-12-27T07:07:27.010" v="2511" actId="1076"/>
          <ac:spMkLst>
            <pc:docMk/>
            <pc:sldMk cId="1789902382" sldId="270"/>
            <ac:spMk id="14" creationId="{362285D6-F409-6C59-A4A2-31F406D058A8}"/>
          </ac:spMkLst>
        </pc:spChg>
        <pc:spChg chg="add del mod">
          <ac:chgData name="hwang junhwa" userId="c8ba5834b6a328d7" providerId="LiveId" clId="{E0C30D5D-2EC5-40F6-9246-3E633560FD47}" dt="2022-12-27T07:06:42.339" v="2499" actId="478"/>
          <ac:spMkLst>
            <pc:docMk/>
            <pc:sldMk cId="1789902382" sldId="270"/>
            <ac:spMk id="16" creationId="{F36C8447-04F2-BB9C-CEC0-A67E01901B92}"/>
          </ac:spMkLst>
        </pc:spChg>
        <pc:spChg chg="add mod">
          <ac:chgData name="hwang junhwa" userId="c8ba5834b6a328d7" providerId="LiveId" clId="{E0C30D5D-2EC5-40F6-9246-3E633560FD47}" dt="2022-12-27T07:07:15.892" v="2508" actId="14100"/>
          <ac:spMkLst>
            <pc:docMk/>
            <pc:sldMk cId="1789902382" sldId="270"/>
            <ac:spMk id="17" creationId="{0BCC1D8A-5D68-9742-3901-D6611A838D45}"/>
          </ac:spMkLst>
        </pc:spChg>
        <pc:grpChg chg="add mod">
          <ac:chgData name="hwang junhwa" userId="c8ba5834b6a328d7" providerId="LiveId" clId="{E0C30D5D-2EC5-40F6-9246-3E633560FD47}" dt="2022-12-27T07:07:21.128" v="2509" actId="1076"/>
          <ac:grpSpMkLst>
            <pc:docMk/>
            <pc:sldMk cId="1789902382" sldId="270"/>
            <ac:grpSpMk id="5" creationId="{9A9B63CF-F71D-CFC2-01DE-1E65CE968AB0}"/>
          </ac:grpSpMkLst>
        </pc:grpChg>
        <pc:grpChg chg="add mod">
          <ac:chgData name="hwang junhwa" userId="c8ba5834b6a328d7" providerId="LiveId" clId="{E0C30D5D-2EC5-40F6-9246-3E633560FD47}" dt="2022-12-27T07:06:32.529" v="2496" actId="1076"/>
          <ac:grpSpMkLst>
            <pc:docMk/>
            <pc:sldMk cId="1789902382" sldId="270"/>
            <ac:grpSpMk id="7" creationId="{CA2CEFA2-C964-AEBC-285F-0FA84B7DFCF7}"/>
          </ac:grpSpMkLst>
        </pc:grpChg>
        <pc:grpChg chg="add mod">
          <ac:chgData name="hwang junhwa" userId="c8ba5834b6a328d7" providerId="LiveId" clId="{E0C30D5D-2EC5-40F6-9246-3E633560FD47}" dt="2022-12-27T07:06:17.901" v="2491" actId="1076"/>
          <ac:grpSpMkLst>
            <pc:docMk/>
            <pc:sldMk cId="1789902382" sldId="270"/>
            <ac:grpSpMk id="9" creationId="{FA51D2EC-7AD1-36AE-7959-9BE0F8276A99}"/>
          </ac:grpSpMkLst>
        </pc:grpChg>
        <pc:grpChg chg="add mod">
          <ac:chgData name="hwang junhwa" userId="c8ba5834b6a328d7" providerId="LiveId" clId="{E0C30D5D-2EC5-40F6-9246-3E633560FD47}" dt="2022-12-27T07:07:23.239" v="2510" actId="1076"/>
          <ac:grpSpMkLst>
            <pc:docMk/>
            <pc:sldMk cId="1789902382" sldId="270"/>
            <ac:grpSpMk id="11" creationId="{820E2554-1C57-CDF6-BB99-F6821B5FC75C}"/>
          </ac:grpSpMkLst>
        </pc:grpChg>
        <pc:grpChg chg="add mod">
          <ac:chgData name="hwang junhwa" userId="c8ba5834b6a328d7" providerId="LiveId" clId="{E0C30D5D-2EC5-40F6-9246-3E633560FD47}" dt="2022-12-27T07:07:29.572" v="2512" actId="1076"/>
          <ac:grpSpMkLst>
            <pc:docMk/>
            <pc:sldMk cId="1789902382" sldId="270"/>
            <ac:grpSpMk id="13" creationId="{B11A6336-B84D-2BB1-9545-CFD9D32D9E66}"/>
          </ac:grpSpMkLst>
        </pc:grpChg>
        <pc:grpChg chg="add mod">
          <ac:chgData name="hwang junhwa" userId="c8ba5834b6a328d7" providerId="LiveId" clId="{E0C30D5D-2EC5-40F6-9246-3E633560FD47}" dt="2022-12-27T07:07:27.010" v="2511" actId="1076"/>
          <ac:grpSpMkLst>
            <pc:docMk/>
            <pc:sldMk cId="1789902382" sldId="270"/>
            <ac:grpSpMk id="15" creationId="{AE752E9E-1771-C952-3704-159EDF9A0BDC}"/>
          </ac:grpSpMkLst>
        </pc:grpChg>
        <pc:picChg chg="add mod">
          <ac:chgData name="hwang junhwa" userId="c8ba5834b6a328d7" providerId="LiveId" clId="{E0C30D5D-2EC5-40F6-9246-3E633560FD47}" dt="2022-12-27T07:07:21.128" v="2509" actId="1076"/>
          <ac:picMkLst>
            <pc:docMk/>
            <pc:sldMk cId="1789902382" sldId="270"/>
            <ac:picMk id="5122" creationId="{1A2A7137-408E-6169-04ED-95517A392EDA}"/>
          </ac:picMkLst>
        </pc:picChg>
        <pc:picChg chg="add mod">
          <ac:chgData name="hwang junhwa" userId="c8ba5834b6a328d7" providerId="LiveId" clId="{E0C30D5D-2EC5-40F6-9246-3E633560FD47}" dt="2022-12-27T07:06:32.529" v="2496" actId="1076"/>
          <ac:picMkLst>
            <pc:docMk/>
            <pc:sldMk cId="1789902382" sldId="270"/>
            <ac:picMk id="5124" creationId="{7C566601-0AA7-03B4-8832-9AE8DD9D8DD9}"/>
          </ac:picMkLst>
        </pc:picChg>
        <pc:picChg chg="add mod">
          <ac:chgData name="hwang junhwa" userId="c8ba5834b6a328d7" providerId="LiveId" clId="{E0C30D5D-2EC5-40F6-9246-3E633560FD47}" dt="2022-12-27T07:06:17.901" v="2491" actId="1076"/>
          <ac:picMkLst>
            <pc:docMk/>
            <pc:sldMk cId="1789902382" sldId="270"/>
            <ac:picMk id="5126" creationId="{9E02C32D-940A-95B1-35BF-F63849557041}"/>
          </ac:picMkLst>
        </pc:picChg>
        <pc:picChg chg="add mod">
          <ac:chgData name="hwang junhwa" userId="c8ba5834b6a328d7" providerId="LiveId" clId="{E0C30D5D-2EC5-40F6-9246-3E633560FD47}" dt="2022-12-27T07:07:23.239" v="2510" actId="1076"/>
          <ac:picMkLst>
            <pc:docMk/>
            <pc:sldMk cId="1789902382" sldId="270"/>
            <ac:picMk id="5128" creationId="{33A3593A-3DA2-A8DF-58B2-EB85B55D5179}"/>
          </ac:picMkLst>
        </pc:picChg>
        <pc:picChg chg="add del">
          <ac:chgData name="hwang junhwa" userId="c8ba5834b6a328d7" providerId="LiveId" clId="{E0C30D5D-2EC5-40F6-9246-3E633560FD47}" dt="2022-12-27T07:02:17.197" v="2441" actId="478"/>
          <ac:picMkLst>
            <pc:docMk/>
            <pc:sldMk cId="1789902382" sldId="270"/>
            <ac:picMk id="5130" creationId="{22311612-9269-5533-8778-43CDEDA0DD16}"/>
          </ac:picMkLst>
        </pc:picChg>
        <pc:picChg chg="add mod">
          <ac:chgData name="hwang junhwa" userId="c8ba5834b6a328d7" providerId="LiveId" clId="{E0C30D5D-2EC5-40F6-9246-3E633560FD47}" dt="2022-12-27T07:07:29.572" v="2512" actId="1076"/>
          <ac:picMkLst>
            <pc:docMk/>
            <pc:sldMk cId="1789902382" sldId="270"/>
            <ac:picMk id="5132" creationId="{8EA0E12D-DDB8-7732-1628-3442B504C8A8}"/>
          </ac:picMkLst>
        </pc:picChg>
        <pc:picChg chg="add mod">
          <ac:chgData name="hwang junhwa" userId="c8ba5834b6a328d7" providerId="LiveId" clId="{E0C30D5D-2EC5-40F6-9246-3E633560FD47}" dt="2022-12-27T07:07:27.010" v="2511" actId="1076"/>
          <ac:picMkLst>
            <pc:docMk/>
            <pc:sldMk cId="1789902382" sldId="270"/>
            <ac:picMk id="5134" creationId="{A8D1399F-FE92-6B1F-87C4-0089443428B0}"/>
          </ac:picMkLst>
        </pc:picChg>
      </pc:sldChg>
      <pc:sldMasterChg chg="setBg modSldLayout">
        <pc:chgData name="hwang junhwa" userId="c8ba5834b6a328d7" providerId="LiveId" clId="{E0C30D5D-2EC5-40F6-9246-3E633560FD47}" dt="2022-12-25T07:00:48.447" v="2"/>
        <pc:sldMasterMkLst>
          <pc:docMk/>
          <pc:sldMasterMk cId="1748049690" sldId="2147483648"/>
        </pc:sldMasterMkLst>
        <pc:sldLayoutChg chg="setBg">
          <pc:chgData name="hwang junhwa" userId="c8ba5834b6a328d7" providerId="LiveId" clId="{E0C30D5D-2EC5-40F6-9246-3E633560FD47}" dt="2022-12-25T07:00:48.447" v="2"/>
          <pc:sldLayoutMkLst>
            <pc:docMk/>
            <pc:sldMasterMk cId="1748049690" sldId="2147483648"/>
            <pc:sldLayoutMk cId="4255732254" sldId="2147483649"/>
          </pc:sldLayoutMkLst>
        </pc:sldLayoutChg>
        <pc:sldLayoutChg chg="setBg">
          <pc:chgData name="hwang junhwa" userId="c8ba5834b6a328d7" providerId="LiveId" clId="{E0C30D5D-2EC5-40F6-9246-3E633560FD47}" dt="2022-12-25T07:00:48.447" v="2"/>
          <pc:sldLayoutMkLst>
            <pc:docMk/>
            <pc:sldMasterMk cId="1748049690" sldId="2147483648"/>
            <pc:sldLayoutMk cId="1409743031" sldId="2147483650"/>
          </pc:sldLayoutMkLst>
        </pc:sldLayoutChg>
        <pc:sldLayoutChg chg="setBg">
          <pc:chgData name="hwang junhwa" userId="c8ba5834b6a328d7" providerId="LiveId" clId="{E0C30D5D-2EC5-40F6-9246-3E633560FD47}" dt="2022-12-25T07:00:48.447" v="2"/>
          <pc:sldLayoutMkLst>
            <pc:docMk/>
            <pc:sldMasterMk cId="1748049690" sldId="2147483648"/>
            <pc:sldLayoutMk cId="4065713833" sldId="2147483651"/>
          </pc:sldLayoutMkLst>
        </pc:sldLayoutChg>
        <pc:sldLayoutChg chg="setBg">
          <pc:chgData name="hwang junhwa" userId="c8ba5834b6a328d7" providerId="LiveId" clId="{E0C30D5D-2EC5-40F6-9246-3E633560FD47}" dt="2022-12-25T07:00:48.447" v="2"/>
          <pc:sldLayoutMkLst>
            <pc:docMk/>
            <pc:sldMasterMk cId="1748049690" sldId="2147483648"/>
            <pc:sldLayoutMk cId="744544952" sldId="2147483652"/>
          </pc:sldLayoutMkLst>
        </pc:sldLayoutChg>
        <pc:sldLayoutChg chg="setBg">
          <pc:chgData name="hwang junhwa" userId="c8ba5834b6a328d7" providerId="LiveId" clId="{E0C30D5D-2EC5-40F6-9246-3E633560FD47}" dt="2022-12-25T07:00:48.447" v="2"/>
          <pc:sldLayoutMkLst>
            <pc:docMk/>
            <pc:sldMasterMk cId="1748049690" sldId="2147483648"/>
            <pc:sldLayoutMk cId="2341215347" sldId="2147483653"/>
          </pc:sldLayoutMkLst>
        </pc:sldLayoutChg>
        <pc:sldLayoutChg chg="setBg">
          <pc:chgData name="hwang junhwa" userId="c8ba5834b6a328d7" providerId="LiveId" clId="{E0C30D5D-2EC5-40F6-9246-3E633560FD47}" dt="2022-12-25T07:00:48.447" v="2"/>
          <pc:sldLayoutMkLst>
            <pc:docMk/>
            <pc:sldMasterMk cId="1748049690" sldId="2147483648"/>
            <pc:sldLayoutMk cId="4134175334" sldId="2147483654"/>
          </pc:sldLayoutMkLst>
        </pc:sldLayoutChg>
        <pc:sldLayoutChg chg="setBg">
          <pc:chgData name="hwang junhwa" userId="c8ba5834b6a328d7" providerId="LiveId" clId="{E0C30D5D-2EC5-40F6-9246-3E633560FD47}" dt="2022-12-25T07:00:48.447" v="2"/>
          <pc:sldLayoutMkLst>
            <pc:docMk/>
            <pc:sldMasterMk cId="1748049690" sldId="2147483648"/>
            <pc:sldLayoutMk cId="2709567806" sldId="2147483655"/>
          </pc:sldLayoutMkLst>
        </pc:sldLayoutChg>
        <pc:sldLayoutChg chg="setBg">
          <pc:chgData name="hwang junhwa" userId="c8ba5834b6a328d7" providerId="LiveId" clId="{E0C30D5D-2EC5-40F6-9246-3E633560FD47}" dt="2022-12-25T07:00:48.447" v="2"/>
          <pc:sldLayoutMkLst>
            <pc:docMk/>
            <pc:sldMasterMk cId="1748049690" sldId="2147483648"/>
            <pc:sldLayoutMk cId="1329569762" sldId="2147483656"/>
          </pc:sldLayoutMkLst>
        </pc:sldLayoutChg>
        <pc:sldLayoutChg chg="setBg">
          <pc:chgData name="hwang junhwa" userId="c8ba5834b6a328d7" providerId="LiveId" clId="{E0C30D5D-2EC5-40F6-9246-3E633560FD47}" dt="2022-12-25T07:00:48.447" v="2"/>
          <pc:sldLayoutMkLst>
            <pc:docMk/>
            <pc:sldMasterMk cId="1748049690" sldId="2147483648"/>
            <pc:sldLayoutMk cId="2741135429" sldId="2147483657"/>
          </pc:sldLayoutMkLst>
        </pc:sldLayoutChg>
        <pc:sldLayoutChg chg="setBg">
          <pc:chgData name="hwang junhwa" userId="c8ba5834b6a328d7" providerId="LiveId" clId="{E0C30D5D-2EC5-40F6-9246-3E633560FD47}" dt="2022-12-25T07:00:48.447" v="2"/>
          <pc:sldLayoutMkLst>
            <pc:docMk/>
            <pc:sldMasterMk cId="1748049690" sldId="2147483648"/>
            <pc:sldLayoutMk cId="679580878" sldId="2147483658"/>
          </pc:sldLayoutMkLst>
        </pc:sldLayoutChg>
        <pc:sldLayoutChg chg="setBg">
          <pc:chgData name="hwang junhwa" userId="c8ba5834b6a328d7" providerId="LiveId" clId="{E0C30D5D-2EC5-40F6-9246-3E633560FD47}" dt="2022-12-25T07:00:48.447" v="2"/>
          <pc:sldLayoutMkLst>
            <pc:docMk/>
            <pc:sldMasterMk cId="1748049690" sldId="2147483648"/>
            <pc:sldLayoutMk cId="165479119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3E37F-164B-F7A3-F150-57436AB0B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B79192-68C2-1824-6F6E-C1F768BD5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B0AC7-BAB4-85CF-6CF9-57D5143B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97E99-7402-61DC-21CB-DCF96039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85715-9016-78B5-2048-E7A5858D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3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DA6CA-1D02-F4D6-2C7B-C0E1DB19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C7F08E-8F4E-2898-CB21-DCC2A9E0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C68D6-1E71-0FA4-AADB-08C3B8EA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1F667-7843-8431-893B-41E8C51A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11F69-C271-C47E-3776-87EDD35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58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5ACA2A-1C7B-35BF-F80C-C4D691A02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36578-D2B3-A137-6C41-9099BAAD1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141BC-989A-9D20-6A15-F5E6CD39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0FCC8-BADC-64E9-B91D-3B276C89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2F295-35E8-407A-8099-22FB379E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9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55978-66EE-24B5-54B7-8AD9265E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678EC-248E-4A8A-45CF-6D1BB699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81F25-350F-847A-DE02-853AF45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4D6B7-E9BC-F636-C76F-C5D4711B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8BB51-1C5B-8E2D-488A-6376BFD8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5AAB8-F6F7-8AA3-02E1-4706F14D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78DB2-8116-7F76-9FA1-49C455FA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A6D9E-F369-F17F-2158-AEFFBCA4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78123-BE33-89AD-FEA7-B504D428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22323-11C3-D61A-D32C-0C0B7FA1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FA890-24FF-2D6B-9302-9B7E02AD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3FC2C-E9E8-4AB7-A76A-A7515399C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3C6C3B-E956-EC0B-7559-8246EF6B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A77EE-6773-889F-014B-1139753F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271CE-9F2D-7FBA-8EDB-49B128E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D8A1E4-1438-1CBD-CEAD-5B7DD1D7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4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05654-D7D0-C905-A9ED-A02F6110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16111-5960-781B-B7C7-775F624D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2C2F54-857D-0C09-7E8A-268E154A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6BBF5F-F805-D1F1-D4B5-F39799DA2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8D1310-ACC3-7090-541D-66C0F4581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52511B-4A49-C4CE-DEC1-4D5C4828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C61CF-B534-9823-831D-2D084197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23BCE3-B20A-BA06-4F1A-7C6F9457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1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83CF4-14D3-3851-9817-DAD4801C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98CD49-F950-3BAA-EE14-6B095C69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A833D1-4244-EA4F-4260-3ACCCD6C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CB04FB-62ED-B396-AA40-20056A62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17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0BD25A-858E-F370-E638-409543EE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7970DE-E4E7-37F0-0FF1-56A81D4D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C3293-DD2C-DC3B-5944-4A53A375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6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96389-EED6-8E83-8A63-6392029D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B41EC-D244-802D-9226-536C122B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A9C99-5EBE-F4F6-9862-1FB1857B6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B01386-30C6-275D-3925-952EE282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B37ACA-2930-5622-7239-A10B32C1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4F00C-96B0-CF39-DE18-9E2C05F9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543EC-8BF4-AE78-E742-6D383E46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7C518-ACA0-F1B6-6574-21048084F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C4D43-5ECD-495E-8797-FC27CF89E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3A893-96DC-C706-FE7F-52772EF1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2FF29-2AB5-B648-A071-8BF149C5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9A41A-2D9E-B119-39AA-AA0DC54D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3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4C36E3-5FD3-B003-DEBF-45D34E9B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F51AC-1B70-2DE0-C843-D9D0D986D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9EF45-E40C-95BA-3DEB-B0BE4C0D4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77469-EB36-4D94-BE7D-1C71477C1279}" type="datetimeFigureOut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75CAF-D90F-6992-24D8-88E94EDBC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C4F8E-A933-7B30-8A3F-BCA0F91E5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9265-0559-42E3-9F0F-30D44D145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4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microsoft.com/office/2007/relationships/hdphoto" Target="../media/hdphoto14.wdp"/><Relationship Id="rId5" Type="http://schemas.microsoft.com/office/2007/relationships/hdphoto" Target="../media/hdphoto11.wdp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microsoft.com/office/2007/relationships/hdphoto" Target="../media/hdphoto1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microsoft.com/office/2007/relationships/hdphoto" Target="../media/hdphoto23.wdp"/><Relationship Id="rId3" Type="http://schemas.microsoft.com/office/2007/relationships/hdphoto" Target="../media/hdphoto18.wdp"/><Relationship Id="rId7" Type="http://schemas.microsoft.com/office/2007/relationships/hdphoto" Target="../media/hdphoto20.wdp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microsoft.com/office/2007/relationships/hdphoto" Target="../media/hdphoto22.wdp"/><Relationship Id="rId5" Type="http://schemas.microsoft.com/office/2007/relationships/hdphoto" Target="../media/hdphoto19.wdp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microsoft.com/office/2007/relationships/hdphoto" Target="../media/hdphoto2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microsoft.com/office/2007/relationships/hdphoto" Target="../media/hdphoto7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855F56-DFBE-4881-3CC7-56F396BEE511}"/>
              </a:ext>
            </a:extLst>
          </p:cNvPr>
          <p:cNvSpPr txBox="1"/>
          <p:nvPr/>
        </p:nvSpPr>
        <p:spPr>
          <a:xfrm>
            <a:off x="403654" y="2397948"/>
            <a:ext cx="113846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present for other children</a:t>
            </a:r>
          </a:p>
          <a:p>
            <a:endParaRPr lang="en-US" altLang="ko-KR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0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ydr">
            <a:extLst>
              <a:ext uri="{FF2B5EF4-FFF2-40B4-BE49-F238E27FC236}">
                <a16:creationId xmlns:a16="http://schemas.microsoft.com/office/drawing/2014/main" id="{ED070739-00FD-3C61-DFED-348468754334}"/>
              </a:ext>
            </a:extLst>
          </p:cNvPr>
          <p:cNvSpPr/>
          <p:nvPr/>
        </p:nvSpPr>
        <p:spPr>
          <a:xfrm>
            <a:off x="7936376" y="3429000"/>
            <a:ext cx="12192000" cy="669036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waydl">
            <a:extLst>
              <a:ext uri="{FF2B5EF4-FFF2-40B4-BE49-F238E27FC236}">
                <a16:creationId xmlns:a16="http://schemas.microsoft.com/office/drawing/2014/main" id="{63B80CE2-E7FD-2456-4E2D-11756F7E1DAB}"/>
              </a:ext>
            </a:extLst>
          </p:cNvPr>
          <p:cNvSpPr/>
          <p:nvPr/>
        </p:nvSpPr>
        <p:spPr>
          <a:xfrm>
            <a:off x="-7982673" y="3512820"/>
            <a:ext cx="12192000" cy="669036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자막">
            <a:extLst>
              <a:ext uri="{FF2B5EF4-FFF2-40B4-BE49-F238E27FC236}">
                <a16:creationId xmlns:a16="http://schemas.microsoft.com/office/drawing/2014/main" id="{4B2D62EA-465F-D3E6-E34A-72C1200550C5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don’t need food, rich.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ace">
            <a:extLst>
              <a:ext uri="{FF2B5EF4-FFF2-40B4-BE49-F238E27FC236}">
                <a16:creationId xmlns:a16="http://schemas.microsoft.com/office/drawing/2014/main" id="{E2A55D93-BF1B-5AD5-C600-A95DC5E93FD8}"/>
              </a:ext>
            </a:extLst>
          </p:cNvPr>
          <p:cNvSpPr/>
          <p:nvPr/>
        </p:nvSpPr>
        <p:spPr>
          <a:xfrm>
            <a:off x="5480612" y="4702215"/>
            <a:ext cx="1230775" cy="1230775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wayul">
            <a:extLst>
              <a:ext uri="{FF2B5EF4-FFF2-40B4-BE49-F238E27FC236}">
                <a16:creationId xmlns:a16="http://schemas.microsoft.com/office/drawing/2014/main" id="{58863CD5-622D-5820-A3E4-D920C9EFAB29}"/>
              </a:ext>
            </a:extLst>
          </p:cNvPr>
          <p:cNvSpPr/>
          <p:nvPr/>
        </p:nvSpPr>
        <p:spPr>
          <a:xfrm>
            <a:off x="-1" y="-112805"/>
            <a:ext cx="6095999" cy="2459765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wayur">
            <a:extLst>
              <a:ext uri="{FF2B5EF4-FFF2-40B4-BE49-F238E27FC236}">
                <a16:creationId xmlns:a16="http://schemas.microsoft.com/office/drawing/2014/main" id="{FEB397C9-6897-00C7-411A-14D46C392020}"/>
              </a:ext>
            </a:extLst>
          </p:cNvPr>
          <p:cNvSpPr/>
          <p:nvPr/>
        </p:nvSpPr>
        <p:spPr>
          <a:xfrm flipH="1">
            <a:off x="6095998" y="-112805"/>
            <a:ext cx="7549664" cy="2459765"/>
          </a:xfrm>
          <a:prstGeom prst="arc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leftsign">
            <a:extLst>
              <a:ext uri="{FF2B5EF4-FFF2-40B4-BE49-F238E27FC236}">
                <a16:creationId xmlns:a16="http://schemas.microsoft.com/office/drawing/2014/main" id="{9CEB473D-0764-C7A3-6FEA-89FFF925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607" y="1729740"/>
            <a:ext cx="161544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ightsign">
            <a:extLst>
              <a:ext uri="{FF2B5EF4-FFF2-40B4-BE49-F238E27FC236}">
                <a16:creationId xmlns:a16="http://schemas.microsoft.com/office/drawing/2014/main" id="{B7F607FB-F6EA-A944-17E1-1F9964ED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949" y="1729740"/>
            <a:ext cx="161544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money">
            <a:extLst>
              <a:ext uri="{FF2B5EF4-FFF2-40B4-BE49-F238E27FC236}">
                <a16:creationId xmlns:a16="http://schemas.microsoft.com/office/drawing/2014/main" id="{586C1D06-8A28-A747-5414-4909DE40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82" y="2194884"/>
            <a:ext cx="412301" cy="41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rich">
            <a:extLst>
              <a:ext uri="{FF2B5EF4-FFF2-40B4-BE49-F238E27FC236}">
                <a16:creationId xmlns:a16="http://schemas.microsoft.com/office/drawing/2014/main" id="{01E54F69-5928-0318-8C0F-E3E148C3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62" y="2194884"/>
            <a:ext cx="412180" cy="41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food">
            <a:extLst>
              <a:ext uri="{FF2B5EF4-FFF2-40B4-BE49-F238E27FC236}">
                <a16:creationId xmlns:a16="http://schemas.microsoft.com/office/drawing/2014/main" id="{96E9C51B-79B8-1EF2-D1F2-9D10AB695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899" y="2139632"/>
            <a:ext cx="498477" cy="49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study">
            <a:extLst>
              <a:ext uri="{FF2B5EF4-FFF2-40B4-BE49-F238E27FC236}">
                <a16:creationId xmlns:a16="http://schemas.microsoft.com/office/drawing/2014/main" id="{E46F32D2-6CF7-A0F2-C240-4F0BA4C8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73" y="2139632"/>
            <a:ext cx="498478" cy="49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9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1.48148E-6 L 0.57109 -0.68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55" y="-3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막">
            <a:extLst>
              <a:ext uri="{FF2B5EF4-FFF2-40B4-BE49-F238E27FC236}">
                <a16:creationId xmlns:a16="http://schemas.microsoft.com/office/drawing/2014/main" id="{DED5C464-B156-DDE9-B737-9828D47D467B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more effective solution: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hat">
            <a:extLst>
              <a:ext uri="{FF2B5EF4-FFF2-40B4-BE49-F238E27FC236}">
                <a16:creationId xmlns:a16="http://schemas.microsoft.com/office/drawing/2014/main" id="{C2308FA2-659D-EC94-7B9E-051D13220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28" y="-1541743"/>
            <a:ext cx="1541743" cy="154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24351"/>
      </p:ext>
    </p:extLst>
  </p:cSld>
  <p:clrMapOvr>
    <a:masterClrMapping/>
  </p:clrMapOvr>
  <p:transition spd="slow"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0.612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막">
            <a:extLst>
              <a:ext uri="{FF2B5EF4-FFF2-40B4-BE49-F238E27FC236}">
                <a16:creationId xmlns:a16="http://schemas.microsoft.com/office/drawing/2014/main" id="{72ABA63D-4676-2402-DB3F-B18D58410B3E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that human can live like human, human rights 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66356"/>
      </p:ext>
    </p:extLst>
  </p:cSld>
  <p:clrMapOvr>
    <a:masterClrMapping/>
  </p:clrMapOvr>
  <p:transition spd="slow" advClick="0" advTm="2000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first">
            <a:extLst>
              <a:ext uri="{FF2B5EF4-FFF2-40B4-BE49-F238E27FC236}">
                <a16:creationId xmlns:a16="http://schemas.microsoft.com/office/drawing/2014/main" id="{903DBBE4-BB3D-9271-60CA-BAC3EEB8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17787"/>
            <a:ext cx="955040" cy="95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093CFF2B-FCA6-D40C-DE69-75A6C1180936}"/>
              </a:ext>
            </a:extLst>
          </p:cNvPr>
          <p:cNvSpPr txBox="1"/>
          <p:nvPr/>
        </p:nvSpPr>
        <p:spPr>
          <a:xfrm>
            <a:off x="1209040" y="410586"/>
            <a:ext cx="10982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64525"/>
      </p:ext>
    </p:extLst>
  </p:cSld>
  <p:clrMapOvr>
    <a:masterClrMapping/>
  </p:clrMapOvr>
  <p:transition spd="slow" advClick="0" advTm="1000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oor">
            <a:extLst>
              <a:ext uri="{FF2B5EF4-FFF2-40B4-BE49-F238E27FC236}">
                <a16:creationId xmlns:a16="http://schemas.microsoft.com/office/drawing/2014/main" id="{80FAC0F9-B794-6C4B-D278-49FA220B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60" y="2232660"/>
            <a:ext cx="2392680" cy="23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자막">
            <a:extLst>
              <a:ext uri="{FF2B5EF4-FFF2-40B4-BE49-F238E27FC236}">
                <a16:creationId xmlns:a16="http://schemas.microsoft.com/office/drawing/2014/main" id="{E569A09F-A4E3-A3A2-959D-89159D89EDD2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Children are violated by human rights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7087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ood">
            <a:extLst>
              <a:ext uri="{FF2B5EF4-FFF2-40B4-BE49-F238E27FC236}">
                <a16:creationId xmlns:a16="http://schemas.microsoft.com/office/drawing/2014/main" id="{9A9B63CF-F71D-CFC2-01DE-1E65CE968AB0}"/>
              </a:ext>
            </a:extLst>
          </p:cNvPr>
          <p:cNvGrpSpPr/>
          <p:nvPr/>
        </p:nvGrpSpPr>
        <p:grpSpPr>
          <a:xfrm>
            <a:off x="5501640" y="375827"/>
            <a:ext cx="1188720" cy="1188720"/>
            <a:chOff x="1554480" y="1412240"/>
            <a:chExt cx="1838960" cy="1838960"/>
          </a:xfrm>
        </p:grpSpPr>
        <p:sp>
          <p:nvSpPr>
            <p:cNvPr id="4" name="food-circle">
              <a:extLst>
                <a:ext uri="{FF2B5EF4-FFF2-40B4-BE49-F238E27FC236}">
                  <a16:creationId xmlns:a16="http://schemas.microsoft.com/office/drawing/2014/main" id="{AE96B16E-A405-6E32-5B0F-2D15FC317630}"/>
                </a:ext>
              </a:extLst>
            </p:cNvPr>
            <p:cNvSpPr/>
            <p:nvPr/>
          </p:nvSpPr>
          <p:spPr>
            <a:xfrm>
              <a:off x="1554480" y="1412240"/>
              <a:ext cx="1838960" cy="1838960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22" name="food-food">
              <a:extLst>
                <a:ext uri="{FF2B5EF4-FFF2-40B4-BE49-F238E27FC236}">
                  <a16:creationId xmlns:a16="http://schemas.microsoft.com/office/drawing/2014/main" id="{1A2A7137-408E-6169-04ED-95517A392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280" y="1706880"/>
              <a:ext cx="1239520" cy="1239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water">
            <a:extLst>
              <a:ext uri="{FF2B5EF4-FFF2-40B4-BE49-F238E27FC236}">
                <a16:creationId xmlns:a16="http://schemas.microsoft.com/office/drawing/2014/main" id="{CA2CEFA2-C964-AEBC-285F-0FA84B7DFCF7}"/>
              </a:ext>
            </a:extLst>
          </p:cNvPr>
          <p:cNvGrpSpPr/>
          <p:nvPr/>
        </p:nvGrpSpPr>
        <p:grpSpPr>
          <a:xfrm>
            <a:off x="8066683" y="1670222"/>
            <a:ext cx="1188720" cy="1188720"/>
            <a:chOff x="3068320" y="4033520"/>
            <a:chExt cx="1188720" cy="1188720"/>
          </a:xfrm>
        </p:grpSpPr>
        <p:sp>
          <p:nvSpPr>
            <p:cNvPr id="6" name="water-circle">
              <a:extLst>
                <a:ext uri="{FF2B5EF4-FFF2-40B4-BE49-F238E27FC236}">
                  <a16:creationId xmlns:a16="http://schemas.microsoft.com/office/drawing/2014/main" id="{24988E0B-6155-2F01-2358-642D1CA638A1}"/>
                </a:ext>
              </a:extLst>
            </p:cNvPr>
            <p:cNvSpPr/>
            <p:nvPr/>
          </p:nvSpPr>
          <p:spPr>
            <a:xfrm>
              <a:off x="3068320" y="4033520"/>
              <a:ext cx="1188720" cy="1188720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4" name="water-water">
              <a:extLst>
                <a:ext uri="{FF2B5EF4-FFF2-40B4-BE49-F238E27FC236}">
                  <a16:creationId xmlns:a16="http://schemas.microsoft.com/office/drawing/2014/main" id="{7C566601-0AA7-03B4-8832-9AE8DD9D8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061" y="4227261"/>
              <a:ext cx="801237" cy="801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studment">
            <a:extLst>
              <a:ext uri="{FF2B5EF4-FFF2-40B4-BE49-F238E27FC236}">
                <a16:creationId xmlns:a16="http://schemas.microsoft.com/office/drawing/2014/main" id="{FA51D2EC-7AD1-36AE-7959-9BE0F8276A99}"/>
              </a:ext>
            </a:extLst>
          </p:cNvPr>
          <p:cNvGrpSpPr/>
          <p:nvPr/>
        </p:nvGrpSpPr>
        <p:grpSpPr>
          <a:xfrm>
            <a:off x="10109200" y="3099104"/>
            <a:ext cx="1188720" cy="1188720"/>
            <a:chOff x="1818640" y="3789680"/>
            <a:chExt cx="1188720" cy="1188720"/>
          </a:xfrm>
        </p:grpSpPr>
        <p:sp>
          <p:nvSpPr>
            <p:cNvPr id="8" name="studment">
              <a:extLst>
                <a:ext uri="{FF2B5EF4-FFF2-40B4-BE49-F238E27FC236}">
                  <a16:creationId xmlns:a16="http://schemas.microsoft.com/office/drawing/2014/main" id="{7B247FCE-AA0B-5CE0-3552-94FD2AED37BD}"/>
                </a:ext>
              </a:extLst>
            </p:cNvPr>
            <p:cNvSpPr/>
            <p:nvPr/>
          </p:nvSpPr>
          <p:spPr>
            <a:xfrm>
              <a:off x="1818640" y="3789680"/>
              <a:ext cx="1188720" cy="1188720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26" name="studment">
              <a:extLst>
                <a:ext uri="{FF2B5EF4-FFF2-40B4-BE49-F238E27FC236}">
                  <a16:creationId xmlns:a16="http://schemas.microsoft.com/office/drawing/2014/main" id="{9E02C32D-940A-95B1-35BF-F63849557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625" y="4024061"/>
              <a:ext cx="720659" cy="720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heath">
            <a:extLst>
              <a:ext uri="{FF2B5EF4-FFF2-40B4-BE49-F238E27FC236}">
                <a16:creationId xmlns:a16="http://schemas.microsoft.com/office/drawing/2014/main" id="{820E2554-1C57-CDF6-BB99-F6821B5FC75C}"/>
              </a:ext>
            </a:extLst>
          </p:cNvPr>
          <p:cNvGrpSpPr/>
          <p:nvPr/>
        </p:nvGrpSpPr>
        <p:grpSpPr>
          <a:xfrm>
            <a:off x="5501640" y="5294590"/>
            <a:ext cx="1188720" cy="1188720"/>
            <a:chOff x="6324602" y="3878186"/>
            <a:chExt cx="1188720" cy="1188720"/>
          </a:xfrm>
        </p:grpSpPr>
        <p:sp>
          <p:nvSpPr>
            <p:cNvPr id="10" name="heath">
              <a:extLst>
                <a:ext uri="{FF2B5EF4-FFF2-40B4-BE49-F238E27FC236}">
                  <a16:creationId xmlns:a16="http://schemas.microsoft.com/office/drawing/2014/main" id="{09BDF11E-0119-1329-AD95-2AD282E6240C}"/>
                </a:ext>
              </a:extLst>
            </p:cNvPr>
            <p:cNvSpPr/>
            <p:nvPr/>
          </p:nvSpPr>
          <p:spPr>
            <a:xfrm>
              <a:off x="6324602" y="3878186"/>
              <a:ext cx="1188720" cy="1188720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28" name="heath">
              <a:extLst>
                <a:ext uri="{FF2B5EF4-FFF2-40B4-BE49-F238E27FC236}">
                  <a16:creationId xmlns:a16="http://schemas.microsoft.com/office/drawing/2014/main" id="{33A3593A-3DA2-A8DF-58B2-EB85B55D5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313" y="4091897"/>
              <a:ext cx="761298" cy="761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money">
            <a:extLst>
              <a:ext uri="{FF2B5EF4-FFF2-40B4-BE49-F238E27FC236}">
                <a16:creationId xmlns:a16="http://schemas.microsoft.com/office/drawing/2014/main" id="{B11A6336-B84D-2BB1-9545-CFD9D32D9E66}"/>
              </a:ext>
            </a:extLst>
          </p:cNvPr>
          <p:cNvGrpSpPr/>
          <p:nvPr/>
        </p:nvGrpSpPr>
        <p:grpSpPr>
          <a:xfrm>
            <a:off x="3379949" y="4054144"/>
            <a:ext cx="1188720" cy="1188720"/>
            <a:chOff x="4084320" y="3931219"/>
            <a:chExt cx="1188720" cy="1188720"/>
          </a:xfrm>
        </p:grpSpPr>
        <p:sp>
          <p:nvSpPr>
            <p:cNvPr id="12" name="money">
              <a:extLst>
                <a:ext uri="{FF2B5EF4-FFF2-40B4-BE49-F238E27FC236}">
                  <a16:creationId xmlns:a16="http://schemas.microsoft.com/office/drawing/2014/main" id="{4E494C6A-B47F-DBFF-AC30-595034602E82}"/>
                </a:ext>
              </a:extLst>
            </p:cNvPr>
            <p:cNvSpPr/>
            <p:nvPr/>
          </p:nvSpPr>
          <p:spPr>
            <a:xfrm>
              <a:off x="4084320" y="3931219"/>
              <a:ext cx="1188720" cy="1188720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32" name="money">
              <a:extLst>
                <a:ext uri="{FF2B5EF4-FFF2-40B4-BE49-F238E27FC236}">
                  <a16:creationId xmlns:a16="http://schemas.microsoft.com/office/drawing/2014/main" id="{8EA0E12D-DDB8-7732-1628-3442B504C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031" y="4144930"/>
              <a:ext cx="761298" cy="761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leep">
            <a:extLst>
              <a:ext uri="{FF2B5EF4-FFF2-40B4-BE49-F238E27FC236}">
                <a16:creationId xmlns:a16="http://schemas.microsoft.com/office/drawing/2014/main" id="{AE752E9E-1771-C952-3704-159EDF9A0BDC}"/>
              </a:ext>
            </a:extLst>
          </p:cNvPr>
          <p:cNvGrpSpPr/>
          <p:nvPr/>
        </p:nvGrpSpPr>
        <p:grpSpPr>
          <a:xfrm>
            <a:off x="3447376" y="1457033"/>
            <a:ext cx="1188720" cy="1188720"/>
            <a:chOff x="8529320" y="3693465"/>
            <a:chExt cx="1188720" cy="1188720"/>
          </a:xfrm>
        </p:grpSpPr>
        <p:sp>
          <p:nvSpPr>
            <p:cNvPr id="14" name="sleep">
              <a:extLst>
                <a:ext uri="{FF2B5EF4-FFF2-40B4-BE49-F238E27FC236}">
                  <a16:creationId xmlns:a16="http://schemas.microsoft.com/office/drawing/2014/main" id="{362285D6-F409-6C59-A4A2-31F406D058A8}"/>
                </a:ext>
              </a:extLst>
            </p:cNvPr>
            <p:cNvSpPr/>
            <p:nvPr/>
          </p:nvSpPr>
          <p:spPr>
            <a:xfrm>
              <a:off x="8529320" y="3693465"/>
              <a:ext cx="1188720" cy="1188720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34" name="sleep">
              <a:extLst>
                <a:ext uri="{FF2B5EF4-FFF2-40B4-BE49-F238E27FC236}">
                  <a16:creationId xmlns:a16="http://schemas.microsoft.com/office/drawing/2014/main" id="{A8D1399F-FE92-6B1F-87C4-008944342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7635" y="3887206"/>
              <a:ext cx="801237" cy="801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BCC1D8A-5D68-9742-3901-D6611A838D45}"/>
              </a:ext>
            </a:extLst>
          </p:cNvPr>
          <p:cNvSpPr/>
          <p:nvPr/>
        </p:nvSpPr>
        <p:spPr>
          <a:xfrm>
            <a:off x="3595103" y="928103"/>
            <a:ext cx="5001794" cy="500179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90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-xmas">
            <a:extLst>
              <a:ext uri="{FF2B5EF4-FFF2-40B4-BE49-F238E27FC236}">
                <a16:creationId xmlns:a16="http://schemas.microsoft.com/office/drawing/2014/main" id="{1E4B382F-23CE-7CB6-B4AC-B00A5FE2DE4B}"/>
              </a:ext>
            </a:extLst>
          </p:cNvPr>
          <p:cNvSpPr/>
          <p:nvPr/>
        </p:nvSpPr>
        <p:spPr>
          <a:xfrm>
            <a:off x="1620022" y="2700981"/>
            <a:ext cx="8951956" cy="1456038"/>
          </a:xfrm>
          <a:prstGeom prst="ribbon2">
            <a:avLst>
              <a:gd name="adj1" fmla="val 24846"/>
              <a:gd name="adj2" fmla="val 75000"/>
            </a:avLst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atin typeface="Arial" panose="020B0604020202020204" pitchFamily="34" charset="0"/>
                <a:cs typeface="Arial" panose="020B0604020202020204" pitchFamily="34" charset="0"/>
              </a:rPr>
              <a:t>Merry Christmas!</a:t>
            </a:r>
            <a:endParaRPr lang="ko-KR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막">
            <a:extLst>
              <a:ext uri="{FF2B5EF4-FFF2-40B4-BE49-F238E27FC236}">
                <a16:creationId xmlns:a16="http://schemas.microsoft.com/office/drawing/2014/main" id="{AC1E9936-CAFF-6DA3-8B06-28795339BB8B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Merry Christmas!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9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막">
            <a:extLst>
              <a:ext uri="{FF2B5EF4-FFF2-40B4-BE49-F238E27FC236}">
                <a16:creationId xmlns:a16="http://schemas.microsoft.com/office/drawing/2014/main" id="{AC1E9936-CAFF-6DA3-8B06-28795339BB8B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today is X-mas,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clenders">
            <a:extLst>
              <a:ext uri="{FF2B5EF4-FFF2-40B4-BE49-F238E27FC236}">
                <a16:creationId xmlns:a16="http://schemas.microsoft.com/office/drawing/2014/main" id="{FF414A57-8571-B5CE-0B4F-C1C35273BFCA}"/>
              </a:ext>
            </a:extLst>
          </p:cNvPr>
          <p:cNvGrpSpPr/>
          <p:nvPr/>
        </p:nvGrpSpPr>
        <p:grpSpPr>
          <a:xfrm>
            <a:off x="-64727589" y="-2198414"/>
            <a:ext cx="146828780" cy="11051628"/>
            <a:chOff x="105103" y="3024352"/>
            <a:chExt cx="10752075" cy="809296"/>
          </a:xfrm>
        </p:grpSpPr>
        <p:pic>
          <p:nvPicPr>
            <p:cNvPr id="1026" name="dec">
              <a:extLst>
                <a:ext uri="{FF2B5EF4-FFF2-40B4-BE49-F238E27FC236}">
                  <a16:creationId xmlns:a16="http://schemas.microsoft.com/office/drawing/2014/main" id="{0A277CBD-7A8C-9D44-ADA8-C0406E12B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03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nov">
              <a:extLst>
                <a:ext uri="{FF2B5EF4-FFF2-40B4-BE49-F238E27FC236}">
                  <a16:creationId xmlns:a16="http://schemas.microsoft.com/office/drawing/2014/main" id="{9B98193C-E22A-F698-D105-26D1147FCD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992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oct">
              <a:extLst>
                <a:ext uri="{FF2B5EF4-FFF2-40B4-BE49-F238E27FC236}">
                  <a16:creationId xmlns:a16="http://schemas.microsoft.com/office/drawing/2014/main" id="{4EC966C6-BDFD-010A-28A5-2139C3B26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881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sep">
              <a:extLst>
                <a:ext uri="{FF2B5EF4-FFF2-40B4-BE49-F238E27FC236}">
                  <a16:creationId xmlns:a16="http://schemas.microsoft.com/office/drawing/2014/main" id="{D3F1152A-2722-0E8E-EF65-07B64C710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770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ags">
              <a:extLst>
                <a:ext uri="{FF2B5EF4-FFF2-40B4-BE49-F238E27FC236}">
                  <a16:creationId xmlns:a16="http://schemas.microsoft.com/office/drawing/2014/main" id="{6E7D356D-620C-C3F6-E5BA-763214BAF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659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jul">
              <a:extLst>
                <a:ext uri="{FF2B5EF4-FFF2-40B4-BE49-F238E27FC236}">
                  <a16:creationId xmlns:a16="http://schemas.microsoft.com/office/drawing/2014/main" id="{3EE77191-52EB-0478-BADB-B62936093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548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jun">
              <a:extLst>
                <a:ext uri="{FF2B5EF4-FFF2-40B4-BE49-F238E27FC236}">
                  <a16:creationId xmlns:a16="http://schemas.microsoft.com/office/drawing/2014/main" id="{270BA9E2-2A45-8A20-A099-349E9DD87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437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may">
              <a:extLst>
                <a:ext uri="{FF2B5EF4-FFF2-40B4-BE49-F238E27FC236}">
                  <a16:creationId xmlns:a16="http://schemas.microsoft.com/office/drawing/2014/main" id="{DB04C731-F7D9-878A-CF08-07403120A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2326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afr">
              <a:extLst>
                <a:ext uri="{FF2B5EF4-FFF2-40B4-BE49-F238E27FC236}">
                  <a16:creationId xmlns:a16="http://schemas.microsoft.com/office/drawing/2014/main" id="{B0293D97-F96C-7660-B1FC-32CD63631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6215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mar">
              <a:extLst>
                <a:ext uri="{FF2B5EF4-FFF2-40B4-BE49-F238E27FC236}">
                  <a16:creationId xmlns:a16="http://schemas.microsoft.com/office/drawing/2014/main" id="{E62EF3DA-0224-1292-FF46-7E82AB2DD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0104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feb">
              <a:extLst>
                <a:ext uri="{FF2B5EF4-FFF2-40B4-BE49-F238E27FC236}">
                  <a16:creationId xmlns:a16="http://schemas.microsoft.com/office/drawing/2014/main" id="{38CB2390-85C4-94E8-E702-FAE0A4298A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3993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jan">
              <a:extLst>
                <a:ext uri="{FF2B5EF4-FFF2-40B4-BE49-F238E27FC236}">
                  <a16:creationId xmlns:a16="http://schemas.microsoft.com/office/drawing/2014/main" id="{27161A0D-0EA5-F2FC-C938-9E0358E79C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882" y="3024352"/>
              <a:ext cx="809296" cy="809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check">
            <a:extLst>
              <a:ext uri="{FF2B5EF4-FFF2-40B4-BE49-F238E27FC236}">
                <a16:creationId xmlns:a16="http://schemas.microsoft.com/office/drawing/2014/main" id="{0BBA1889-FC57-2AD0-AC46-B4275E723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919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912175"/>
            <a:ext cx="67056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09538"/>
      </p:ext>
    </p:extLst>
  </p:cSld>
  <p:clrMapOvr>
    <a:masterClrMapping/>
  </p:clrMapOvr>
  <p:transition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8000" y="8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-1.97188 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utside">
            <a:extLst>
              <a:ext uri="{FF2B5EF4-FFF2-40B4-BE49-F238E27FC236}">
                <a16:creationId xmlns:a16="http://schemas.microsoft.com/office/drawing/2014/main" id="{BA788C46-0C25-00E8-1505-17B3AAA6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6800" y="-1353161"/>
            <a:ext cx="14325600" cy="9564322"/>
          </a:xfrm>
          <a:prstGeom prst="rect">
            <a:avLst/>
          </a:prstGeom>
        </p:spPr>
      </p:pic>
      <p:sp>
        <p:nvSpPr>
          <p:cNvPr id="4" name="outline">
            <a:extLst>
              <a:ext uri="{FF2B5EF4-FFF2-40B4-BE49-F238E27FC236}">
                <a16:creationId xmlns:a16="http://schemas.microsoft.com/office/drawing/2014/main" id="{FC4ABD2B-6AF5-F139-5F4E-979FB6B60418}"/>
              </a:ext>
            </a:extLst>
          </p:cNvPr>
          <p:cNvSpPr txBox="1"/>
          <p:nvPr/>
        </p:nvSpPr>
        <p:spPr>
          <a:xfrm>
            <a:off x="0" y="617797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see this letters anywhere</a:t>
            </a:r>
            <a:endParaRPr lang="ko-KR" altLang="en-US" sz="32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자막">
            <a:extLst>
              <a:ext uri="{FF2B5EF4-FFF2-40B4-BE49-F238E27FC236}">
                <a16:creationId xmlns:a16="http://schemas.microsoft.com/office/drawing/2014/main" id="{AC1E9936-CAFF-6DA3-8B06-28795339BB8B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see this letters anywhere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1097"/>
      </p:ext>
    </p:extLst>
  </p:cSld>
  <p:clrMapOvr>
    <a:masterClrMapping/>
  </p:clrMapOvr>
  <p:transition advClick="0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2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 0 L 0.0875 0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0 L 0 0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막">
            <a:extLst>
              <a:ext uri="{FF2B5EF4-FFF2-40B4-BE49-F238E27FC236}">
                <a16:creationId xmlns:a16="http://schemas.microsoft.com/office/drawing/2014/main" id="{EA8F1745-4CCE-B861-E8C8-5424B54E1AEC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Santa Clause and Santa’s sleigh, X-mas present.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Santa">
            <a:extLst>
              <a:ext uri="{FF2B5EF4-FFF2-40B4-BE49-F238E27FC236}">
                <a16:creationId xmlns:a16="http://schemas.microsoft.com/office/drawing/2014/main" id="{E050AA74-2BAF-EED4-7EA3-BBDAC5358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-2582331"/>
            <a:ext cx="2567152" cy="256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blocks">
            <a:extLst>
              <a:ext uri="{FF2B5EF4-FFF2-40B4-BE49-F238E27FC236}">
                <a16:creationId xmlns:a16="http://schemas.microsoft.com/office/drawing/2014/main" id="{E548B7B1-1C7B-F135-17EF-7164337F5220}"/>
              </a:ext>
            </a:extLst>
          </p:cNvPr>
          <p:cNvGrpSpPr/>
          <p:nvPr/>
        </p:nvGrpSpPr>
        <p:grpSpPr>
          <a:xfrm>
            <a:off x="-119402" y="-7798749"/>
            <a:ext cx="12430805" cy="7928926"/>
            <a:chOff x="-119402" y="-7798749"/>
            <a:chExt cx="12430805" cy="792892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E688B4E-9C98-B59C-DE5B-3490A3158CB6}"/>
                </a:ext>
              </a:extLst>
            </p:cNvPr>
            <p:cNvSpPr/>
            <p:nvPr/>
          </p:nvSpPr>
          <p:spPr>
            <a:xfrm>
              <a:off x="0" y="-7798749"/>
              <a:ext cx="12192000" cy="68269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presents">
              <a:extLst>
                <a:ext uri="{FF2B5EF4-FFF2-40B4-BE49-F238E27FC236}">
                  <a16:creationId xmlns:a16="http://schemas.microsoft.com/office/drawing/2014/main" id="{8A1D9F82-2C88-ED22-E1F4-8BB810B2A146}"/>
                </a:ext>
              </a:extLst>
            </p:cNvPr>
            <p:cNvGrpSpPr/>
            <p:nvPr/>
          </p:nvGrpSpPr>
          <p:grpSpPr>
            <a:xfrm>
              <a:off x="-119402" y="-2185219"/>
              <a:ext cx="12430805" cy="2315396"/>
              <a:chOff x="27553" y="-389333"/>
              <a:chExt cx="12430805" cy="2315396"/>
            </a:xfrm>
          </p:grpSpPr>
          <p:pic>
            <p:nvPicPr>
              <p:cNvPr id="3096" name="br">
                <a:extLst>
                  <a:ext uri="{FF2B5EF4-FFF2-40B4-BE49-F238E27FC236}">
                    <a16:creationId xmlns:a16="http://schemas.microsoft.com/office/drawing/2014/main" id="{FB879412-4CEE-852D-1CDB-9490363090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88937" y="353496"/>
                <a:ext cx="969421" cy="969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4" name="gr">
                <a:extLst>
                  <a:ext uri="{FF2B5EF4-FFF2-40B4-BE49-F238E27FC236}">
                    <a16:creationId xmlns:a16="http://schemas.microsoft.com/office/drawing/2014/main" id="{6A8CC00C-2ED0-8CAF-271B-3883AD4E9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4448" y="-112469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gr">
                <a:extLst>
                  <a:ext uri="{FF2B5EF4-FFF2-40B4-BE49-F238E27FC236}">
                    <a16:creationId xmlns:a16="http://schemas.microsoft.com/office/drawing/2014/main" id="{590BEAD0-2FCD-7AFB-8AA8-40487C1427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3169" y="14609"/>
                <a:ext cx="1379418" cy="1379418"/>
              </a:xfrm>
              <a:prstGeom prst="rect">
                <a:avLst/>
              </a:prstGeom>
            </p:spPr>
          </p:pic>
          <p:pic>
            <p:nvPicPr>
              <p:cNvPr id="3092" name="gr" descr="Gift">
                <a:extLst>
                  <a:ext uri="{FF2B5EF4-FFF2-40B4-BE49-F238E27FC236}">
                    <a16:creationId xmlns:a16="http://schemas.microsoft.com/office/drawing/2014/main" id="{B0FA2CE7-34F6-4062-B9C0-63CBBE63E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4936" y="-112469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90" name="gr">
                <a:extLst>
                  <a:ext uri="{FF2B5EF4-FFF2-40B4-BE49-F238E27FC236}">
                    <a16:creationId xmlns:a16="http://schemas.microsoft.com/office/drawing/2014/main" id="{EE5D02B4-22FF-457A-7729-520FC018E2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2789" y="-202279"/>
                <a:ext cx="1326798" cy="1326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rb">
                <a:extLst>
                  <a:ext uri="{FF2B5EF4-FFF2-40B4-BE49-F238E27FC236}">
                    <a16:creationId xmlns:a16="http://schemas.microsoft.com/office/drawing/2014/main" id="{E383CBE0-F133-74FB-DA52-DDAD106887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prstClr val="black"/>
                  <a:srgbClr val="FF9191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4937" y="-229047"/>
                <a:ext cx="1482147" cy="1482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ry">
                <a:extLst>
                  <a:ext uri="{FF2B5EF4-FFF2-40B4-BE49-F238E27FC236}">
                    <a16:creationId xmlns:a16="http://schemas.microsoft.com/office/drawing/2014/main" id="{D33BAA80-F179-7D50-43FB-BF53CC4D4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5808" y="-35374"/>
                <a:ext cx="1289228" cy="1289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ss">
                <a:extLst>
                  <a:ext uri="{FF2B5EF4-FFF2-40B4-BE49-F238E27FC236}">
                    <a16:creationId xmlns:a16="http://schemas.microsoft.com/office/drawing/2014/main" id="{9FCAD755-B90A-B065-BE38-D88BAB85B0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51066" y="-389333"/>
                <a:ext cx="1482146" cy="164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4" name="bw 12">
                <a:extLst>
                  <a:ext uri="{FF2B5EF4-FFF2-40B4-BE49-F238E27FC236}">
                    <a16:creationId xmlns:a16="http://schemas.microsoft.com/office/drawing/2014/main" id="{324ABDEB-4FC6-2C2B-0A97-A47389084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4849" y="66169"/>
                <a:ext cx="1482147" cy="1482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ss">
                <a:extLst>
                  <a:ext uri="{FF2B5EF4-FFF2-40B4-BE49-F238E27FC236}">
                    <a16:creationId xmlns:a16="http://schemas.microsoft.com/office/drawing/2014/main" id="{4FB3BDF1-D41F-6F01-3004-3F8FF3527D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055" y="-160366"/>
                <a:ext cx="1643187" cy="164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2" name="ry">
                <a:extLst>
                  <a:ext uri="{FF2B5EF4-FFF2-40B4-BE49-F238E27FC236}">
                    <a16:creationId xmlns:a16="http://schemas.microsoft.com/office/drawing/2014/main" id="{9354B14A-04D7-6EF4-BFC7-AF97C42169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0235" y="193593"/>
                <a:ext cx="1289228" cy="12892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6" name="ry">
                <a:extLst>
                  <a:ext uri="{FF2B5EF4-FFF2-40B4-BE49-F238E27FC236}">
                    <a16:creationId xmlns:a16="http://schemas.microsoft.com/office/drawing/2014/main" id="{BCF1FF76-F0E9-61CE-ED53-B200B2D97C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2381" y="392955"/>
                <a:ext cx="1161262" cy="1161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ry">
                <a:extLst>
                  <a:ext uri="{FF2B5EF4-FFF2-40B4-BE49-F238E27FC236}">
                    <a16:creationId xmlns:a16="http://schemas.microsoft.com/office/drawing/2014/main" id="{9CFB6D7A-F430-711C-179D-000366C706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53" y="29869"/>
                <a:ext cx="1155121" cy="1155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wb">
                <a:extLst>
                  <a:ext uri="{FF2B5EF4-FFF2-40B4-BE49-F238E27FC236}">
                    <a16:creationId xmlns:a16="http://schemas.microsoft.com/office/drawing/2014/main" id="{6F226493-5CCA-EDAE-259B-F2C99C52D9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055" y="443917"/>
                <a:ext cx="1482146" cy="1482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bb">
                <a:extLst>
                  <a:ext uri="{FF2B5EF4-FFF2-40B4-BE49-F238E27FC236}">
                    <a16:creationId xmlns:a16="http://schemas.microsoft.com/office/drawing/2014/main" id="{BC4C94A9-CBB1-A38A-D217-02F2FF33B0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duotone>
                  <a:prstClr val="black"/>
                  <a:srgbClr val="91C5F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2073" y="232513"/>
                <a:ext cx="1482146" cy="1482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yr">
                <a:extLst>
                  <a:ext uri="{FF2B5EF4-FFF2-40B4-BE49-F238E27FC236}">
                    <a16:creationId xmlns:a16="http://schemas.microsoft.com/office/drawing/2014/main" id="{F6BC783F-0C26-45F4-DAE5-BF68C87650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4841" y="445179"/>
                <a:ext cx="1155121" cy="1155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8" name="yr">
                <a:extLst>
                  <a:ext uri="{FF2B5EF4-FFF2-40B4-BE49-F238E27FC236}">
                    <a16:creationId xmlns:a16="http://schemas.microsoft.com/office/drawing/2014/main" id="{A380792C-7188-68AD-B957-B5B7854B14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7515" y="271579"/>
                <a:ext cx="1155121" cy="1155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rg">
                <a:extLst>
                  <a:ext uri="{FF2B5EF4-FFF2-40B4-BE49-F238E27FC236}">
                    <a16:creationId xmlns:a16="http://schemas.microsoft.com/office/drawing/2014/main" id="{EA3BBB9E-BDF7-74BE-DB9E-D9CE9FE37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88995" y="193593"/>
                <a:ext cx="1211664" cy="1211664"/>
              </a:xfrm>
              <a:prstGeom prst="rect">
                <a:avLst/>
              </a:prstGeom>
            </p:spPr>
          </p:pic>
          <p:pic>
            <p:nvPicPr>
              <p:cNvPr id="15" name="ry">
                <a:extLst>
                  <a:ext uri="{FF2B5EF4-FFF2-40B4-BE49-F238E27FC236}">
                    <a16:creationId xmlns:a16="http://schemas.microsoft.com/office/drawing/2014/main" id="{A6FC7588-A417-2934-B6E0-99348C2E0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60204" y="529194"/>
                <a:ext cx="953627" cy="9536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07723314"/>
      </p:ext>
    </p:extLst>
  </p:cSld>
  <p:clrMapOvr>
    <a:masterClrMapping/>
  </p:clrMapOvr>
  <p:transition spd="slow"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60521 0.689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60" y="3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22222E-6 L 0.00547 1.1368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5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anta">
            <a:extLst>
              <a:ext uri="{FF2B5EF4-FFF2-40B4-BE49-F238E27FC236}">
                <a16:creationId xmlns:a16="http://schemas.microsoft.com/office/drawing/2014/main" id="{583D38BA-1D0E-A53C-E0D1-87D559A89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512" y="-2087819"/>
            <a:ext cx="1578128" cy="15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window">
            <a:extLst>
              <a:ext uri="{FF2B5EF4-FFF2-40B4-BE49-F238E27FC236}">
                <a16:creationId xmlns:a16="http://schemas.microsoft.com/office/drawing/2014/main" id="{D77A5434-6624-5DC4-81A4-B043B19C9D45}"/>
              </a:ext>
            </a:extLst>
          </p:cNvPr>
          <p:cNvGrpSpPr/>
          <p:nvPr/>
        </p:nvGrpSpPr>
        <p:grpSpPr>
          <a:xfrm>
            <a:off x="0" y="-102716"/>
            <a:ext cx="12191999" cy="6943535"/>
            <a:chOff x="-824676" y="1436453"/>
            <a:chExt cx="10917211" cy="6217523"/>
          </a:xfrm>
        </p:grpSpPr>
        <p:sp>
          <p:nvSpPr>
            <p:cNvPr id="28" name="down">
              <a:extLst>
                <a:ext uri="{FF2B5EF4-FFF2-40B4-BE49-F238E27FC236}">
                  <a16:creationId xmlns:a16="http://schemas.microsoft.com/office/drawing/2014/main" id="{622B9044-996E-5EFE-3513-1E0A632BFB9B}"/>
                </a:ext>
              </a:extLst>
            </p:cNvPr>
            <p:cNvSpPr/>
            <p:nvPr/>
          </p:nvSpPr>
          <p:spPr>
            <a:xfrm>
              <a:off x="3296922" y="4480559"/>
              <a:ext cx="5476240" cy="31734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left">
              <a:extLst>
                <a:ext uri="{FF2B5EF4-FFF2-40B4-BE49-F238E27FC236}">
                  <a16:creationId xmlns:a16="http://schemas.microsoft.com/office/drawing/2014/main" id="{6CD8F9D1-1C83-DD9B-A2CE-9AAA8E8E70C3}"/>
                </a:ext>
              </a:extLst>
            </p:cNvPr>
            <p:cNvSpPr/>
            <p:nvPr/>
          </p:nvSpPr>
          <p:spPr>
            <a:xfrm>
              <a:off x="-824676" y="1543815"/>
              <a:ext cx="6289380" cy="61101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ight">
              <a:extLst>
                <a:ext uri="{FF2B5EF4-FFF2-40B4-BE49-F238E27FC236}">
                  <a16:creationId xmlns:a16="http://schemas.microsoft.com/office/drawing/2014/main" id="{4BC5113E-E96E-010B-08F1-207EA3F25BE0}"/>
                </a:ext>
              </a:extLst>
            </p:cNvPr>
            <p:cNvSpPr/>
            <p:nvPr/>
          </p:nvSpPr>
          <p:spPr>
            <a:xfrm>
              <a:off x="6715760" y="1436453"/>
              <a:ext cx="3376775" cy="62175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up">
              <a:extLst>
                <a:ext uri="{FF2B5EF4-FFF2-40B4-BE49-F238E27FC236}">
                  <a16:creationId xmlns:a16="http://schemas.microsoft.com/office/drawing/2014/main" id="{9A1883CB-D131-4973-32C9-567B787D95DE}"/>
                </a:ext>
              </a:extLst>
            </p:cNvPr>
            <p:cNvSpPr/>
            <p:nvPr/>
          </p:nvSpPr>
          <p:spPr>
            <a:xfrm>
              <a:off x="3346345" y="1436453"/>
              <a:ext cx="5476240" cy="9409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window">
              <a:extLst>
                <a:ext uri="{FF2B5EF4-FFF2-40B4-BE49-F238E27FC236}">
                  <a16:creationId xmlns:a16="http://schemas.microsoft.com/office/drawing/2014/main" id="{8DD367B8-D481-8A98-9572-E7BC2CF89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7400" y="1941937"/>
              <a:ext cx="2974130" cy="297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자막">
            <a:extLst>
              <a:ext uri="{FF2B5EF4-FFF2-40B4-BE49-F238E27FC236}">
                <a16:creationId xmlns:a16="http://schemas.microsoft.com/office/drawing/2014/main" id="{D7F8E482-B1AA-54DD-9CCC-247FD302B641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think global children can get a X-mas presentation from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자막2">
            <a:extLst>
              <a:ext uri="{FF2B5EF4-FFF2-40B4-BE49-F238E27FC236}">
                <a16:creationId xmlns:a16="http://schemas.microsoft.com/office/drawing/2014/main" id="{C30DB468-B7BF-A87C-9FE0-0790CF3094FA}"/>
              </a:ext>
            </a:extLst>
          </p:cNvPr>
          <p:cNvSpPr txBox="1"/>
          <p:nvPr/>
        </p:nvSpPr>
        <p:spPr>
          <a:xfrm>
            <a:off x="0" y="61932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Santa and ride on a reindeer sleigh.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baby">
            <a:extLst>
              <a:ext uri="{FF2B5EF4-FFF2-40B4-BE49-F238E27FC236}">
                <a16:creationId xmlns:a16="http://schemas.microsoft.com/office/drawing/2014/main" id="{EA3A29DA-5A1D-6237-136C-767F044317B1}"/>
              </a:ext>
            </a:extLst>
          </p:cNvPr>
          <p:cNvGrpSpPr/>
          <p:nvPr/>
        </p:nvGrpSpPr>
        <p:grpSpPr>
          <a:xfrm>
            <a:off x="7939736" y="2527873"/>
            <a:ext cx="2209534" cy="2979413"/>
            <a:chOff x="7499899" y="2527873"/>
            <a:chExt cx="2209534" cy="2979413"/>
          </a:xfrm>
        </p:grpSpPr>
        <p:sp>
          <p:nvSpPr>
            <p:cNvPr id="24" name="rightarm">
              <a:extLst>
                <a:ext uri="{FF2B5EF4-FFF2-40B4-BE49-F238E27FC236}">
                  <a16:creationId xmlns:a16="http://schemas.microsoft.com/office/drawing/2014/main" id="{3CB87D9F-12D0-724F-6E7A-E1B1DEF5F03C}"/>
                </a:ext>
              </a:extLst>
            </p:cNvPr>
            <p:cNvSpPr/>
            <p:nvPr/>
          </p:nvSpPr>
          <p:spPr>
            <a:xfrm rot="19800000" flipH="1">
              <a:off x="8848345" y="4149045"/>
              <a:ext cx="861088" cy="424302"/>
            </a:xfrm>
            <a:custGeom>
              <a:avLst/>
              <a:gdLst>
                <a:gd name="connsiteX0" fmla="*/ 0 w 1597307"/>
                <a:gd name="connsiteY0" fmla="*/ 201593 h 403185"/>
                <a:gd name="connsiteX1" fmla="*/ 798654 w 1597307"/>
                <a:gd name="connsiteY1" fmla="*/ 0 h 403185"/>
                <a:gd name="connsiteX2" fmla="*/ 1597308 w 1597307"/>
                <a:gd name="connsiteY2" fmla="*/ 201593 h 403185"/>
                <a:gd name="connsiteX3" fmla="*/ 798654 w 1597307"/>
                <a:gd name="connsiteY3" fmla="*/ 403186 h 403185"/>
                <a:gd name="connsiteX4" fmla="*/ 0 w 1597307"/>
                <a:gd name="connsiteY4" fmla="*/ 201593 h 403185"/>
                <a:gd name="connsiteX0" fmla="*/ 0 w 857479"/>
                <a:gd name="connsiteY0" fmla="*/ 201639 h 403271"/>
                <a:gd name="connsiteX1" fmla="*/ 798654 w 857479"/>
                <a:gd name="connsiteY1" fmla="*/ 46 h 403271"/>
                <a:gd name="connsiteX2" fmla="*/ 797648 w 857479"/>
                <a:gd name="connsiteY2" fmla="*/ 188186 h 403271"/>
                <a:gd name="connsiteX3" fmla="*/ 798654 w 857479"/>
                <a:gd name="connsiteY3" fmla="*/ 403232 h 403271"/>
                <a:gd name="connsiteX4" fmla="*/ 0 w 857479"/>
                <a:gd name="connsiteY4" fmla="*/ 201639 h 403271"/>
                <a:gd name="connsiteX0" fmla="*/ 0 w 857479"/>
                <a:gd name="connsiteY0" fmla="*/ 201639 h 439178"/>
                <a:gd name="connsiteX1" fmla="*/ 798654 w 857479"/>
                <a:gd name="connsiteY1" fmla="*/ 46 h 439178"/>
                <a:gd name="connsiteX2" fmla="*/ 797648 w 857479"/>
                <a:gd name="connsiteY2" fmla="*/ 188186 h 439178"/>
                <a:gd name="connsiteX3" fmla="*/ 798654 w 857479"/>
                <a:gd name="connsiteY3" fmla="*/ 403232 h 439178"/>
                <a:gd name="connsiteX4" fmla="*/ 0 w 857479"/>
                <a:gd name="connsiteY4" fmla="*/ 201639 h 439178"/>
                <a:gd name="connsiteX0" fmla="*/ 0 w 803768"/>
                <a:gd name="connsiteY0" fmla="*/ 260158 h 497697"/>
                <a:gd name="connsiteX1" fmla="*/ 798654 w 803768"/>
                <a:gd name="connsiteY1" fmla="*/ 58565 h 497697"/>
                <a:gd name="connsiteX2" fmla="*/ 797648 w 803768"/>
                <a:gd name="connsiteY2" fmla="*/ 246705 h 497697"/>
                <a:gd name="connsiteX3" fmla="*/ 798654 w 803768"/>
                <a:gd name="connsiteY3" fmla="*/ 461751 h 497697"/>
                <a:gd name="connsiteX4" fmla="*/ 0 w 803768"/>
                <a:gd name="connsiteY4" fmla="*/ 260158 h 497697"/>
                <a:gd name="connsiteX0" fmla="*/ 0 w 803768"/>
                <a:gd name="connsiteY0" fmla="*/ 212419 h 449958"/>
                <a:gd name="connsiteX1" fmla="*/ 798654 w 803768"/>
                <a:gd name="connsiteY1" fmla="*/ 10826 h 449958"/>
                <a:gd name="connsiteX2" fmla="*/ 797648 w 803768"/>
                <a:gd name="connsiteY2" fmla="*/ 198966 h 449958"/>
                <a:gd name="connsiteX3" fmla="*/ 798654 w 803768"/>
                <a:gd name="connsiteY3" fmla="*/ 414012 h 449958"/>
                <a:gd name="connsiteX4" fmla="*/ 0 w 803768"/>
                <a:gd name="connsiteY4" fmla="*/ 212419 h 449958"/>
                <a:gd name="connsiteX0" fmla="*/ 0 w 803628"/>
                <a:gd name="connsiteY0" fmla="*/ 212419 h 424302"/>
                <a:gd name="connsiteX1" fmla="*/ 798654 w 803628"/>
                <a:gd name="connsiteY1" fmla="*/ 10826 h 424302"/>
                <a:gd name="connsiteX2" fmla="*/ 797648 w 803628"/>
                <a:gd name="connsiteY2" fmla="*/ 198966 h 424302"/>
                <a:gd name="connsiteX3" fmla="*/ 798654 w 803628"/>
                <a:gd name="connsiteY3" fmla="*/ 414012 h 424302"/>
                <a:gd name="connsiteX4" fmla="*/ 0 w 803628"/>
                <a:gd name="connsiteY4" fmla="*/ 212419 h 424302"/>
                <a:gd name="connsiteX0" fmla="*/ 0 w 803628"/>
                <a:gd name="connsiteY0" fmla="*/ 212419 h 424302"/>
                <a:gd name="connsiteX1" fmla="*/ 798654 w 803628"/>
                <a:gd name="connsiteY1" fmla="*/ 10826 h 424302"/>
                <a:gd name="connsiteX2" fmla="*/ 797648 w 803628"/>
                <a:gd name="connsiteY2" fmla="*/ 198966 h 424302"/>
                <a:gd name="connsiteX3" fmla="*/ 798654 w 803628"/>
                <a:gd name="connsiteY3" fmla="*/ 414012 h 424302"/>
                <a:gd name="connsiteX4" fmla="*/ 0 w 803628"/>
                <a:gd name="connsiteY4" fmla="*/ 212419 h 424302"/>
                <a:gd name="connsiteX0" fmla="*/ 0 w 801975"/>
                <a:gd name="connsiteY0" fmla="*/ 212419 h 424302"/>
                <a:gd name="connsiteX1" fmla="*/ 798654 w 801975"/>
                <a:gd name="connsiteY1" fmla="*/ 10826 h 424302"/>
                <a:gd name="connsiteX2" fmla="*/ 797648 w 801975"/>
                <a:gd name="connsiteY2" fmla="*/ 198966 h 424302"/>
                <a:gd name="connsiteX3" fmla="*/ 798654 w 801975"/>
                <a:gd name="connsiteY3" fmla="*/ 414012 h 424302"/>
                <a:gd name="connsiteX4" fmla="*/ 0 w 801975"/>
                <a:gd name="connsiteY4" fmla="*/ 212419 h 42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975" h="424302">
                  <a:moveTo>
                    <a:pt x="0" y="212419"/>
                  </a:moveTo>
                  <a:cubicBezTo>
                    <a:pt x="0" y="101082"/>
                    <a:pt x="799057" y="-40455"/>
                    <a:pt x="798654" y="10826"/>
                  </a:cubicBezTo>
                  <a:cubicBezTo>
                    <a:pt x="798251" y="62107"/>
                    <a:pt x="793249" y="90169"/>
                    <a:pt x="797648" y="198966"/>
                  </a:cubicBezTo>
                  <a:cubicBezTo>
                    <a:pt x="786309" y="310984"/>
                    <a:pt x="810405" y="364422"/>
                    <a:pt x="798654" y="414012"/>
                  </a:cubicBezTo>
                  <a:cubicBezTo>
                    <a:pt x="786903" y="463602"/>
                    <a:pt x="0" y="323756"/>
                    <a:pt x="0" y="212419"/>
                  </a:cubicBez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leftarm">
              <a:extLst>
                <a:ext uri="{FF2B5EF4-FFF2-40B4-BE49-F238E27FC236}">
                  <a16:creationId xmlns:a16="http://schemas.microsoft.com/office/drawing/2014/main" id="{02281DF4-CABC-82FA-EADE-A83397326380}"/>
                </a:ext>
              </a:extLst>
            </p:cNvPr>
            <p:cNvSpPr/>
            <p:nvPr/>
          </p:nvSpPr>
          <p:spPr>
            <a:xfrm rot="1800000">
              <a:off x="7598123" y="4080643"/>
              <a:ext cx="801975" cy="424302"/>
            </a:xfrm>
            <a:custGeom>
              <a:avLst/>
              <a:gdLst>
                <a:gd name="connsiteX0" fmla="*/ 0 w 1597307"/>
                <a:gd name="connsiteY0" fmla="*/ 201593 h 403185"/>
                <a:gd name="connsiteX1" fmla="*/ 798654 w 1597307"/>
                <a:gd name="connsiteY1" fmla="*/ 0 h 403185"/>
                <a:gd name="connsiteX2" fmla="*/ 1597308 w 1597307"/>
                <a:gd name="connsiteY2" fmla="*/ 201593 h 403185"/>
                <a:gd name="connsiteX3" fmla="*/ 798654 w 1597307"/>
                <a:gd name="connsiteY3" fmla="*/ 403186 h 403185"/>
                <a:gd name="connsiteX4" fmla="*/ 0 w 1597307"/>
                <a:gd name="connsiteY4" fmla="*/ 201593 h 403185"/>
                <a:gd name="connsiteX0" fmla="*/ 0 w 857479"/>
                <a:gd name="connsiteY0" fmla="*/ 201639 h 403271"/>
                <a:gd name="connsiteX1" fmla="*/ 798654 w 857479"/>
                <a:gd name="connsiteY1" fmla="*/ 46 h 403271"/>
                <a:gd name="connsiteX2" fmla="*/ 797648 w 857479"/>
                <a:gd name="connsiteY2" fmla="*/ 188186 h 403271"/>
                <a:gd name="connsiteX3" fmla="*/ 798654 w 857479"/>
                <a:gd name="connsiteY3" fmla="*/ 403232 h 403271"/>
                <a:gd name="connsiteX4" fmla="*/ 0 w 857479"/>
                <a:gd name="connsiteY4" fmla="*/ 201639 h 403271"/>
                <a:gd name="connsiteX0" fmla="*/ 0 w 857479"/>
                <a:gd name="connsiteY0" fmla="*/ 201639 h 439178"/>
                <a:gd name="connsiteX1" fmla="*/ 798654 w 857479"/>
                <a:gd name="connsiteY1" fmla="*/ 46 h 439178"/>
                <a:gd name="connsiteX2" fmla="*/ 797648 w 857479"/>
                <a:gd name="connsiteY2" fmla="*/ 188186 h 439178"/>
                <a:gd name="connsiteX3" fmla="*/ 798654 w 857479"/>
                <a:gd name="connsiteY3" fmla="*/ 403232 h 439178"/>
                <a:gd name="connsiteX4" fmla="*/ 0 w 857479"/>
                <a:gd name="connsiteY4" fmla="*/ 201639 h 439178"/>
                <a:gd name="connsiteX0" fmla="*/ 0 w 803768"/>
                <a:gd name="connsiteY0" fmla="*/ 260158 h 497697"/>
                <a:gd name="connsiteX1" fmla="*/ 798654 w 803768"/>
                <a:gd name="connsiteY1" fmla="*/ 58565 h 497697"/>
                <a:gd name="connsiteX2" fmla="*/ 797648 w 803768"/>
                <a:gd name="connsiteY2" fmla="*/ 246705 h 497697"/>
                <a:gd name="connsiteX3" fmla="*/ 798654 w 803768"/>
                <a:gd name="connsiteY3" fmla="*/ 461751 h 497697"/>
                <a:gd name="connsiteX4" fmla="*/ 0 w 803768"/>
                <a:gd name="connsiteY4" fmla="*/ 260158 h 497697"/>
                <a:gd name="connsiteX0" fmla="*/ 0 w 803768"/>
                <a:gd name="connsiteY0" fmla="*/ 212419 h 449958"/>
                <a:gd name="connsiteX1" fmla="*/ 798654 w 803768"/>
                <a:gd name="connsiteY1" fmla="*/ 10826 h 449958"/>
                <a:gd name="connsiteX2" fmla="*/ 797648 w 803768"/>
                <a:gd name="connsiteY2" fmla="*/ 198966 h 449958"/>
                <a:gd name="connsiteX3" fmla="*/ 798654 w 803768"/>
                <a:gd name="connsiteY3" fmla="*/ 414012 h 449958"/>
                <a:gd name="connsiteX4" fmla="*/ 0 w 803768"/>
                <a:gd name="connsiteY4" fmla="*/ 212419 h 449958"/>
                <a:gd name="connsiteX0" fmla="*/ 0 w 803628"/>
                <a:gd name="connsiteY0" fmla="*/ 212419 h 424302"/>
                <a:gd name="connsiteX1" fmla="*/ 798654 w 803628"/>
                <a:gd name="connsiteY1" fmla="*/ 10826 h 424302"/>
                <a:gd name="connsiteX2" fmla="*/ 797648 w 803628"/>
                <a:gd name="connsiteY2" fmla="*/ 198966 h 424302"/>
                <a:gd name="connsiteX3" fmla="*/ 798654 w 803628"/>
                <a:gd name="connsiteY3" fmla="*/ 414012 h 424302"/>
                <a:gd name="connsiteX4" fmla="*/ 0 w 803628"/>
                <a:gd name="connsiteY4" fmla="*/ 212419 h 424302"/>
                <a:gd name="connsiteX0" fmla="*/ 0 w 803628"/>
                <a:gd name="connsiteY0" fmla="*/ 212419 h 424302"/>
                <a:gd name="connsiteX1" fmla="*/ 798654 w 803628"/>
                <a:gd name="connsiteY1" fmla="*/ 10826 h 424302"/>
                <a:gd name="connsiteX2" fmla="*/ 797648 w 803628"/>
                <a:gd name="connsiteY2" fmla="*/ 198966 h 424302"/>
                <a:gd name="connsiteX3" fmla="*/ 798654 w 803628"/>
                <a:gd name="connsiteY3" fmla="*/ 414012 h 424302"/>
                <a:gd name="connsiteX4" fmla="*/ 0 w 803628"/>
                <a:gd name="connsiteY4" fmla="*/ 212419 h 424302"/>
                <a:gd name="connsiteX0" fmla="*/ 0 w 801975"/>
                <a:gd name="connsiteY0" fmla="*/ 212419 h 424302"/>
                <a:gd name="connsiteX1" fmla="*/ 798654 w 801975"/>
                <a:gd name="connsiteY1" fmla="*/ 10826 h 424302"/>
                <a:gd name="connsiteX2" fmla="*/ 797648 w 801975"/>
                <a:gd name="connsiteY2" fmla="*/ 198966 h 424302"/>
                <a:gd name="connsiteX3" fmla="*/ 798654 w 801975"/>
                <a:gd name="connsiteY3" fmla="*/ 414012 h 424302"/>
                <a:gd name="connsiteX4" fmla="*/ 0 w 801975"/>
                <a:gd name="connsiteY4" fmla="*/ 212419 h 42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975" h="424302">
                  <a:moveTo>
                    <a:pt x="0" y="212419"/>
                  </a:moveTo>
                  <a:cubicBezTo>
                    <a:pt x="0" y="101082"/>
                    <a:pt x="799057" y="-40455"/>
                    <a:pt x="798654" y="10826"/>
                  </a:cubicBezTo>
                  <a:cubicBezTo>
                    <a:pt x="798251" y="62107"/>
                    <a:pt x="793249" y="90169"/>
                    <a:pt x="797648" y="198966"/>
                  </a:cubicBezTo>
                  <a:cubicBezTo>
                    <a:pt x="786309" y="310984"/>
                    <a:pt x="810405" y="364422"/>
                    <a:pt x="798654" y="414012"/>
                  </a:cubicBezTo>
                  <a:cubicBezTo>
                    <a:pt x="786903" y="463602"/>
                    <a:pt x="0" y="323756"/>
                    <a:pt x="0" y="212419"/>
                  </a:cubicBez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lenth">
              <a:extLst>
                <a:ext uri="{FF2B5EF4-FFF2-40B4-BE49-F238E27FC236}">
                  <a16:creationId xmlns:a16="http://schemas.microsoft.com/office/drawing/2014/main" id="{5116195A-A49D-1083-4831-E66F2ABEB14B}"/>
                </a:ext>
              </a:extLst>
            </p:cNvPr>
            <p:cNvSpPr/>
            <p:nvPr/>
          </p:nvSpPr>
          <p:spPr>
            <a:xfrm rot="1800000">
              <a:off x="7499899" y="4880704"/>
              <a:ext cx="801975" cy="424302"/>
            </a:xfrm>
            <a:custGeom>
              <a:avLst/>
              <a:gdLst>
                <a:gd name="connsiteX0" fmla="*/ 0 w 1597307"/>
                <a:gd name="connsiteY0" fmla="*/ 201593 h 403185"/>
                <a:gd name="connsiteX1" fmla="*/ 798654 w 1597307"/>
                <a:gd name="connsiteY1" fmla="*/ 0 h 403185"/>
                <a:gd name="connsiteX2" fmla="*/ 1597308 w 1597307"/>
                <a:gd name="connsiteY2" fmla="*/ 201593 h 403185"/>
                <a:gd name="connsiteX3" fmla="*/ 798654 w 1597307"/>
                <a:gd name="connsiteY3" fmla="*/ 403186 h 403185"/>
                <a:gd name="connsiteX4" fmla="*/ 0 w 1597307"/>
                <a:gd name="connsiteY4" fmla="*/ 201593 h 403185"/>
                <a:gd name="connsiteX0" fmla="*/ 0 w 857479"/>
                <a:gd name="connsiteY0" fmla="*/ 201639 h 403271"/>
                <a:gd name="connsiteX1" fmla="*/ 798654 w 857479"/>
                <a:gd name="connsiteY1" fmla="*/ 46 h 403271"/>
                <a:gd name="connsiteX2" fmla="*/ 797648 w 857479"/>
                <a:gd name="connsiteY2" fmla="*/ 188186 h 403271"/>
                <a:gd name="connsiteX3" fmla="*/ 798654 w 857479"/>
                <a:gd name="connsiteY3" fmla="*/ 403232 h 403271"/>
                <a:gd name="connsiteX4" fmla="*/ 0 w 857479"/>
                <a:gd name="connsiteY4" fmla="*/ 201639 h 403271"/>
                <a:gd name="connsiteX0" fmla="*/ 0 w 857479"/>
                <a:gd name="connsiteY0" fmla="*/ 201639 h 439178"/>
                <a:gd name="connsiteX1" fmla="*/ 798654 w 857479"/>
                <a:gd name="connsiteY1" fmla="*/ 46 h 439178"/>
                <a:gd name="connsiteX2" fmla="*/ 797648 w 857479"/>
                <a:gd name="connsiteY2" fmla="*/ 188186 h 439178"/>
                <a:gd name="connsiteX3" fmla="*/ 798654 w 857479"/>
                <a:gd name="connsiteY3" fmla="*/ 403232 h 439178"/>
                <a:gd name="connsiteX4" fmla="*/ 0 w 857479"/>
                <a:gd name="connsiteY4" fmla="*/ 201639 h 439178"/>
                <a:gd name="connsiteX0" fmla="*/ 0 w 803768"/>
                <a:gd name="connsiteY0" fmla="*/ 260158 h 497697"/>
                <a:gd name="connsiteX1" fmla="*/ 798654 w 803768"/>
                <a:gd name="connsiteY1" fmla="*/ 58565 h 497697"/>
                <a:gd name="connsiteX2" fmla="*/ 797648 w 803768"/>
                <a:gd name="connsiteY2" fmla="*/ 246705 h 497697"/>
                <a:gd name="connsiteX3" fmla="*/ 798654 w 803768"/>
                <a:gd name="connsiteY3" fmla="*/ 461751 h 497697"/>
                <a:gd name="connsiteX4" fmla="*/ 0 w 803768"/>
                <a:gd name="connsiteY4" fmla="*/ 260158 h 497697"/>
                <a:gd name="connsiteX0" fmla="*/ 0 w 803768"/>
                <a:gd name="connsiteY0" fmla="*/ 212419 h 449958"/>
                <a:gd name="connsiteX1" fmla="*/ 798654 w 803768"/>
                <a:gd name="connsiteY1" fmla="*/ 10826 h 449958"/>
                <a:gd name="connsiteX2" fmla="*/ 797648 w 803768"/>
                <a:gd name="connsiteY2" fmla="*/ 198966 h 449958"/>
                <a:gd name="connsiteX3" fmla="*/ 798654 w 803768"/>
                <a:gd name="connsiteY3" fmla="*/ 414012 h 449958"/>
                <a:gd name="connsiteX4" fmla="*/ 0 w 803768"/>
                <a:gd name="connsiteY4" fmla="*/ 212419 h 449958"/>
                <a:gd name="connsiteX0" fmla="*/ 0 w 803628"/>
                <a:gd name="connsiteY0" fmla="*/ 212419 h 424302"/>
                <a:gd name="connsiteX1" fmla="*/ 798654 w 803628"/>
                <a:gd name="connsiteY1" fmla="*/ 10826 h 424302"/>
                <a:gd name="connsiteX2" fmla="*/ 797648 w 803628"/>
                <a:gd name="connsiteY2" fmla="*/ 198966 h 424302"/>
                <a:gd name="connsiteX3" fmla="*/ 798654 w 803628"/>
                <a:gd name="connsiteY3" fmla="*/ 414012 h 424302"/>
                <a:gd name="connsiteX4" fmla="*/ 0 w 803628"/>
                <a:gd name="connsiteY4" fmla="*/ 212419 h 424302"/>
                <a:gd name="connsiteX0" fmla="*/ 0 w 803628"/>
                <a:gd name="connsiteY0" fmla="*/ 212419 h 424302"/>
                <a:gd name="connsiteX1" fmla="*/ 798654 w 803628"/>
                <a:gd name="connsiteY1" fmla="*/ 10826 h 424302"/>
                <a:gd name="connsiteX2" fmla="*/ 797648 w 803628"/>
                <a:gd name="connsiteY2" fmla="*/ 198966 h 424302"/>
                <a:gd name="connsiteX3" fmla="*/ 798654 w 803628"/>
                <a:gd name="connsiteY3" fmla="*/ 414012 h 424302"/>
                <a:gd name="connsiteX4" fmla="*/ 0 w 803628"/>
                <a:gd name="connsiteY4" fmla="*/ 212419 h 424302"/>
                <a:gd name="connsiteX0" fmla="*/ 0 w 801975"/>
                <a:gd name="connsiteY0" fmla="*/ 212419 h 424302"/>
                <a:gd name="connsiteX1" fmla="*/ 798654 w 801975"/>
                <a:gd name="connsiteY1" fmla="*/ 10826 h 424302"/>
                <a:gd name="connsiteX2" fmla="*/ 797648 w 801975"/>
                <a:gd name="connsiteY2" fmla="*/ 198966 h 424302"/>
                <a:gd name="connsiteX3" fmla="*/ 798654 w 801975"/>
                <a:gd name="connsiteY3" fmla="*/ 414012 h 424302"/>
                <a:gd name="connsiteX4" fmla="*/ 0 w 801975"/>
                <a:gd name="connsiteY4" fmla="*/ 212419 h 42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975" h="424302">
                  <a:moveTo>
                    <a:pt x="0" y="212419"/>
                  </a:moveTo>
                  <a:cubicBezTo>
                    <a:pt x="0" y="101082"/>
                    <a:pt x="799057" y="-40455"/>
                    <a:pt x="798654" y="10826"/>
                  </a:cubicBezTo>
                  <a:cubicBezTo>
                    <a:pt x="798251" y="62107"/>
                    <a:pt x="793249" y="90169"/>
                    <a:pt x="797648" y="198966"/>
                  </a:cubicBezTo>
                  <a:cubicBezTo>
                    <a:pt x="786309" y="310984"/>
                    <a:pt x="810405" y="364422"/>
                    <a:pt x="798654" y="414012"/>
                  </a:cubicBezTo>
                  <a:cubicBezTo>
                    <a:pt x="786903" y="463602"/>
                    <a:pt x="0" y="323756"/>
                    <a:pt x="0" y="212419"/>
                  </a:cubicBez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body">
              <a:extLst>
                <a:ext uri="{FF2B5EF4-FFF2-40B4-BE49-F238E27FC236}">
                  <a16:creationId xmlns:a16="http://schemas.microsoft.com/office/drawing/2014/main" id="{6602FC7D-71AA-3AD4-3403-3805F0183AEF}"/>
                </a:ext>
              </a:extLst>
            </p:cNvPr>
            <p:cNvSpPr/>
            <p:nvPr/>
          </p:nvSpPr>
          <p:spPr>
            <a:xfrm>
              <a:off x="7969349" y="3909979"/>
              <a:ext cx="1445144" cy="1597307"/>
            </a:xfrm>
            <a:custGeom>
              <a:avLst/>
              <a:gdLst>
                <a:gd name="connsiteX0" fmla="*/ 0 w 1597307"/>
                <a:gd name="connsiteY0" fmla="*/ 266223 h 1597307"/>
                <a:gd name="connsiteX1" fmla="*/ 266223 w 1597307"/>
                <a:gd name="connsiteY1" fmla="*/ 0 h 1597307"/>
                <a:gd name="connsiteX2" fmla="*/ 1331084 w 1597307"/>
                <a:gd name="connsiteY2" fmla="*/ 0 h 1597307"/>
                <a:gd name="connsiteX3" fmla="*/ 1597307 w 1597307"/>
                <a:gd name="connsiteY3" fmla="*/ 266223 h 1597307"/>
                <a:gd name="connsiteX4" fmla="*/ 1597307 w 1597307"/>
                <a:gd name="connsiteY4" fmla="*/ 1331084 h 1597307"/>
                <a:gd name="connsiteX5" fmla="*/ 1331084 w 1597307"/>
                <a:gd name="connsiteY5" fmla="*/ 1597307 h 1597307"/>
                <a:gd name="connsiteX6" fmla="*/ 266223 w 1597307"/>
                <a:gd name="connsiteY6" fmla="*/ 1597307 h 1597307"/>
                <a:gd name="connsiteX7" fmla="*/ 0 w 1597307"/>
                <a:gd name="connsiteY7" fmla="*/ 1331084 h 1597307"/>
                <a:gd name="connsiteX8" fmla="*/ 0 w 1597307"/>
                <a:gd name="connsiteY8" fmla="*/ 266223 h 1597307"/>
                <a:gd name="connsiteX0" fmla="*/ 0 w 1597307"/>
                <a:gd name="connsiteY0" fmla="*/ 266223 h 1597307"/>
                <a:gd name="connsiteX1" fmla="*/ 497717 w 1597307"/>
                <a:gd name="connsiteY1" fmla="*/ 0 h 1597307"/>
                <a:gd name="connsiteX2" fmla="*/ 1331084 w 1597307"/>
                <a:gd name="connsiteY2" fmla="*/ 0 h 1597307"/>
                <a:gd name="connsiteX3" fmla="*/ 1597307 w 1597307"/>
                <a:gd name="connsiteY3" fmla="*/ 266223 h 1597307"/>
                <a:gd name="connsiteX4" fmla="*/ 1597307 w 1597307"/>
                <a:gd name="connsiteY4" fmla="*/ 1331084 h 1597307"/>
                <a:gd name="connsiteX5" fmla="*/ 1331084 w 1597307"/>
                <a:gd name="connsiteY5" fmla="*/ 1597307 h 1597307"/>
                <a:gd name="connsiteX6" fmla="*/ 266223 w 1597307"/>
                <a:gd name="connsiteY6" fmla="*/ 1597307 h 1597307"/>
                <a:gd name="connsiteX7" fmla="*/ 0 w 1597307"/>
                <a:gd name="connsiteY7" fmla="*/ 1331084 h 1597307"/>
                <a:gd name="connsiteX8" fmla="*/ 0 w 1597307"/>
                <a:gd name="connsiteY8" fmla="*/ 266223 h 1597307"/>
                <a:gd name="connsiteX0" fmla="*/ 208344 w 1597307"/>
                <a:gd name="connsiteY0" fmla="*/ 243074 h 1597307"/>
                <a:gd name="connsiteX1" fmla="*/ 497717 w 1597307"/>
                <a:gd name="connsiteY1" fmla="*/ 0 h 1597307"/>
                <a:gd name="connsiteX2" fmla="*/ 1331084 w 1597307"/>
                <a:gd name="connsiteY2" fmla="*/ 0 h 1597307"/>
                <a:gd name="connsiteX3" fmla="*/ 1597307 w 1597307"/>
                <a:gd name="connsiteY3" fmla="*/ 266223 h 1597307"/>
                <a:gd name="connsiteX4" fmla="*/ 1597307 w 1597307"/>
                <a:gd name="connsiteY4" fmla="*/ 1331084 h 1597307"/>
                <a:gd name="connsiteX5" fmla="*/ 1331084 w 1597307"/>
                <a:gd name="connsiteY5" fmla="*/ 1597307 h 1597307"/>
                <a:gd name="connsiteX6" fmla="*/ 266223 w 1597307"/>
                <a:gd name="connsiteY6" fmla="*/ 1597307 h 1597307"/>
                <a:gd name="connsiteX7" fmla="*/ 0 w 1597307"/>
                <a:gd name="connsiteY7" fmla="*/ 1331084 h 1597307"/>
                <a:gd name="connsiteX8" fmla="*/ 208344 w 1597307"/>
                <a:gd name="connsiteY8" fmla="*/ 243074 h 1597307"/>
                <a:gd name="connsiteX0" fmla="*/ 208344 w 1597307"/>
                <a:gd name="connsiteY0" fmla="*/ 243074 h 1597307"/>
                <a:gd name="connsiteX1" fmla="*/ 497717 w 1597307"/>
                <a:gd name="connsiteY1" fmla="*/ 0 h 1597307"/>
                <a:gd name="connsiteX2" fmla="*/ 1099591 w 1597307"/>
                <a:gd name="connsiteY2" fmla="*/ 0 h 1597307"/>
                <a:gd name="connsiteX3" fmla="*/ 1597307 w 1597307"/>
                <a:gd name="connsiteY3" fmla="*/ 266223 h 1597307"/>
                <a:gd name="connsiteX4" fmla="*/ 1597307 w 1597307"/>
                <a:gd name="connsiteY4" fmla="*/ 1331084 h 1597307"/>
                <a:gd name="connsiteX5" fmla="*/ 1331084 w 1597307"/>
                <a:gd name="connsiteY5" fmla="*/ 1597307 h 1597307"/>
                <a:gd name="connsiteX6" fmla="*/ 266223 w 1597307"/>
                <a:gd name="connsiteY6" fmla="*/ 1597307 h 1597307"/>
                <a:gd name="connsiteX7" fmla="*/ 0 w 1597307"/>
                <a:gd name="connsiteY7" fmla="*/ 1331084 h 1597307"/>
                <a:gd name="connsiteX8" fmla="*/ 208344 w 1597307"/>
                <a:gd name="connsiteY8" fmla="*/ 243074 h 1597307"/>
                <a:gd name="connsiteX0" fmla="*/ 208344 w 1597307"/>
                <a:gd name="connsiteY0" fmla="*/ 243074 h 1597307"/>
                <a:gd name="connsiteX1" fmla="*/ 497717 w 1597307"/>
                <a:gd name="connsiteY1" fmla="*/ 0 h 1597307"/>
                <a:gd name="connsiteX2" fmla="*/ 1099591 w 1597307"/>
                <a:gd name="connsiteY2" fmla="*/ 0 h 1597307"/>
                <a:gd name="connsiteX3" fmla="*/ 1400537 w 1597307"/>
                <a:gd name="connsiteY3" fmla="*/ 254648 h 1597307"/>
                <a:gd name="connsiteX4" fmla="*/ 1597307 w 1597307"/>
                <a:gd name="connsiteY4" fmla="*/ 1331084 h 1597307"/>
                <a:gd name="connsiteX5" fmla="*/ 1331084 w 1597307"/>
                <a:gd name="connsiteY5" fmla="*/ 1597307 h 1597307"/>
                <a:gd name="connsiteX6" fmla="*/ 266223 w 1597307"/>
                <a:gd name="connsiteY6" fmla="*/ 1597307 h 1597307"/>
                <a:gd name="connsiteX7" fmla="*/ 0 w 1597307"/>
                <a:gd name="connsiteY7" fmla="*/ 1331084 h 1597307"/>
                <a:gd name="connsiteX8" fmla="*/ 208344 w 1597307"/>
                <a:gd name="connsiteY8" fmla="*/ 243074 h 1597307"/>
                <a:gd name="connsiteX0" fmla="*/ 162045 w 1551008"/>
                <a:gd name="connsiteY0" fmla="*/ 243074 h 1597307"/>
                <a:gd name="connsiteX1" fmla="*/ 451418 w 1551008"/>
                <a:gd name="connsiteY1" fmla="*/ 0 h 1597307"/>
                <a:gd name="connsiteX2" fmla="*/ 1053292 w 1551008"/>
                <a:gd name="connsiteY2" fmla="*/ 0 h 1597307"/>
                <a:gd name="connsiteX3" fmla="*/ 1354238 w 1551008"/>
                <a:gd name="connsiteY3" fmla="*/ 254648 h 1597307"/>
                <a:gd name="connsiteX4" fmla="*/ 1551008 w 1551008"/>
                <a:gd name="connsiteY4" fmla="*/ 1331084 h 1597307"/>
                <a:gd name="connsiteX5" fmla="*/ 1284785 w 1551008"/>
                <a:gd name="connsiteY5" fmla="*/ 1597307 h 1597307"/>
                <a:gd name="connsiteX6" fmla="*/ 219924 w 1551008"/>
                <a:gd name="connsiteY6" fmla="*/ 1597307 h 1597307"/>
                <a:gd name="connsiteX7" fmla="*/ 0 w 1551008"/>
                <a:gd name="connsiteY7" fmla="*/ 1018568 h 1597307"/>
                <a:gd name="connsiteX8" fmla="*/ 162045 w 1551008"/>
                <a:gd name="connsiteY8" fmla="*/ 243074 h 1597307"/>
                <a:gd name="connsiteX0" fmla="*/ 162045 w 1551008"/>
                <a:gd name="connsiteY0" fmla="*/ 243074 h 1597307"/>
                <a:gd name="connsiteX1" fmla="*/ 451418 w 1551008"/>
                <a:gd name="connsiteY1" fmla="*/ 0 h 1597307"/>
                <a:gd name="connsiteX2" fmla="*/ 1053292 w 1551008"/>
                <a:gd name="connsiteY2" fmla="*/ 0 h 1597307"/>
                <a:gd name="connsiteX3" fmla="*/ 1354238 w 1551008"/>
                <a:gd name="connsiteY3" fmla="*/ 254648 h 1597307"/>
                <a:gd name="connsiteX4" fmla="*/ 1551008 w 1551008"/>
                <a:gd name="connsiteY4" fmla="*/ 1331084 h 1597307"/>
                <a:gd name="connsiteX5" fmla="*/ 1284785 w 1551008"/>
                <a:gd name="connsiteY5" fmla="*/ 1597307 h 1597307"/>
                <a:gd name="connsiteX6" fmla="*/ 370395 w 1551008"/>
                <a:gd name="connsiteY6" fmla="*/ 1458411 h 1597307"/>
                <a:gd name="connsiteX7" fmla="*/ 0 w 1551008"/>
                <a:gd name="connsiteY7" fmla="*/ 1018568 h 1597307"/>
                <a:gd name="connsiteX8" fmla="*/ 162045 w 1551008"/>
                <a:gd name="connsiteY8" fmla="*/ 243074 h 1597307"/>
                <a:gd name="connsiteX0" fmla="*/ 162045 w 1551008"/>
                <a:gd name="connsiteY0" fmla="*/ 243074 h 1458411"/>
                <a:gd name="connsiteX1" fmla="*/ 451418 w 1551008"/>
                <a:gd name="connsiteY1" fmla="*/ 0 h 1458411"/>
                <a:gd name="connsiteX2" fmla="*/ 1053292 w 1551008"/>
                <a:gd name="connsiteY2" fmla="*/ 0 h 1458411"/>
                <a:gd name="connsiteX3" fmla="*/ 1354238 w 1551008"/>
                <a:gd name="connsiteY3" fmla="*/ 254648 h 1458411"/>
                <a:gd name="connsiteX4" fmla="*/ 1551008 w 1551008"/>
                <a:gd name="connsiteY4" fmla="*/ 1331084 h 1458411"/>
                <a:gd name="connsiteX5" fmla="*/ 1215336 w 1551008"/>
                <a:gd name="connsiteY5" fmla="*/ 1446836 h 1458411"/>
                <a:gd name="connsiteX6" fmla="*/ 370395 w 1551008"/>
                <a:gd name="connsiteY6" fmla="*/ 1458411 h 1458411"/>
                <a:gd name="connsiteX7" fmla="*/ 0 w 1551008"/>
                <a:gd name="connsiteY7" fmla="*/ 1018568 h 1458411"/>
                <a:gd name="connsiteX8" fmla="*/ 162045 w 1551008"/>
                <a:gd name="connsiteY8" fmla="*/ 243074 h 1458411"/>
                <a:gd name="connsiteX0" fmla="*/ 162045 w 1493134"/>
                <a:gd name="connsiteY0" fmla="*/ 243074 h 1458411"/>
                <a:gd name="connsiteX1" fmla="*/ 451418 w 1493134"/>
                <a:gd name="connsiteY1" fmla="*/ 0 h 1458411"/>
                <a:gd name="connsiteX2" fmla="*/ 1053292 w 1493134"/>
                <a:gd name="connsiteY2" fmla="*/ 0 h 1458411"/>
                <a:gd name="connsiteX3" fmla="*/ 1354238 w 1493134"/>
                <a:gd name="connsiteY3" fmla="*/ 254648 h 1458411"/>
                <a:gd name="connsiteX4" fmla="*/ 1493134 w 1493134"/>
                <a:gd name="connsiteY4" fmla="*/ 983844 h 1458411"/>
                <a:gd name="connsiteX5" fmla="*/ 1215336 w 1493134"/>
                <a:gd name="connsiteY5" fmla="*/ 1446836 h 1458411"/>
                <a:gd name="connsiteX6" fmla="*/ 370395 w 1493134"/>
                <a:gd name="connsiteY6" fmla="*/ 1458411 h 1458411"/>
                <a:gd name="connsiteX7" fmla="*/ 0 w 1493134"/>
                <a:gd name="connsiteY7" fmla="*/ 1018568 h 1458411"/>
                <a:gd name="connsiteX8" fmla="*/ 162045 w 1493134"/>
                <a:gd name="connsiteY8" fmla="*/ 243074 h 1458411"/>
                <a:gd name="connsiteX0" fmla="*/ 69447 w 1400536"/>
                <a:gd name="connsiteY0" fmla="*/ 243074 h 1458411"/>
                <a:gd name="connsiteX1" fmla="*/ 358820 w 1400536"/>
                <a:gd name="connsiteY1" fmla="*/ 0 h 1458411"/>
                <a:gd name="connsiteX2" fmla="*/ 960694 w 1400536"/>
                <a:gd name="connsiteY2" fmla="*/ 0 h 1458411"/>
                <a:gd name="connsiteX3" fmla="*/ 1261640 w 1400536"/>
                <a:gd name="connsiteY3" fmla="*/ 254648 h 1458411"/>
                <a:gd name="connsiteX4" fmla="*/ 1400536 w 1400536"/>
                <a:gd name="connsiteY4" fmla="*/ 983844 h 1458411"/>
                <a:gd name="connsiteX5" fmla="*/ 1122738 w 1400536"/>
                <a:gd name="connsiteY5" fmla="*/ 1446836 h 1458411"/>
                <a:gd name="connsiteX6" fmla="*/ 277797 w 1400536"/>
                <a:gd name="connsiteY6" fmla="*/ 1458411 h 1458411"/>
                <a:gd name="connsiteX7" fmla="*/ 0 w 1400536"/>
                <a:gd name="connsiteY7" fmla="*/ 983844 h 1458411"/>
                <a:gd name="connsiteX8" fmla="*/ 69447 w 1400536"/>
                <a:gd name="connsiteY8" fmla="*/ 243074 h 1458411"/>
                <a:gd name="connsiteX0" fmla="*/ 138895 w 1469984"/>
                <a:gd name="connsiteY0" fmla="*/ 243074 h 1458411"/>
                <a:gd name="connsiteX1" fmla="*/ 428268 w 1469984"/>
                <a:gd name="connsiteY1" fmla="*/ 0 h 1458411"/>
                <a:gd name="connsiteX2" fmla="*/ 1030142 w 1469984"/>
                <a:gd name="connsiteY2" fmla="*/ 0 h 1458411"/>
                <a:gd name="connsiteX3" fmla="*/ 1331088 w 1469984"/>
                <a:gd name="connsiteY3" fmla="*/ 254648 h 1458411"/>
                <a:gd name="connsiteX4" fmla="*/ 1469984 w 1469984"/>
                <a:gd name="connsiteY4" fmla="*/ 983844 h 1458411"/>
                <a:gd name="connsiteX5" fmla="*/ 1192186 w 1469984"/>
                <a:gd name="connsiteY5" fmla="*/ 1446836 h 1458411"/>
                <a:gd name="connsiteX6" fmla="*/ 347245 w 1469984"/>
                <a:gd name="connsiteY6" fmla="*/ 1458411 h 1458411"/>
                <a:gd name="connsiteX7" fmla="*/ 0 w 1469984"/>
                <a:gd name="connsiteY7" fmla="*/ 960695 h 1458411"/>
                <a:gd name="connsiteX8" fmla="*/ 138895 w 1469984"/>
                <a:gd name="connsiteY8" fmla="*/ 243074 h 1458411"/>
                <a:gd name="connsiteX0" fmla="*/ 138895 w 1469984"/>
                <a:gd name="connsiteY0" fmla="*/ 243074 h 1446836"/>
                <a:gd name="connsiteX1" fmla="*/ 428268 w 1469984"/>
                <a:gd name="connsiteY1" fmla="*/ 0 h 1446836"/>
                <a:gd name="connsiteX2" fmla="*/ 1030142 w 1469984"/>
                <a:gd name="connsiteY2" fmla="*/ 0 h 1446836"/>
                <a:gd name="connsiteX3" fmla="*/ 1331088 w 1469984"/>
                <a:gd name="connsiteY3" fmla="*/ 254648 h 1446836"/>
                <a:gd name="connsiteX4" fmla="*/ 1469984 w 1469984"/>
                <a:gd name="connsiteY4" fmla="*/ 983844 h 1446836"/>
                <a:gd name="connsiteX5" fmla="*/ 1192186 w 1469984"/>
                <a:gd name="connsiteY5" fmla="*/ 1446836 h 1446836"/>
                <a:gd name="connsiteX6" fmla="*/ 312521 w 1469984"/>
                <a:gd name="connsiteY6" fmla="*/ 1388963 h 1446836"/>
                <a:gd name="connsiteX7" fmla="*/ 0 w 1469984"/>
                <a:gd name="connsiteY7" fmla="*/ 960695 h 1446836"/>
                <a:gd name="connsiteX8" fmla="*/ 138895 w 1469984"/>
                <a:gd name="connsiteY8" fmla="*/ 243074 h 1446836"/>
                <a:gd name="connsiteX0" fmla="*/ 138895 w 1469984"/>
                <a:gd name="connsiteY0" fmla="*/ 243074 h 1412112"/>
                <a:gd name="connsiteX1" fmla="*/ 428268 w 1469984"/>
                <a:gd name="connsiteY1" fmla="*/ 0 h 1412112"/>
                <a:gd name="connsiteX2" fmla="*/ 1030142 w 1469984"/>
                <a:gd name="connsiteY2" fmla="*/ 0 h 1412112"/>
                <a:gd name="connsiteX3" fmla="*/ 1331088 w 1469984"/>
                <a:gd name="connsiteY3" fmla="*/ 254648 h 1412112"/>
                <a:gd name="connsiteX4" fmla="*/ 1469984 w 1469984"/>
                <a:gd name="connsiteY4" fmla="*/ 983844 h 1412112"/>
                <a:gd name="connsiteX5" fmla="*/ 1192186 w 1469984"/>
                <a:gd name="connsiteY5" fmla="*/ 1412112 h 1412112"/>
                <a:gd name="connsiteX6" fmla="*/ 312521 w 1469984"/>
                <a:gd name="connsiteY6" fmla="*/ 1388963 h 1412112"/>
                <a:gd name="connsiteX7" fmla="*/ 0 w 1469984"/>
                <a:gd name="connsiteY7" fmla="*/ 960695 h 1412112"/>
                <a:gd name="connsiteX8" fmla="*/ 138895 w 1469984"/>
                <a:gd name="connsiteY8" fmla="*/ 243074 h 1412112"/>
                <a:gd name="connsiteX0" fmla="*/ 138895 w 1469984"/>
                <a:gd name="connsiteY0" fmla="*/ 243074 h 1412112"/>
                <a:gd name="connsiteX1" fmla="*/ 428268 w 1469984"/>
                <a:gd name="connsiteY1" fmla="*/ 0 h 1412112"/>
                <a:gd name="connsiteX2" fmla="*/ 1030142 w 1469984"/>
                <a:gd name="connsiteY2" fmla="*/ 0 h 1412112"/>
                <a:gd name="connsiteX3" fmla="*/ 1331088 w 1469984"/>
                <a:gd name="connsiteY3" fmla="*/ 254648 h 1412112"/>
                <a:gd name="connsiteX4" fmla="*/ 1469984 w 1469984"/>
                <a:gd name="connsiteY4" fmla="*/ 983844 h 1412112"/>
                <a:gd name="connsiteX5" fmla="*/ 1192186 w 1469984"/>
                <a:gd name="connsiteY5" fmla="*/ 1412112 h 1412112"/>
                <a:gd name="connsiteX6" fmla="*/ 312521 w 1469984"/>
                <a:gd name="connsiteY6" fmla="*/ 1388963 h 1412112"/>
                <a:gd name="connsiteX7" fmla="*/ 0 w 1469984"/>
                <a:gd name="connsiteY7" fmla="*/ 960695 h 1412112"/>
                <a:gd name="connsiteX8" fmla="*/ 138895 w 1469984"/>
                <a:gd name="connsiteY8" fmla="*/ 243074 h 1412112"/>
                <a:gd name="connsiteX0" fmla="*/ 138895 w 1469984"/>
                <a:gd name="connsiteY0" fmla="*/ 243074 h 1412112"/>
                <a:gd name="connsiteX1" fmla="*/ 428268 w 1469984"/>
                <a:gd name="connsiteY1" fmla="*/ 0 h 1412112"/>
                <a:gd name="connsiteX2" fmla="*/ 1030142 w 1469984"/>
                <a:gd name="connsiteY2" fmla="*/ 0 h 1412112"/>
                <a:gd name="connsiteX3" fmla="*/ 1331088 w 1469984"/>
                <a:gd name="connsiteY3" fmla="*/ 254648 h 1412112"/>
                <a:gd name="connsiteX4" fmla="*/ 1469984 w 1469984"/>
                <a:gd name="connsiteY4" fmla="*/ 983844 h 1412112"/>
                <a:gd name="connsiteX5" fmla="*/ 1192186 w 1469984"/>
                <a:gd name="connsiteY5" fmla="*/ 1412112 h 1412112"/>
                <a:gd name="connsiteX6" fmla="*/ 312521 w 1469984"/>
                <a:gd name="connsiteY6" fmla="*/ 1388963 h 1412112"/>
                <a:gd name="connsiteX7" fmla="*/ 0 w 1469984"/>
                <a:gd name="connsiteY7" fmla="*/ 960695 h 1412112"/>
                <a:gd name="connsiteX8" fmla="*/ 138895 w 1469984"/>
                <a:gd name="connsiteY8" fmla="*/ 243074 h 1412112"/>
                <a:gd name="connsiteX0" fmla="*/ 138895 w 1469984"/>
                <a:gd name="connsiteY0" fmla="*/ 243074 h 1412112"/>
                <a:gd name="connsiteX1" fmla="*/ 428268 w 1469984"/>
                <a:gd name="connsiteY1" fmla="*/ 0 h 1412112"/>
                <a:gd name="connsiteX2" fmla="*/ 1030142 w 1469984"/>
                <a:gd name="connsiteY2" fmla="*/ 0 h 1412112"/>
                <a:gd name="connsiteX3" fmla="*/ 1331088 w 1469984"/>
                <a:gd name="connsiteY3" fmla="*/ 254648 h 1412112"/>
                <a:gd name="connsiteX4" fmla="*/ 1469984 w 1469984"/>
                <a:gd name="connsiteY4" fmla="*/ 983844 h 1412112"/>
                <a:gd name="connsiteX5" fmla="*/ 1192186 w 1469984"/>
                <a:gd name="connsiteY5" fmla="*/ 1412112 h 1412112"/>
                <a:gd name="connsiteX6" fmla="*/ 312521 w 1469984"/>
                <a:gd name="connsiteY6" fmla="*/ 1388963 h 1412112"/>
                <a:gd name="connsiteX7" fmla="*/ 0 w 1469984"/>
                <a:gd name="connsiteY7" fmla="*/ 960695 h 1412112"/>
                <a:gd name="connsiteX8" fmla="*/ 138895 w 1469984"/>
                <a:gd name="connsiteY8" fmla="*/ 243074 h 1412112"/>
                <a:gd name="connsiteX0" fmla="*/ 138895 w 1469984"/>
                <a:gd name="connsiteY0" fmla="*/ 243074 h 1412112"/>
                <a:gd name="connsiteX1" fmla="*/ 428268 w 1469984"/>
                <a:gd name="connsiteY1" fmla="*/ 0 h 1412112"/>
                <a:gd name="connsiteX2" fmla="*/ 1030142 w 1469984"/>
                <a:gd name="connsiteY2" fmla="*/ 0 h 1412112"/>
                <a:gd name="connsiteX3" fmla="*/ 1331088 w 1469984"/>
                <a:gd name="connsiteY3" fmla="*/ 254648 h 1412112"/>
                <a:gd name="connsiteX4" fmla="*/ 1469984 w 1469984"/>
                <a:gd name="connsiteY4" fmla="*/ 983844 h 1412112"/>
                <a:gd name="connsiteX5" fmla="*/ 1192186 w 1469984"/>
                <a:gd name="connsiteY5" fmla="*/ 1412112 h 1412112"/>
                <a:gd name="connsiteX6" fmla="*/ 312521 w 1469984"/>
                <a:gd name="connsiteY6" fmla="*/ 1388963 h 1412112"/>
                <a:gd name="connsiteX7" fmla="*/ 0 w 1469984"/>
                <a:gd name="connsiteY7" fmla="*/ 960695 h 1412112"/>
                <a:gd name="connsiteX8" fmla="*/ 138895 w 1469984"/>
                <a:gd name="connsiteY8" fmla="*/ 243074 h 1412112"/>
                <a:gd name="connsiteX0" fmla="*/ 138895 w 1469984"/>
                <a:gd name="connsiteY0" fmla="*/ 243074 h 1412112"/>
                <a:gd name="connsiteX1" fmla="*/ 428268 w 1469984"/>
                <a:gd name="connsiteY1" fmla="*/ 0 h 1412112"/>
                <a:gd name="connsiteX2" fmla="*/ 1030142 w 1469984"/>
                <a:gd name="connsiteY2" fmla="*/ 0 h 1412112"/>
                <a:gd name="connsiteX3" fmla="*/ 1331088 w 1469984"/>
                <a:gd name="connsiteY3" fmla="*/ 254648 h 1412112"/>
                <a:gd name="connsiteX4" fmla="*/ 1469984 w 1469984"/>
                <a:gd name="connsiteY4" fmla="*/ 983844 h 1412112"/>
                <a:gd name="connsiteX5" fmla="*/ 1192186 w 1469984"/>
                <a:gd name="connsiteY5" fmla="*/ 1412112 h 1412112"/>
                <a:gd name="connsiteX6" fmla="*/ 312521 w 1469984"/>
                <a:gd name="connsiteY6" fmla="*/ 1388963 h 1412112"/>
                <a:gd name="connsiteX7" fmla="*/ 0 w 1469984"/>
                <a:gd name="connsiteY7" fmla="*/ 960695 h 1412112"/>
                <a:gd name="connsiteX8" fmla="*/ 138895 w 1469984"/>
                <a:gd name="connsiteY8" fmla="*/ 243074 h 1412112"/>
                <a:gd name="connsiteX0" fmla="*/ 138895 w 1469984"/>
                <a:gd name="connsiteY0" fmla="*/ 243074 h 1412112"/>
                <a:gd name="connsiteX1" fmla="*/ 428268 w 1469984"/>
                <a:gd name="connsiteY1" fmla="*/ 0 h 1412112"/>
                <a:gd name="connsiteX2" fmla="*/ 1030142 w 1469984"/>
                <a:gd name="connsiteY2" fmla="*/ 0 h 1412112"/>
                <a:gd name="connsiteX3" fmla="*/ 1331088 w 1469984"/>
                <a:gd name="connsiteY3" fmla="*/ 254648 h 1412112"/>
                <a:gd name="connsiteX4" fmla="*/ 1469984 w 1469984"/>
                <a:gd name="connsiteY4" fmla="*/ 983844 h 1412112"/>
                <a:gd name="connsiteX5" fmla="*/ 1192186 w 1469984"/>
                <a:gd name="connsiteY5" fmla="*/ 1412112 h 1412112"/>
                <a:gd name="connsiteX6" fmla="*/ 312521 w 1469984"/>
                <a:gd name="connsiteY6" fmla="*/ 1388963 h 1412112"/>
                <a:gd name="connsiteX7" fmla="*/ 0 w 1469984"/>
                <a:gd name="connsiteY7" fmla="*/ 960695 h 1412112"/>
                <a:gd name="connsiteX8" fmla="*/ 138895 w 1469984"/>
                <a:gd name="connsiteY8" fmla="*/ 243074 h 1412112"/>
                <a:gd name="connsiteX0" fmla="*/ 138895 w 1469984"/>
                <a:gd name="connsiteY0" fmla="*/ 243074 h 1412112"/>
                <a:gd name="connsiteX1" fmla="*/ 428268 w 1469984"/>
                <a:gd name="connsiteY1" fmla="*/ 0 h 1412112"/>
                <a:gd name="connsiteX2" fmla="*/ 1030142 w 1469984"/>
                <a:gd name="connsiteY2" fmla="*/ 0 h 1412112"/>
                <a:gd name="connsiteX3" fmla="*/ 1331088 w 1469984"/>
                <a:gd name="connsiteY3" fmla="*/ 254648 h 1412112"/>
                <a:gd name="connsiteX4" fmla="*/ 1469984 w 1469984"/>
                <a:gd name="connsiteY4" fmla="*/ 983844 h 1412112"/>
                <a:gd name="connsiteX5" fmla="*/ 1192186 w 1469984"/>
                <a:gd name="connsiteY5" fmla="*/ 1412112 h 1412112"/>
                <a:gd name="connsiteX6" fmla="*/ 312521 w 1469984"/>
                <a:gd name="connsiteY6" fmla="*/ 1388963 h 1412112"/>
                <a:gd name="connsiteX7" fmla="*/ 0 w 1469984"/>
                <a:gd name="connsiteY7" fmla="*/ 960695 h 1412112"/>
                <a:gd name="connsiteX8" fmla="*/ 138895 w 1469984"/>
                <a:gd name="connsiteY8" fmla="*/ 243074 h 1412112"/>
                <a:gd name="connsiteX0" fmla="*/ 142481 w 1473570"/>
                <a:gd name="connsiteY0" fmla="*/ 243074 h 1412112"/>
                <a:gd name="connsiteX1" fmla="*/ 431854 w 1473570"/>
                <a:gd name="connsiteY1" fmla="*/ 0 h 1412112"/>
                <a:gd name="connsiteX2" fmla="*/ 1033728 w 1473570"/>
                <a:gd name="connsiteY2" fmla="*/ 0 h 1412112"/>
                <a:gd name="connsiteX3" fmla="*/ 1334674 w 1473570"/>
                <a:gd name="connsiteY3" fmla="*/ 254648 h 1412112"/>
                <a:gd name="connsiteX4" fmla="*/ 1473570 w 1473570"/>
                <a:gd name="connsiteY4" fmla="*/ 983844 h 1412112"/>
                <a:gd name="connsiteX5" fmla="*/ 1195772 w 1473570"/>
                <a:gd name="connsiteY5" fmla="*/ 1412112 h 1412112"/>
                <a:gd name="connsiteX6" fmla="*/ 316107 w 1473570"/>
                <a:gd name="connsiteY6" fmla="*/ 1388963 h 1412112"/>
                <a:gd name="connsiteX7" fmla="*/ 3586 w 1473570"/>
                <a:gd name="connsiteY7" fmla="*/ 960695 h 1412112"/>
                <a:gd name="connsiteX8" fmla="*/ 142481 w 1473570"/>
                <a:gd name="connsiteY8" fmla="*/ 243074 h 1412112"/>
                <a:gd name="connsiteX0" fmla="*/ 151833 w 1482922"/>
                <a:gd name="connsiteY0" fmla="*/ 243074 h 1412112"/>
                <a:gd name="connsiteX1" fmla="*/ 441206 w 1482922"/>
                <a:gd name="connsiteY1" fmla="*/ 0 h 1412112"/>
                <a:gd name="connsiteX2" fmla="*/ 1043080 w 1482922"/>
                <a:gd name="connsiteY2" fmla="*/ 0 h 1412112"/>
                <a:gd name="connsiteX3" fmla="*/ 1344026 w 1482922"/>
                <a:gd name="connsiteY3" fmla="*/ 254648 h 1412112"/>
                <a:gd name="connsiteX4" fmla="*/ 1482922 w 1482922"/>
                <a:gd name="connsiteY4" fmla="*/ 983844 h 1412112"/>
                <a:gd name="connsiteX5" fmla="*/ 1205124 w 1482922"/>
                <a:gd name="connsiteY5" fmla="*/ 1412112 h 1412112"/>
                <a:gd name="connsiteX6" fmla="*/ 325459 w 1482922"/>
                <a:gd name="connsiteY6" fmla="*/ 1388963 h 1412112"/>
                <a:gd name="connsiteX7" fmla="*/ 12938 w 1482922"/>
                <a:gd name="connsiteY7" fmla="*/ 960695 h 1412112"/>
                <a:gd name="connsiteX8" fmla="*/ 151833 w 1482922"/>
                <a:gd name="connsiteY8" fmla="*/ 243074 h 1412112"/>
                <a:gd name="connsiteX0" fmla="*/ 142482 w 1473571"/>
                <a:gd name="connsiteY0" fmla="*/ 243074 h 1412112"/>
                <a:gd name="connsiteX1" fmla="*/ 431855 w 1473571"/>
                <a:gd name="connsiteY1" fmla="*/ 0 h 1412112"/>
                <a:gd name="connsiteX2" fmla="*/ 1033729 w 1473571"/>
                <a:gd name="connsiteY2" fmla="*/ 0 h 1412112"/>
                <a:gd name="connsiteX3" fmla="*/ 1334675 w 1473571"/>
                <a:gd name="connsiteY3" fmla="*/ 254648 h 1412112"/>
                <a:gd name="connsiteX4" fmla="*/ 1473571 w 1473571"/>
                <a:gd name="connsiteY4" fmla="*/ 983844 h 1412112"/>
                <a:gd name="connsiteX5" fmla="*/ 1195773 w 1473571"/>
                <a:gd name="connsiteY5" fmla="*/ 1412112 h 1412112"/>
                <a:gd name="connsiteX6" fmla="*/ 316108 w 1473571"/>
                <a:gd name="connsiteY6" fmla="*/ 1388963 h 1412112"/>
                <a:gd name="connsiteX7" fmla="*/ 3587 w 1473571"/>
                <a:gd name="connsiteY7" fmla="*/ 960695 h 1412112"/>
                <a:gd name="connsiteX8" fmla="*/ 142482 w 1473571"/>
                <a:gd name="connsiteY8" fmla="*/ 243074 h 1412112"/>
                <a:gd name="connsiteX0" fmla="*/ 140060 w 1471149"/>
                <a:gd name="connsiteY0" fmla="*/ 243074 h 1412112"/>
                <a:gd name="connsiteX1" fmla="*/ 429433 w 1471149"/>
                <a:gd name="connsiteY1" fmla="*/ 0 h 1412112"/>
                <a:gd name="connsiteX2" fmla="*/ 1031307 w 1471149"/>
                <a:gd name="connsiteY2" fmla="*/ 0 h 1412112"/>
                <a:gd name="connsiteX3" fmla="*/ 1332253 w 1471149"/>
                <a:gd name="connsiteY3" fmla="*/ 254648 h 1412112"/>
                <a:gd name="connsiteX4" fmla="*/ 1471149 w 1471149"/>
                <a:gd name="connsiteY4" fmla="*/ 983844 h 1412112"/>
                <a:gd name="connsiteX5" fmla="*/ 1193351 w 1471149"/>
                <a:gd name="connsiteY5" fmla="*/ 1412112 h 1412112"/>
                <a:gd name="connsiteX6" fmla="*/ 313686 w 1471149"/>
                <a:gd name="connsiteY6" fmla="*/ 1388963 h 1412112"/>
                <a:gd name="connsiteX7" fmla="*/ 1165 w 1471149"/>
                <a:gd name="connsiteY7" fmla="*/ 960695 h 1412112"/>
                <a:gd name="connsiteX8" fmla="*/ 140060 w 1471149"/>
                <a:gd name="connsiteY8" fmla="*/ 243074 h 1412112"/>
                <a:gd name="connsiteX0" fmla="*/ 143496 w 1474585"/>
                <a:gd name="connsiteY0" fmla="*/ 243074 h 1412112"/>
                <a:gd name="connsiteX1" fmla="*/ 432869 w 1474585"/>
                <a:gd name="connsiteY1" fmla="*/ 0 h 1412112"/>
                <a:gd name="connsiteX2" fmla="*/ 1034743 w 1474585"/>
                <a:gd name="connsiteY2" fmla="*/ 0 h 1412112"/>
                <a:gd name="connsiteX3" fmla="*/ 1335689 w 1474585"/>
                <a:gd name="connsiteY3" fmla="*/ 254648 h 1412112"/>
                <a:gd name="connsiteX4" fmla="*/ 1474585 w 1474585"/>
                <a:gd name="connsiteY4" fmla="*/ 983844 h 1412112"/>
                <a:gd name="connsiteX5" fmla="*/ 1196787 w 1474585"/>
                <a:gd name="connsiteY5" fmla="*/ 1412112 h 1412112"/>
                <a:gd name="connsiteX6" fmla="*/ 317122 w 1474585"/>
                <a:gd name="connsiteY6" fmla="*/ 1388963 h 1412112"/>
                <a:gd name="connsiteX7" fmla="*/ 4601 w 1474585"/>
                <a:gd name="connsiteY7" fmla="*/ 960695 h 1412112"/>
                <a:gd name="connsiteX8" fmla="*/ 143496 w 1474585"/>
                <a:gd name="connsiteY8" fmla="*/ 243074 h 1412112"/>
                <a:gd name="connsiteX0" fmla="*/ 143496 w 1474585"/>
                <a:gd name="connsiteY0" fmla="*/ 243074 h 1412133"/>
                <a:gd name="connsiteX1" fmla="*/ 432869 w 1474585"/>
                <a:gd name="connsiteY1" fmla="*/ 0 h 1412133"/>
                <a:gd name="connsiteX2" fmla="*/ 1034743 w 1474585"/>
                <a:gd name="connsiteY2" fmla="*/ 0 h 1412133"/>
                <a:gd name="connsiteX3" fmla="*/ 1335689 w 1474585"/>
                <a:gd name="connsiteY3" fmla="*/ 254648 h 1412133"/>
                <a:gd name="connsiteX4" fmla="*/ 1474585 w 1474585"/>
                <a:gd name="connsiteY4" fmla="*/ 983844 h 1412133"/>
                <a:gd name="connsiteX5" fmla="*/ 1196787 w 1474585"/>
                <a:gd name="connsiteY5" fmla="*/ 1412112 h 1412133"/>
                <a:gd name="connsiteX6" fmla="*/ 317122 w 1474585"/>
                <a:gd name="connsiteY6" fmla="*/ 1388963 h 1412133"/>
                <a:gd name="connsiteX7" fmla="*/ 4601 w 1474585"/>
                <a:gd name="connsiteY7" fmla="*/ 960695 h 1412133"/>
                <a:gd name="connsiteX8" fmla="*/ 143496 w 1474585"/>
                <a:gd name="connsiteY8" fmla="*/ 243074 h 1412133"/>
                <a:gd name="connsiteX0" fmla="*/ 143496 w 1474585"/>
                <a:gd name="connsiteY0" fmla="*/ 243074 h 1388963"/>
                <a:gd name="connsiteX1" fmla="*/ 432869 w 1474585"/>
                <a:gd name="connsiteY1" fmla="*/ 0 h 1388963"/>
                <a:gd name="connsiteX2" fmla="*/ 1034743 w 1474585"/>
                <a:gd name="connsiteY2" fmla="*/ 0 h 1388963"/>
                <a:gd name="connsiteX3" fmla="*/ 1335689 w 1474585"/>
                <a:gd name="connsiteY3" fmla="*/ 254648 h 1388963"/>
                <a:gd name="connsiteX4" fmla="*/ 1474585 w 1474585"/>
                <a:gd name="connsiteY4" fmla="*/ 983844 h 1388963"/>
                <a:gd name="connsiteX5" fmla="*/ 1173927 w 1474585"/>
                <a:gd name="connsiteY5" fmla="*/ 1384172 h 1388963"/>
                <a:gd name="connsiteX6" fmla="*/ 317122 w 1474585"/>
                <a:gd name="connsiteY6" fmla="*/ 1388963 h 1388963"/>
                <a:gd name="connsiteX7" fmla="*/ 4601 w 1474585"/>
                <a:gd name="connsiteY7" fmla="*/ 960695 h 1388963"/>
                <a:gd name="connsiteX8" fmla="*/ 143496 w 1474585"/>
                <a:gd name="connsiteY8" fmla="*/ 243074 h 1388963"/>
                <a:gd name="connsiteX0" fmla="*/ 143496 w 1477281"/>
                <a:gd name="connsiteY0" fmla="*/ 243074 h 1388963"/>
                <a:gd name="connsiteX1" fmla="*/ 432869 w 1477281"/>
                <a:gd name="connsiteY1" fmla="*/ 0 h 1388963"/>
                <a:gd name="connsiteX2" fmla="*/ 1034743 w 1477281"/>
                <a:gd name="connsiteY2" fmla="*/ 0 h 1388963"/>
                <a:gd name="connsiteX3" fmla="*/ 1335689 w 1477281"/>
                <a:gd name="connsiteY3" fmla="*/ 254648 h 1388963"/>
                <a:gd name="connsiteX4" fmla="*/ 1474585 w 1477281"/>
                <a:gd name="connsiteY4" fmla="*/ 983844 h 1388963"/>
                <a:gd name="connsiteX5" fmla="*/ 1173927 w 1477281"/>
                <a:gd name="connsiteY5" fmla="*/ 1384172 h 1388963"/>
                <a:gd name="connsiteX6" fmla="*/ 317122 w 1477281"/>
                <a:gd name="connsiteY6" fmla="*/ 1388963 h 1388963"/>
                <a:gd name="connsiteX7" fmla="*/ 4601 w 1477281"/>
                <a:gd name="connsiteY7" fmla="*/ 960695 h 1388963"/>
                <a:gd name="connsiteX8" fmla="*/ 143496 w 1477281"/>
                <a:gd name="connsiteY8" fmla="*/ 243074 h 1388963"/>
                <a:gd name="connsiteX0" fmla="*/ 143496 w 1444714"/>
                <a:gd name="connsiteY0" fmla="*/ 243074 h 1388963"/>
                <a:gd name="connsiteX1" fmla="*/ 432869 w 1444714"/>
                <a:gd name="connsiteY1" fmla="*/ 0 h 1388963"/>
                <a:gd name="connsiteX2" fmla="*/ 1034743 w 1444714"/>
                <a:gd name="connsiteY2" fmla="*/ 0 h 1388963"/>
                <a:gd name="connsiteX3" fmla="*/ 1335689 w 1444714"/>
                <a:gd name="connsiteY3" fmla="*/ 254648 h 1388963"/>
                <a:gd name="connsiteX4" fmla="*/ 1441565 w 1444714"/>
                <a:gd name="connsiteY4" fmla="*/ 991464 h 1388963"/>
                <a:gd name="connsiteX5" fmla="*/ 1173927 w 1444714"/>
                <a:gd name="connsiteY5" fmla="*/ 1384172 h 1388963"/>
                <a:gd name="connsiteX6" fmla="*/ 317122 w 1444714"/>
                <a:gd name="connsiteY6" fmla="*/ 1388963 h 1388963"/>
                <a:gd name="connsiteX7" fmla="*/ 4601 w 1444714"/>
                <a:gd name="connsiteY7" fmla="*/ 960695 h 1388963"/>
                <a:gd name="connsiteX8" fmla="*/ 143496 w 1444714"/>
                <a:gd name="connsiteY8" fmla="*/ 243074 h 1388963"/>
                <a:gd name="connsiteX0" fmla="*/ 143496 w 1441613"/>
                <a:gd name="connsiteY0" fmla="*/ 243074 h 1388963"/>
                <a:gd name="connsiteX1" fmla="*/ 432869 w 1441613"/>
                <a:gd name="connsiteY1" fmla="*/ 0 h 1388963"/>
                <a:gd name="connsiteX2" fmla="*/ 1034743 w 1441613"/>
                <a:gd name="connsiteY2" fmla="*/ 0 h 1388963"/>
                <a:gd name="connsiteX3" fmla="*/ 1335689 w 1441613"/>
                <a:gd name="connsiteY3" fmla="*/ 254648 h 1388963"/>
                <a:gd name="connsiteX4" fmla="*/ 1441565 w 1441613"/>
                <a:gd name="connsiteY4" fmla="*/ 991464 h 1388963"/>
                <a:gd name="connsiteX5" fmla="*/ 1173927 w 1441613"/>
                <a:gd name="connsiteY5" fmla="*/ 1384172 h 1388963"/>
                <a:gd name="connsiteX6" fmla="*/ 317122 w 1441613"/>
                <a:gd name="connsiteY6" fmla="*/ 1388963 h 1388963"/>
                <a:gd name="connsiteX7" fmla="*/ 4601 w 1441613"/>
                <a:gd name="connsiteY7" fmla="*/ 960695 h 1388963"/>
                <a:gd name="connsiteX8" fmla="*/ 143496 w 1441613"/>
                <a:gd name="connsiteY8" fmla="*/ 243074 h 1388963"/>
                <a:gd name="connsiteX0" fmla="*/ 143496 w 1444714"/>
                <a:gd name="connsiteY0" fmla="*/ 243074 h 1388963"/>
                <a:gd name="connsiteX1" fmla="*/ 432869 w 1444714"/>
                <a:gd name="connsiteY1" fmla="*/ 0 h 1388963"/>
                <a:gd name="connsiteX2" fmla="*/ 1034743 w 1444714"/>
                <a:gd name="connsiteY2" fmla="*/ 0 h 1388963"/>
                <a:gd name="connsiteX3" fmla="*/ 1335689 w 1444714"/>
                <a:gd name="connsiteY3" fmla="*/ 254648 h 1388963"/>
                <a:gd name="connsiteX4" fmla="*/ 1441565 w 1444714"/>
                <a:gd name="connsiteY4" fmla="*/ 991464 h 1388963"/>
                <a:gd name="connsiteX5" fmla="*/ 1173927 w 1444714"/>
                <a:gd name="connsiteY5" fmla="*/ 1384172 h 1388963"/>
                <a:gd name="connsiteX6" fmla="*/ 317122 w 1444714"/>
                <a:gd name="connsiteY6" fmla="*/ 1388963 h 1388963"/>
                <a:gd name="connsiteX7" fmla="*/ 4601 w 1444714"/>
                <a:gd name="connsiteY7" fmla="*/ 960695 h 1388963"/>
                <a:gd name="connsiteX8" fmla="*/ 143496 w 1444714"/>
                <a:gd name="connsiteY8" fmla="*/ 243074 h 1388963"/>
                <a:gd name="connsiteX0" fmla="*/ 143496 w 1444714"/>
                <a:gd name="connsiteY0" fmla="*/ 243074 h 1388963"/>
                <a:gd name="connsiteX1" fmla="*/ 432869 w 1444714"/>
                <a:gd name="connsiteY1" fmla="*/ 0 h 1388963"/>
                <a:gd name="connsiteX2" fmla="*/ 1034743 w 1444714"/>
                <a:gd name="connsiteY2" fmla="*/ 0 h 1388963"/>
                <a:gd name="connsiteX3" fmla="*/ 1335689 w 1444714"/>
                <a:gd name="connsiteY3" fmla="*/ 254648 h 1388963"/>
                <a:gd name="connsiteX4" fmla="*/ 1441565 w 1444714"/>
                <a:gd name="connsiteY4" fmla="*/ 991464 h 1388963"/>
                <a:gd name="connsiteX5" fmla="*/ 1173927 w 1444714"/>
                <a:gd name="connsiteY5" fmla="*/ 1384172 h 1388963"/>
                <a:gd name="connsiteX6" fmla="*/ 317122 w 1444714"/>
                <a:gd name="connsiteY6" fmla="*/ 1388963 h 1388963"/>
                <a:gd name="connsiteX7" fmla="*/ 4601 w 1444714"/>
                <a:gd name="connsiteY7" fmla="*/ 960695 h 1388963"/>
                <a:gd name="connsiteX8" fmla="*/ 143496 w 1444714"/>
                <a:gd name="connsiteY8" fmla="*/ 243074 h 1388963"/>
                <a:gd name="connsiteX0" fmla="*/ 143496 w 1444714"/>
                <a:gd name="connsiteY0" fmla="*/ 243074 h 1388963"/>
                <a:gd name="connsiteX1" fmla="*/ 432869 w 1444714"/>
                <a:gd name="connsiteY1" fmla="*/ 0 h 1388963"/>
                <a:gd name="connsiteX2" fmla="*/ 1034743 w 1444714"/>
                <a:gd name="connsiteY2" fmla="*/ 0 h 1388963"/>
                <a:gd name="connsiteX3" fmla="*/ 1335689 w 1444714"/>
                <a:gd name="connsiteY3" fmla="*/ 254648 h 1388963"/>
                <a:gd name="connsiteX4" fmla="*/ 1441565 w 1444714"/>
                <a:gd name="connsiteY4" fmla="*/ 991464 h 1388963"/>
                <a:gd name="connsiteX5" fmla="*/ 1173927 w 1444714"/>
                <a:gd name="connsiteY5" fmla="*/ 1384172 h 1388963"/>
                <a:gd name="connsiteX6" fmla="*/ 317122 w 1444714"/>
                <a:gd name="connsiteY6" fmla="*/ 1388963 h 1388963"/>
                <a:gd name="connsiteX7" fmla="*/ 4601 w 1444714"/>
                <a:gd name="connsiteY7" fmla="*/ 960695 h 1388963"/>
                <a:gd name="connsiteX8" fmla="*/ 143496 w 1444714"/>
                <a:gd name="connsiteY8" fmla="*/ 243074 h 1388963"/>
                <a:gd name="connsiteX0" fmla="*/ 143496 w 1444714"/>
                <a:gd name="connsiteY0" fmla="*/ 243074 h 1388963"/>
                <a:gd name="connsiteX1" fmla="*/ 432869 w 1444714"/>
                <a:gd name="connsiteY1" fmla="*/ 0 h 1388963"/>
                <a:gd name="connsiteX2" fmla="*/ 1034743 w 1444714"/>
                <a:gd name="connsiteY2" fmla="*/ 0 h 1388963"/>
                <a:gd name="connsiteX3" fmla="*/ 1335689 w 1444714"/>
                <a:gd name="connsiteY3" fmla="*/ 254648 h 1388963"/>
                <a:gd name="connsiteX4" fmla="*/ 1441565 w 1444714"/>
                <a:gd name="connsiteY4" fmla="*/ 991464 h 1388963"/>
                <a:gd name="connsiteX5" fmla="*/ 1173927 w 1444714"/>
                <a:gd name="connsiteY5" fmla="*/ 1384172 h 1388963"/>
                <a:gd name="connsiteX6" fmla="*/ 317122 w 1444714"/>
                <a:gd name="connsiteY6" fmla="*/ 1388963 h 1388963"/>
                <a:gd name="connsiteX7" fmla="*/ 4601 w 1444714"/>
                <a:gd name="connsiteY7" fmla="*/ 960695 h 1388963"/>
                <a:gd name="connsiteX8" fmla="*/ 143496 w 1444714"/>
                <a:gd name="connsiteY8" fmla="*/ 243074 h 1388963"/>
                <a:gd name="connsiteX0" fmla="*/ 143496 w 1444714"/>
                <a:gd name="connsiteY0" fmla="*/ 243074 h 1388963"/>
                <a:gd name="connsiteX1" fmla="*/ 432869 w 1444714"/>
                <a:gd name="connsiteY1" fmla="*/ 0 h 1388963"/>
                <a:gd name="connsiteX2" fmla="*/ 1034743 w 1444714"/>
                <a:gd name="connsiteY2" fmla="*/ 0 h 1388963"/>
                <a:gd name="connsiteX3" fmla="*/ 1328069 w 1444714"/>
                <a:gd name="connsiteY3" fmla="*/ 249568 h 1388963"/>
                <a:gd name="connsiteX4" fmla="*/ 1441565 w 1444714"/>
                <a:gd name="connsiteY4" fmla="*/ 991464 h 1388963"/>
                <a:gd name="connsiteX5" fmla="*/ 1173927 w 1444714"/>
                <a:gd name="connsiteY5" fmla="*/ 1384172 h 1388963"/>
                <a:gd name="connsiteX6" fmla="*/ 317122 w 1444714"/>
                <a:gd name="connsiteY6" fmla="*/ 1388963 h 1388963"/>
                <a:gd name="connsiteX7" fmla="*/ 4601 w 1444714"/>
                <a:gd name="connsiteY7" fmla="*/ 960695 h 1388963"/>
                <a:gd name="connsiteX8" fmla="*/ 143496 w 1444714"/>
                <a:gd name="connsiteY8" fmla="*/ 243074 h 1388963"/>
                <a:gd name="connsiteX0" fmla="*/ 143496 w 1444714"/>
                <a:gd name="connsiteY0" fmla="*/ 243074 h 1388963"/>
                <a:gd name="connsiteX1" fmla="*/ 432869 w 1444714"/>
                <a:gd name="connsiteY1" fmla="*/ 0 h 1388963"/>
                <a:gd name="connsiteX2" fmla="*/ 1034743 w 1444714"/>
                <a:gd name="connsiteY2" fmla="*/ 0 h 1388963"/>
                <a:gd name="connsiteX3" fmla="*/ 1328069 w 1444714"/>
                <a:gd name="connsiteY3" fmla="*/ 249568 h 1388963"/>
                <a:gd name="connsiteX4" fmla="*/ 1441565 w 1444714"/>
                <a:gd name="connsiteY4" fmla="*/ 991464 h 1388963"/>
                <a:gd name="connsiteX5" fmla="*/ 1173927 w 1444714"/>
                <a:gd name="connsiteY5" fmla="*/ 1384172 h 1388963"/>
                <a:gd name="connsiteX6" fmla="*/ 317122 w 1444714"/>
                <a:gd name="connsiteY6" fmla="*/ 1388963 h 1388963"/>
                <a:gd name="connsiteX7" fmla="*/ 4601 w 1444714"/>
                <a:gd name="connsiteY7" fmla="*/ 960695 h 1388963"/>
                <a:gd name="connsiteX8" fmla="*/ 143496 w 1444714"/>
                <a:gd name="connsiteY8" fmla="*/ 243074 h 1388963"/>
                <a:gd name="connsiteX0" fmla="*/ 143496 w 1444714"/>
                <a:gd name="connsiteY0" fmla="*/ 243074 h 1388963"/>
                <a:gd name="connsiteX1" fmla="*/ 432869 w 1444714"/>
                <a:gd name="connsiteY1" fmla="*/ 0 h 1388963"/>
                <a:gd name="connsiteX2" fmla="*/ 1034743 w 1444714"/>
                <a:gd name="connsiteY2" fmla="*/ 0 h 1388963"/>
                <a:gd name="connsiteX3" fmla="*/ 1328069 w 1444714"/>
                <a:gd name="connsiteY3" fmla="*/ 249568 h 1388963"/>
                <a:gd name="connsiteX4" fmla="*/ 1441565 w 1444714"/>
                <a:gd name="connsiteY4" fmla="*/ 991464 h 1388963"/>
                <a:gd name="connsiteX5" fmla="*/ 1173927 w 1444714"/>
                <a:gd name="connsiteY5" fmla="*/ 1384172 h 1388963"/>
                <a:gd name="connsiteX6" fmla="*/ 317122 w 1444714"/>
                <a:gd name="connsiteY6" fmla="*/ 1388963 h 1388963"/>
                <a:gd name="connsiteX7" fmla="*/ 4601 w 1444714"/>
                <a:gd name="connsiteY7" fmla="*/ 960695 h 1388963"/>
                <a:gd name="connsiteX8" fmla="*/ 143496 w 1444714"/>
                <a:gd name="connsiteY8" fmla="*/ 243074 h 1388963"/>
                <a:gd name="connsiteX0" fmla="*/ 143496 w 1444714"/>
                <a:gd name="connsiteY0" fmla="*/ 243074 h 1388963"/>
                <a:gd name="connsiteX1" fmla="*/ 432869 w 1444714"/>
                <a:gd name="connsiteY1" fmla="*/ 0 h 1388963"/>
                <a:gd name="connsiteX2" fmla="*/ 1034743 w 1444714"/>
                <a:gd name="connsiteY2" fmla="*/ 0 h 1388963"/>
                <a:gd name="connsiteX3" fmla="*/ 1328069 w 1444714"/>
                <a:gd name="connsiteY3" fmla="*/ 249568 h 1388963"/>
                <a:gd name="connsiteX4" fmla="*/ 1441565 w 1444714"/>
                <a:gd name="connsiteY4" fmla="*/ 991464 h 1388963"/>
                <a:gd name="connsiteX5" fmla="*/ 1173927 w 1444714"/>
                <a:gd name="connsiteY5" fmla="*/ 1384172 h 1388963"/>
                <a:gd name="connsiteX6" fmla="*/ 317122 w 1444714"/>
                <a:gd name="connsiteY6" fmla="*/ 1388963 h 1388963"/>
                <a:gd name="connsiteX7" fmla="*/ 4601 w 1444714"/>
                <a:gd name="connsiteY7" fmla="*/ 960695 h 1388963"/>
                <a:gd name="connsiteX8" fmla="*/ 143496 w 1444714"/>
                <a:gd name="connsiteY8" fmla="*/ 243074 h 1388963"/>
                <a:gd name="connsiteX0" fmla="*/ 140060 w 1441278"/>
                <a:gd name="connsiteY0" fmla="*/ 243074 h 1388963"/>
                <a:gd name="connsiteX1" fmla="*/ 429433 w 1441278"/>
                <a:gd name="connsiteY1" fmla="*/ 0 h 1388963"/>
                <a:gd name="connsiteX2" fmla="*/ 1031307 w 1441278"/>
                <a:gd name="connsiteY2" fmla="*/ 0 h 1388963"/>
                <a:gd name="connsiteX3" fmla="*/ 1324633 w 1441278"/>
                <a:gd name="connsiteY3" fmla="*/ 249568 h 1388963"/>
                <a:gd name="connsiteX4" fmla="*/ 1438129 w 1441278"/>
                <a:gd name="connsiteY4" fmla="*/ 991464 h 1388963"/>
                <a:gd name="connsiteX5" fmla="*/ 1170491 w 1441278"/>
                <a:gd name="connsiteY5" fmla="*/ 1384172 h 1388963"/>
                <a:gd name="connsiteX6" fmla="*/ 313686 w 1441278"/>
                <a:gd name="connsiteY6" fmla="*/ 1388963 h 1388963"/>
                <a:gd name="connsiteX7" fmla="*/ 1165 w 1441278"/>
                <a:gd name="connsiteY7" fmla="*/ 960695 h 1388963"/>
                <a:gd name="connsiteX8" fmla="*/ 140060 w 1441278"/>
                <a:gd name="connsiteY8" fmla="*/ 243074 h 1388963"/>
                <a:gd name="connsiteX0" fmla="*/ 142977 w 1444195"/>
                <a:gd name="connsiteY0" fmla="*/ 243074 h 1388963"/>
                <a:gd name="connsiteX1" fmla="*/ 432350 w 1444195"/>
                <a:gd name="connsiteY1" fmla="*/ 0 h 1388963"/>
                <a:gd name="connsiteX2" fmla="*/ 1034224 w 1444195"/>
                <a:gd name="connsiteY2" fmla="*/ 0 h 1388963"/>
                <a:gd name="connsiteX3" fmla="*/ 1327550 w 1444195"/>
                <a:gd name="connsiteY3" fmla="*/ 249568 h 1388963"/>
                <a:gd name="connsiteX4" fmla="*/ 1441046 w 1444195"/>
                <a:gd name="connsiteY4" fmla="*/ 991464 h 1388963"/>
                <a:gd name="connsiteX5" fmla="*/ 1173408 w 1444195"/>
                <a:gd name="connsiteY5" fmla="*/ 1384172 h 1388963"/>
                <a:gd name="connsiteX6" fmla="*/ 316603 w 1444195"/>
                <a:gd name="connsiteY6" fmla="*/ 1388963 h 1388963"/>
                <a:gd name="connsiteX7" fmla="*/ 4082 w 1444195"/>
                <a:gd name="connsiteY7" fmla="*/ 960695 h 1388963"/>
                <a:gd name="connsiteX8" fmla="*/ 142977 w 1444195"/>
                <a:gd name="connsiteY8" fmla="*/ 243074 h 1388963"/>
                <a:gd name="connsiteX0" fmla="*/ 143926 w 1445144"/>
                <a:gd name="connsiteY0" fmla="*/ 243074 h 1388963"/>
                <a:gd name="connsiteX1" fmla="*/ 433299 w 1445144"/>
                <a:gd name="connsiteY1" fmla="*/ 0 h 1388963"/>
                <a:gd name="connsiteX2" fmla="*/ 1035173 w 1445144"/>
                <a:gd name="connsiteY2" fmla="*/ 0 h 1388963"/>
                <a:gd name="connsiteX3" fmla="*/ 1328499 w 1445144"/>
                <a:gd name="connsiteY3" fmla="*/ 249568 h 1388963"/>
                <a:gd name="connsiteX4" fmla="*/ 1441995 w 1445144"/>
                <a:gd name="connsiteY4" fmla="*/ 991464 h 1388963"/>
                <a:gd name="connsiteX5" fmla="*/ 1174357 w 1445144"/>
                <a:gd name="connsiteY5" fmla="*/ 1384172 h 1388963"/>
                <a:gd name="connsiteX6" fmla="*/ 317552 w 1445144"/>
                <a:gd name="connsiteY6" fmla="*/ 1388963 h 1388963"/>
                <a:gd name="connsiteX7" fmla="*/ 5031 w 1445144"/>
                <a:gd name="connsiteY7" fmla="*/ 960695 h 1388963"/>
                <a:gd name="connsiteX8" fmla="*/ 143926 w 1445144"/>
                <a:gd name="connsiteY8" fmla="*/ 243074 h 1388963"/>
                <a:gd name="connsiteX0" fmla="*/ 143926 w 1445144"/>
                <a:gd name="connsiteY0" fmla="*/ 243074 h 1388963"/>
                <a:gd name="connsiteX1" fmla="*/ 433299 w 1445144"/>
                <a:gd name="connsiteY1" fmla="*/ 0 h 1388963"/>
                <a:gd name="connsiteX2" fmla="*/ 1035173 w 1445144"/>
                <a:gd name="connsiteY2" fmla="*/ 0 h 1388963"/>
                <a:gd name="connsiteX3" fmla="*/ 1328499 w 1445144"/>
                <a:gd name="connsiteY3" fmla="*/ 249568 h 1388963"/>
                <a:gd name="connsiteX4" fmla="*/ 1441995 w 1445144"/>
                <a:gd name="connsiteY4" fmla="*/ 991464 h 1388963"/>
                <a:gd name="connsiteX5" fmla="*/ 1174357 w 1445144"/>
                <a:gd name="connsiteY5" fmla="*/ 1384172 h 1388963"/>
                <a:gd name="connsiteX6" fmla="*/ 317552 w 1445144"/>
                <a:gd name="connsiteY6" fmla="*/ 1388963 h 1388963"/>
                <a:gd name="connsiteX7" fmla="*/ 5031 w 1445144"/>
                <a:gd name="connsiteY7" fmla="*/ 960695 h 1388963"/>
                <a:gd name="connsiteX8" fmla="*/ 143926 w 1445144"/>
                <a:gd name="connsiteY8" fmla="*/ 243074 h 1388963"/>
                <a:gd name="connsiteX0" fmla="*/ 143926 w 1445144"/>
                <a:gd name="connsiteY0" fmla="*/ 243074 h 1388963"/>
                <a:gd name="connsiteX1" fmla="*/ 433299 w 1445144"/>
                <a:gd name="connsiteY1" fmla="*/ 0 h 1388963"/>
                <a:gd name="connsiteX2" fmla="*/ 1035173 w 1445144"/>
                <a:gd name="connsiteY2" fmla="*/ 0 h 1388963"/>
                <a:gd name="connsiteX3" fmla="*/ 1328499 w 1445144"/>
                <a:gd name="connsiteY3" fmla="*/ 249568 h 1388963"/>
                <a:gd name="connsiteX4" fmla="*/ 1441995 w 1445144"/>
                <a:gd name="connsiteY4" fmla="*/ 991464 h 1388963"/>
                <a:gd name="connsiteX5" fmla="*/ 1174357 w 1445144"/>
                <a:gd name="connsiteY5" fmla="*/ 1384172 h 1388963"/>
                <a:gd name="connsiteX6" fmla="*/ 317552 w 1445144"/>
                <a:gd name="connsiteY6" fmla="*/ 1388963 h 1388963"/>
                <a:gd name="connsiteX7" fmla="*/ 5031 w 1445144"/>
                <a:gd name="connsiteY7" fmla="*/ 960695 h 1388963"/>
                <a:gd name="connsiteX8" fmla="*/ 143926 w 1445144"/>
                <a:gd name="connsiteY8" fmla="*/ 243074 h 138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5144" h="1388963">
                  <a:moveTo>
                    <a:pt x="143926" y="243074"/>
                  </a:moveTo>
                  <a:cubicBezTo>
                    <a:pt x="174406" y="101123"/>
                    <a:pt x="286268" y="0"/>
                    <a:pt x="433299" y="0"/>
                  </a:cubicBezTo>
                  <a:lnTo>
                    <a:pt x="1035173" y="0"/>
                  </a:lnTo>
                  <a:cubicBezTo>
                    <a:pt x="1182204" y="0"/>
                    <a:pt x="1287859" y="79677"/>
                    <a:pt x="1328499" y="249568"/>
                  </a:cubicBezTo>
                  <a:cubicBezTo>
                    <a:pt x="1374798" y="492633"/>
                    <a:pt x="1420518" y="788621"/>
                    <a:pt x="1441995" y="991464"/>
                  </a:cubicBezTo>
                  <a:cubicBezTo>
                    <a:pt x="1470482" y="1312662"/>
                    <a:pt x="1299653" y="1386391"/>
                    <a:pt x="1174357" y="1384172"/>
                  </a:cubicBezTo>
                  <a:lnTo>
                    <a:pt x="317552" y="1388963"/>
                  </a:lnTo>
                  <a:cubicBezTo>
                    <a:pt x="124801" y="1388963"/>
                    <a:pt x="-30239" y="1256525"/>
                    <a:pt x="5031" y="960695"/>
                  </a:cubicBezTo>
                  <a:cubicBezTo>
                    <a:pt x="35253" y="775021"/>
                    <a:pt x="115408" y="401001"/>
                    <a:pt x="143926" y="243074"/>
                  </a:cubicBez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head">
              <a:extLst>
                <a:ext uri="{FF2B5EF4-FFF2-40B4-BE49-F238E27FC236}">
                  <a16:creationId xmlns:a16="http://schemas.microsoft.com/office/drawing/2014/main" id="{CAED3282-7092-4694-E6F3-9135B77C6112}"/>
                </a:ext>
              </a:extLst>
            </p:cNvPr>
            <p:cNvSpPr/>
            <p:nvPr/>
          </p:nvSpPr>
          <p:spPr>
            <a:xfrm>
              <a:off x="7893268" y="2527873"/>
              <a:ext cx="1597307" cy="1597307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eyes">
              <a:extLst>
                <a:ext uri="{FF2B5EF4-FFF2-40B4-BE49-F238E27FC236}">
                  <a16:creationId xmlns:a16="http://schemas.microsoft.com/office/drawing/2014/main" id="{73348414-F463-10DF-9672-672DC6F613E3}"/>
                </a:ext>
              </a:extLst>
            </p:cNvPr>
            <p:cNvSpPr/>
            <p:nvPr/>
          </p:nvSpPr>
          <p:spPr>
            <a:xfrm>
              <a:off x="8308507" y="3044778"/>
              <a:ext cx="45719" cy="4571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tree">
            <a:extLst>
              <a:ext uri="{FF2B5EF4-FFF2-40B4-BE49-F238E27FC236}">
                <a16:creationId xmlns:a16="http://schemas.microsoft.com/office/drawing/2014/main" id="{C5FC73EE-4524-BAA5-5C8C-42EFC8E5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88" y="1020809"/>
            <a:ext cx="4486477" cy="448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resent">
            <a:extLst>
              <a:ext uri="{FF2B5EF4-FFF2-40B4-BE49-F238E27FC236}">
                <a16:creationId xmlns:a16="http://schemas.microsoft.com/office/drawing/2014/main" id="{D87C04E2-E01A-0E50-E420-6A0765C1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56" y="5008302"/>
            <a:ext cx="937550" cy="93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socks">
            <a:extLst>
              <a:ext uri="{FF2B5EF4-FFF2-40B4-BE49-F238E27FC236}">
                <a16:creationId xmlns:a16="http://schemas.microsoft.com/office/drawing/2014/main" id="{601EEF14-1947-CD4C-F4DF-2FFC223F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65682" y="4460240"/>
            <a:ext cx="1093661" cy="104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mouth">
            <a:extLst>
              <a:ext uri="{FF2B5EF4-FFF2-40B4-BE49-F238E27FC236}">
                <a16:creationId xmlns:a16="http://schemas.microsoft.com/office/drawing/2014/main" id="{8EEEF18F-89CB-7746-6741-06001C9CE5FA}"/>
              </a:ext>
            </a:extLst>
          </p:cNvPr>
          <p:cNvSpPr/>
          <p:nvPr/>
        </p:nvSpPr>
        <p:spPr>
          <a:xfrm rot="900000">
            <a:off x="8371256" y="3467136"/>
            <a:ext cx="339158" cy="337751"/>
          </a:xfrm>
          <a:custGeom>
            <a:avLst/>
            <a:gdLst>
              <a:gd name="connsiteX0" fmla="*/ 0 w 404876"/>
              <a:gd name="connsiteY0" fmla="*/ 202438 h 404876"/>
              <a:gd name="connsiteX1" fmla="*/ 202438 w 404876"/>
              <a:gd name="connsiteY1" fmla="*/ 0 h 404876"/>
              <a:gd name="connsiteX2" fmla="*/ 404876 w 404876"/>
              <a:gd name="connsiteY2" fmla="*/ 202438 h 404876"/>
              <a:gd name="connsiteX3" fmla="*/ 202438 w 404876"/>
              <a:gd name="connsiteY3" fmla="*/ 404876 h 404876"/>
              <a:gd name="connsiteX4" fmla="*/ 0 w 404876"/>
              <a:gd name="connsiteY4" fmla="*/ 202438 h 404876"/>
              <a:gd name="connsiteX0" fmla="*/ 415 w 405291"/>
              <a:gd name="connsiteY0" fmla="*/ 202438 h 404876"/>
              <a:gd name="connsiteX1" fmla="*/ 202853 w 405291"/>
              <a:gd name="connsiteY1" fmla="*/ 0 h 404876"/>
              <a:gd name="connsiteX2" fmla="*/ 405291 w 405291"/>
              <a:gd name="connsiteY2" fmla="*/ 202438 h 404876"/>
              <a:gd name="connsiteX3" fmla="*/ 202853 w 405291"/>
              <a:gd name="connsiteY3" fmla="*/ 404876 h 404876"/>
              <a:gd name="connsiteX4" fmla="*/ 415 w 405291"/>
              <a:gd name="connsiteY4" fmla="*/ 202438 h 404876"/>
              <a:gd name="connsiteX0" fmla="*/ 349 w 377285"/>
              <a:gd name="connsiteY0" fmla="*/ 124790 h 407093"/>
              <a:gd name="connsiteX1" fmla="*/ 174847 w 377285"/>
              <a:gd name="connsiteY1" fmla="*/ 1092 h 407093"/>
              <a:gd name="connsiteX2" fmla="*/ 377285 w 377285"/>
              <a:gd name="connsiteY2" fmla="*/ 203530 h 407093"/>
              <a:gd name="connsiteX3" fmla="*/ 174847 w 377285"/>
              <a:gd name="connsiteY3" fmla="*/ 405968 h 407093"/>
              <a:gd name="connsiteX4" fmla="*/ 349 w 377285"/>
              <a:gd name="connsiteY4" fmla="*/ 124790 h 407093"/>
              <a:gd name="connsiteX0" fmla="*/ 374 w 367150"/>
              <a:gd name="connsiteY0" fmla="*/ 124790 h 407093"/>
              <a:gd name="connsiteX1" fmla="*/ 164712 w 367150"/>
              <a:gd name="connsiteY1" fmla="*/ 1092 h 407093"/>
              <a:gd name="connsiteX2" fmla="*/ 367150 w 367150"/>
              <a:gd name="connsiteY2" fmla="*/ 203530 h 407093"/>
              <a:gd name="connsiteX3" fmla="*/ 164712 w 367150"/>
              <a:gd name="connsiteY3" fmla="*/ 405968 h 407093"/>
              <a:gd name="connsiteX4" fmla="*/ 374 w 367150"/>
              <a:gd name="connsiteY4" fmla="*/ 124790 h 407093"/>
              <a:gd name="connsiteX0" fmla="*/ 374 w 367150"/>
              <a:gd name="connsiteY0" fmla="*/ 124790 h 406036"/>
              <a:gd name="connsiteX1" fmla="*/ 164712 w 367150"/>
              <a:gd name="connsiteY1" fmla="*/ 1092 h 406036"/>
              <a:gd name="connsiteX2" fmla="*/ 367150 w 367150"/>
              <a:gd name="connsiteY2" fmla="*/ 203530 h 406036"/>
              <a:gd name="connsiteX3" fmla="*/ 164712 w 367150"/>
              <a:gd name="connsiteY3" fmla="*/ 405968 h 406036"/>
              <a:gd name="connsiteX4" fmla="*/ 374 w 367150"/>
              <a:gd name="connsiteY4" fmla="*/ 124790 h 406036"/>
              <a:gd name="connsiteX0" fmla="*/ 336 w 367112"/>
              <a:gd name="connsiteY0" fmla="*/ 125325 h 411648"/>
              <a:gd name="connsiteX1" fmla="*/ 164674 w 367112"/>
              <a:gd name="connsiteY1" fmla="*/ 1627 h 411648"/>
              <a:gd name="connsiteX2" fmla="*/ 367112 w 367112"/>
              <a:gd name="connsiteY2" fmla="*/ 204065 h 411648"/>
              <a:gd name="connsiteX3" fmla="*/ 207854 w 367112"/>
              <a:gd name="connsiteY3" fmla="*/ 411583 h 411648"/>
              <a:gd name="connsiteX4" fmla="*/ 336 w 367112"/>
              <a:gd name="connsiteY4" fmla="*/ 125325 h 411648"/>
              <a:gd name="connsiteX0" fmla="*/ 25 w 366801"/>
              <a:gd name="connsiteY0" fmla="*/ 93127 h 379450"/>
              <a:gd name="connsiteX1" fmla="*/ 194843 w 366801"/>
              <a:gd name="connsiteY1" fmla="*/ 2449 h 379450"/>
              <a:gd name="connsiteX2" fmla="*/ 366801 w 366801"/>
              <a:gd name="connsiteY2" fmla="*/ 171867 h 379450"/>
              <a:gd name="connsiteX3" fmla="*/ 207543 w 366801"/>
              <a:gd name="connsiteY3" fmla="*/ 379385 h 379450"/>
              <a:gd name="connsiteX4" fmla="*/ 25 w 366801"/>
              <a:gd name="connsiteY4" fmla="*/ 93127 h 379450"/>
              <a:gd name="connsiteX0" fmla="*/ 42 w 366818"/>
              <a:gd name="connsiteY0" fmla="*/ 93127 h 379450"/>
              <a:gd name="connsiteX1" fmla="*/ 194860 w 366818"/>
              <a:gd name="connsiteY1" fmla="*/ 2449 h 379450"/>
              <a:gd name="connsiteX2" fmla="*/ 366818 w 366818"/>
              <a:gd name="connsiteY2" fmla="*/ 171867 h 379450"/>
              <a:gd name="connsiteX3" fmla="*/ 207560 w 366818"/>
              <a:gd name="connsiteY3" fmla="*/ 379385 h 379450"/>
              <a:gd name="connsiteX4" fmla="*/ 42 w 366818"/>
              <a:gd name="connsiteY4" fmla="*/ 93127 h 379450"/>
              <a:gd name="connsiteX0" fmla="*/ 42 w 366818"/>
              <a:gd name="connsiteY0" fmla="*/ 105431 h 391754"/>
              <a:gd name="connsiteX1" fmla="*/ 194860 w 366818"/>
              <a:gd name="connsiteY1" fmla="*/ 2053 h 391754"/>
              <a:gd name="connsiteX2" fmla="*/ 366818 w 366818"/>
              <a:gd name="connsiteY2" fmla="*/ 184171 h 391754"/>
              <a:gd name="connsiteX3" fmla="*/ 207560 w 366818"/>
              <a:gd name="connsiteY3" fmla="*/ 391689 h 391754"/>
              <a:gd name="connsiteX4" fmla="*/ 42 w 366818"/>
              <a:gd name="connsiteY4" fmla="*/ 105431 h 391754"/>
              <a:gd name="connsiteX0" fmla="*/ 33 w 366809"/>
              <a:gd name="connsiteY0" fmla="*/ 105431 h 391754"/>
              <a:gd name="connsiteX1" fmla="*/ 194851 w 366809"/>
              <a:gd name="connsiteY1" fmla="*/ 2053 h 391754"/>
              <a:gd name="connsiteX2" fmla="*/ 366809 w 366809"/>
              <a:gd name="connsiteY2" fmla="*/ 184171 h 391754"/>
              <a:gd name="connsiteX3" fmla="*/ 207551 w 366809"/>
              <a:gd name="connsiteY3" fmla="*/ 391689 h 391754"/>
              <a:gd name="connsiteX4" fmla="*/ 33 w 366809"/>
              <a:gd name="connsiteY4" fmla="*/ 105431 h 391754"/>
              <a:gd name="connsiteX0" fmla="*/ 33 w 366809"/>
              <a:gd name="connsiteY0" fmla="*/ 105431 h 391754"/>
              <a:gd name="connsiteX1" fmla="*/ 194851 w 366809"/>
              <a:gd name="connsiteY1" fmla="*/ 2053 h 391754"/>
              <a:gd name="connsiteX2" fmla="*/ 366809 w 366809"/>
              <a:gd name="connsiteY2" fmla="*/ 184171 h 391754"/>
              <a:gd name="connsiteX3" fmla="*/ 207551 w 366809"/>
              <a:gd name="connsiteY3" fmla="*/ 391689 h 391754"/>
              <a:gd name="connsiteX4" fmla="*/ 33 w 366809"/>
              <a:gd name="connsiteY4" fmla="*/ 105431 h 391754"/>
              <a:gd name="connsiteX0" fmla="*/ 33 w 366809"/>
              <a:gd name="connsiteY0" fmla="*/ 105431 h 391731"/>
              <a:gd name="connsiteX1" fmla="*/ 194851 w 366809"/>
              <a:gd name="connsiteY1" fmla="*/ 2053 h 391731"/>
              <a:gd name="connsiteX2" fmla="*/ 366809 w 366809"/>
              <a:gd name="connsiteY2" fmla="*/ 184171 h 391731"/>
              <a:gd name="connsiteX3" fmla="*/ 207551 w 366809"/>
              <a:gd name="connsiteY3" fmla="*/ 391689 h 391731"/>
              <a:gd name="connsiteX4" fmla="*/ 33 w 366809"/>
              <a:gd name="connsiteY4" fmla="*/ 105431 h 391731"/>
              <a:gd name="connsiteX0" fmla="*/ 33 w 366809"/>
              <a:gd name="connsiteY0" fmla="*/ 105431 h 391746"/>
              <a:gd name="connsiteX1" fmla="*/ 194851 w 366809"/>
              <a:gd name="connsiteY1" fmla="*/ 2053 h 391746"/>
              <a:gd name="connsiteX2" fmla="*/ 366809 w 366809"/>
              <a:gd name="connsiteY2" fmla="*/ 184171 h 391746"/>
              <a:gd name="connsiteX3" fmla="*/ 207551 w 366809"/>
              <a:gd name="connsiteY3" fmla="*/ 391689 h 391746"/>
              <a:gd name="connsiteX4" fmla="*/ 33 w 366809"/>
              <a:gd name="connsiteY4" fmla="*/ 105431 h 391746"/>
              <a:gd name="connsiteX0" fmla="*/ 33 w 367133"/>
              <a:gd name="connsiteY0" fmla="*/ 105431 h 391755"/>
              <a:gd name="connsiteX1" fmla="*/ 194851 w 367133"/>
              <a:gd name="connsiteY1" fmla="*/ 2053 h 391755"/>
              <a:gd name="connsiteX2" fmla="*/ 366809 w 367133"/>
              <a:gd name="connsiteY2" fmla="*/ 184171 h 391755"/>
              <a:gd name="connsiteX3" fmla="*/ 207551 w 367133"/>
              <a:gd name="connsiteY3" fmla="*/ 391689 h 391755"/>
              <a:gd name="connsiteX4" fmla="*/ 33 w 367133"/>
              <a:gd name="connsiteY4" fmla="*/ 105431 h 391755"/>
              <a:gd name="connsiteX0" fmla="*/ 33 w 366809"/>
              <a:gd name="connsiteY0" fmla="*/ 105431 h 391743"/>
              <a:gd name="connsiteX1" fmla="*/ 194851 w 366809"/>
              <a:gd name="connsiteY1" fmla="*/ 2053 h 391743"/>
              <a:gd name="connsiteX2" fmla="*/ 366809 w 366809"/>
              <a:gd name="connsiteY2" fmla="*/ 184171 h 391743"/>
              <a:gd name="connsiteX3" fmla="*/ 207551 w 366809"/>
              <a:gd name="connsiteY3" fmla="*/ 391689 h 391743"/>
              <a:gd name="connsiteX4" fmla="*/ 33 w 366809"/>
              <a:gd name="connsiteY4" fmla="*/ 105431 h 391743"/>
              <a:gd name="connsiteX0" fmla="*/ 33 w 366809"/>
              <a:gd name="connsiteY0" fmla="*/ 105431 h 391743"/>
              <a:gd name="connsiteX1" fmla="*/ 194851 w 366809"/>
              <a:gd name="connsiteY1" fmla="*/ 2053 h 391743"/>
              <a:gd name="connsiteX2" fmla="*/ 366809 w 366809"/>
              <a:gd name="connsiteY2" fmla="*/ 184171 h 391743"/>
              <a:gd name="connsiteX3" fmla="*/ 207551 w 366809"/>
              <a:gd name="connsiteY3" fmla="*/ 391689 h 391743"/>
              <a:gd name="connsiteX4" fmla="*/ 33 w 366809"/>
              <a:gd name="connsiteY4" fmla="*/ 105431 h 39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809" h="391743">
                <a:moveTo>
                  <a:pt x="33" y="105431"/>
                </a:moveTo>
                <a:cubicBezTo>
                  <a:pt x="-2084" y="40492"/>
                  <a:pt x="98162" y="-11070"/>
                  <a:pt x="194851" y="2053"/>
                </a:cubicBezTo>
                <a:cubicBezTo>
                  <a:pt x="291540" y="15176"/>
                  <a:pt x="366809" y="77448"/>
                  <a:pt x="366809" y="184171"/>
                </a:cubicBezTo>
                <a:cubicBezTo>
                  <a:pt x="359189" y="275654"/>
                  <a:pt x="245820" y="394652"/>
                  <a:pt x="207551" y="391689"/>
                </a:cubicBezTo>
                <a:cubicBezTo>
                  <a:pt x="169282" y="388726"/>
                  <a:pt x="2150" y="170370"/>
                  <a:pt x="33" y="105431"/>
                </a:cubicBezTo>
                <a:close/>
              </a:path>
            </a:pathLst>
          </a:cu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excmark">
            <a:extLst>
              <a:ext uri="{FF2B5EF4-FFF2-40B4-BE49-F238E27FC236}">
                <a16:creationId xmlns:a16="http://schemas.microsoft.com/office/drawing/2014/main" id="{C1E23F49-7E92-1B6E-03D5-2745980674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2232" y="2024325"/>
            <a:ext cx="1050864" cy="10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9191"/>
      </p:ext>
    </p:extLst>
  </p:cSld>
  <p:clrMapOvr>
    <a:masterClrMapping/>
  </p:clrMapOvr>
  <p:transition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45833E-6 1.85185E-6 L -0.45846 0.49838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0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map">
            <a:extLst>
              <a:ext uri="{FF2B5EF4-FFF2-40B4-BE49-F238E27FC236}">
                <a16:creationId xmlns:a16="http://schemas.microsoft.com/office/drawing/2014/main" id="{2B106B2B-7D08-F52A-6AC5-5A33F9E9F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27800" y="-34594800"/>
            <a:ext cx="76047600" cy="7604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막">
            <a:extLst>
              <a:ext uri="{FF2B5EF4-FFF2-40B4-BE49-F238E27FC236}">
                <a16:creationId xmlns:a16="http://schemas.microsoft.com/office/drawing/2014/main" id="{39E91A4E-296D-7D05-5570-0D647EBCFD3A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other people can’t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79375 0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68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2000000" y="2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ace">
            <a:extLst>
              <a:ext uri="{FF2B5EF4-FFF2-40B4-BE49-F238E27FC236}">
                <a16:creationId xmlns:a16="http://schemas.microsoft.com/office/drawing/2014/main" id="{C6DCF491-348D-346A-6FE8-C36E1A6D1A69}"/>
              </a:ext>
            </a:extLst>
          </p:cNvPr>
          <p:cNvSpPr/>
          <p:nvPr/>
        </p:nvSpPr>
        <p:spPr>
          <a:xfrm>
            <a:off x="4082005" y="1415005"/>
            <a:ext cx="4027990" cy="402799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efteye">
            <a:extLst>
              <a:ext uri="{FF2B5EF4-FFF2-40B4-BE49-F238E27FC236}">
                <a16:creationId xmlns:a16="http://schemas.microsoft.com/office/drawing/2014/main" id="{283DDC08-15A8-BA59-079A-77987917AE82}"/>
              </a:ext>
            </a:extLst>
          </p:cNvPr>
          <p:cNvSpPr/>
          <p:nvPr/>
        </p:nvSpPr>
        <p:spPr>
          <a:xfrm>
            <a:off x="5258533" y="2865853"/>
            <a:ext cx="179099" cy="17909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6" name="righteye">
            <a:extLst>
              <a:ext uri="{FF2B5EF4-FFF2-40B4-BE49-F238E27FC236}">
                <a16:creationId xmlns:a16="http://schemas.microsoft.com/office/drawing/2014/main" id="{8EA60B11-0681-6FB1-9A19-61F8A6E1C3FE}"/>
              </a:ext>
            </a:extLst>
          </p:cNvPr>
          <p:cNvSpPr/>
          <p:nvPr/>
        </p:nvSpPr>
        <p:spPr>
          <a:xfrm>
            <a:off x="6754370" y="2865853"/>
            <a:ext cx="179099" cy="17909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76200">
                <a:solidFill>
                  <a:schemeClr val="tx1"/>
                </a:solidFill>
              </a:ln>
            </a:endParaRPr>
          </a:p>
        </p:txBody>
      </p:sp>
      <p:cxnSp>
        <p:nvCxnSpPr>
          <p:cNvPr id="8" name="mouth">
            <a:extLst>
              <a:ext uri="{FF2B5EF4-FFF2-40B4-BE49-F238E27FC236}">
                <a16:creationId xmlns:a16="http://schemas.microsoft.com/office/drawing/2014/main" id="{3BCCA115-7ADA-A97A-F6EC-278037A5CC8D}"/>
              </a:ext>
            </a:extLst>
          </p:cNvPr>
          <p:cNvCxnSpPr>
            <a:cxnSpLocks/>
          </p:cNvCxnSpPr>
          <p:nvPr/>
        </p:nvCxnSpPr>
        <p:spPr>
          <a:xfrm>
            <a:off x="5535168" y="4072128"/>
            <a:ext cx="11216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cleft">
            <a:extLst>
              <a:ext uri="{FF2B5EF4-FFF2-40B4-BE49-F238E27FC236}">
                <a16:creationId xmlns:a16="http://schemas.microsoft.com/office/drawing/2014/main" id="{199BA137-A063-AE1C-F5A7-AC62EE262788}"/>
              </a:ext>
            </a:extLst>
          </p:cNvPr>
          <p:cNvSpPr/>
          <p:nvPr/>
        </p:nvSpPr>
        <p:spPr>
          <a:xfrm>
            <a:off x="4980432" y="3747517"/>
            <a:ext cx="554736" cy="649222"/>
          </a:xfrm>
          <a:prstGeom prst="arc">
            <a:avLst>
              <a:gd name="adj1" fmla="val 16200000"/>
              <a:gd name="adj2" fmla="val 5239688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ecright">
            <a:extLst>
              <a:ext uri="{FF2B5EF4-FFF2-40B4-BE49-F238E27FC236}">
                <a16:creationId xmlns:a16="http://schemas.microsoft.com/office/drawing/2014/main" id="{B7E33AA0-68AD-B322-5AF2-42E0037AE993}"/>
              </a:ext>
            </a:extLst>
          </p:cNvPr>
          <p:cNvSpPr/>
          <p:nvPr/>
        </p:nvSpPr>
        <p:spPr>
          <a:xfrm rot="10800000">
            <a:off x="6656101" y="3778026"/>
            <a:ext cx="554736" cy="649222"/>
          </a:xfrm>
          <a:prstGeom prst="arc">
            <a:avLst>
              <a:gd name="adj1" fmla="val 16200000"/>
              <a:gd name="adj2" fmla="val 5239688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막">
            <a:extLst>
              <a:ext uri="{FF2B5EF4-FFF2-40B4-BE49-F238E27FC236}">
                <a16:creationId xmlns:a16="http://schemas.microsoft.com/office/drawing/2014/main" id="{4B2D62EA-465F-D3E6-E34A-72C1200550C5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can’t eat fully,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4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02279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022E-16 L -0.02279 1.11022E-1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막">
            <a:extLst>
              <a:ext uri="{FF2B5EF4-FFF2-40B4-BE49-F238E27FC236}">
                <a16:creationId xmlns:a16="http://schemas.microsoft.com/office/drawing/2014/main" id="{4B2D62EA-465F-D3E6-E34A-72C1200550C5}"/>
              </a:ext>
            </a:extLst>
          </p:cNvPr>
          <p:cNvSpPr txBox="1"/>
          <p:nvPr/>
        </p:nvSpPr>
        <p:spPr>
          <a:xfrm>
            <a:off x="0" y="61932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can’t learn in school,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school">
            <a:extLst>
              <a:ext uri="{FF2B5EF4-FFF2-40B4-BE49-F238E27FC236}">
                <a16:creationId xmlns:a16="http://schemas.microsoft.com/office/drawing/2014/main" id="{6D39B85D-94C2-13CB-0B6B-5F8313BD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641" y="1642641"/>
            <a:ext cx="3572718" cy="357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1000">
        <p14:pan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104</Words>
  <Application>Microsoft Office PowerPoint</Application>
  <PresentationFormat>와이드스크린</PresentationFormat>
  <Paragraphs>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1</cp:revision>
  <dcterms:created xsi:type="dcterms:W3CDTF">2022-12-25T07:00:36Z</dcterms:created>
  <dcterms:modified xsi:type="dcterms:W3CDTF">2022-12-27T07:07:31Z</dcterms:modified>
</cp:coreProperties>
</file>