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4.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41" r:id="rId4"/>
  </p:sldMasterIdLst>
  <p:notesMasterIdLst>
    <p:notesMasterId r:id="rId30"/>
  </p:notesMasterIdLst>
  <p:sldIdLst>
    <p:sldId id="256" r:id="rId5"/>
    <p:sldId id="257" r:id="rId6"/>
    <p:sldId id="260" r:id="rId7"/>
    <p:sldId id="259" r:id="rId8"/>
    <p:sldId id="261" r:id="rId9"/>
    <p:sldId id="262" r:id="rId10"/>
    <p:sldId id="263" r:id="rId11"/>
    <p:sldId id="264" r:id="rId12"/>
    <p:sldId id="265" r:id="rId13"/>
    <p:sldId id="266" r:id="rId14"/>
    <p:sldId id="267" r:id="rId15"/>
    <p:sldId id="269" r:id="rId16"/>
    <p:sldId id="270" r:id="rId17"/>
    <p:sldId id="268" r:id="rId18"/>
    <p:sldId id="271" r:id="rId19"/>
    <p:sldId id="272" r:id="rId20"/>
    <p:sldId id="280" r:id="rId21"/>
    <p:sldId id="273" r:id="rId22"/>
    <p:sldId id="274" r:id="rId23"/>
    <p:sldId id="276" r:id="rId24"/>
    <p:sldId id="277" r:id="rId25"/>
    <p:sldId id="278" r:id="rId26"/>
    <p:sldId id="275" r:id="rId27"/>
    <p:sldId id="279" r:id="rId28"/>
    <p:sldId id="28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 v="6" dt="2020-04-16T13:36:30.794"/>
    <p1510:client id="{00824D34-21A3-40BD-9FE7-34BEE86E9FA5}" vWet="1" dt="2020-04-16T13:35:27.283"/>
    <p1510:client id="{39FF5C33-BA0A-40EB-ADA5-CEE8A6E66FCA}" v="2811" dt="2020-04-16T13:46:32.1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ideen Fay" userId="baf53a5f-0a3d-4926-a00c-23f8c4b91994" providerId="ADAL" clId="{39FF5C33-BA0A-40EB-ADA5-CEE8A6E66FCA}"/>
    <pc:docChg chg="undo custSel mod addSld delSld modSld sldOrd">
      <pc:chgData name="Aideen Fay" userId="baf53a5f-0a3d-4926-a00c-23f8c4b91994" providerId="ADAL" clId="{39FF5C33-BA0A-40EB-ADA5-CEE8A6E66FCA}" dt="2020-04-16T13:46:32.133" v="10979" actId="26606"/>
      <pc:docMkLst>
        <pc:docMk/>
      </pc:docMkLst>
      <pc:sldChg chg="addSp delSp modSp add del mod setBg">
        <pc:chgData name="Aideen Fay" userId="baf53a5f-0a3d-4926-a00c-23f8c4b91994" providerId="ADAL" clId="{39FF5C33-BA0A-40EB-ADA5-CEE8A6E66FCA}" dt="2020-04-15T15:02:33.041" v="5681" actId="1076"/>
        <pc:sldMkLst>
          <pc:docMk/>
          <pc:sldMk cId="4054707109" sldId="256"/>
        </pc:sldMkLst>
        <pc:spChg chg="mod">
          <ac:chgData name="Aideen Fay" userId="baf53a5f-0a3d-4926-a00c-23f8c4b91994" providerId="ADAL" clId="{39FF5C33-BA0A-40EB-ADA5-CEE8A6E66FCA}" dt="2020-04-15T15:02:06.817" v="5676" actId="207"/>
          <ac:spMkLst>
            <pc:docMk/>
            <pc:sldMk cId="4054707109" sldId="256"/>
            <ac:spMk id="2" creationId="{F64AD83A-CF86-4087-A47E-F0AAE6C091D6}"/>
          </ac:spMkLst>
        </pc:spChg>
        <pc:spChg chg="mod">
          <ac:chgData name="Aideen Fay" userId="baf53a5f-0a3d-4926-a00c-23f8c4b91994" providerId="ADAL" clId="{39FF5C33-BA0A-40EB-ADA5-CEE8A6E66FCA}" dt="2020-04-15T15:02:10.286" v="5677" actId="207"/>
          <ac:spMkLst>
            <pc:docMk/>
            <pc:sldMk cId="4054707109" sldId="256"/>
            <ac:spMk id="3" creationId="{C0E1A79A-FAD7-42F7-81E5-B46AEF8B4712}"/>
          </ac:spMkLst>
        </pc:spChg>
        <pc:spChg chg="add del mod">
          <ac:chgData name="Aideen Fay" userId="baf53a5f-0a3d-4926-a00c-23f8c4b91994" providerId="ADAL" clId="{39FF5C33-BA0A-40EB-ADA5-CEE8A6E66FCA}" dt="2020-04-15T15:02:13.767" v="5678" actId="207"/>
          <ac:spMkLst>
            <pc:docMk/>
            <pc:sldMk cId="4054707109" sldId="256"/>
            <ac:spMk id="4" creationId="{F93CD1B1-0F4A-4264-AAC6-A1C51B44196A}"/>
          </ac:spMkLst>
        </pc:spChg>
        <pc:spChg chg="mod">
          <ac:chgData name="Aideen Fay" userId="baf53a5f-0a3d-4926-a00c-23f8c4b91994" providerId="ADAL" clId="{39FF5C33-BA0A-40EB-ADA5-CEE8A6E66FCA}" dt="2020-04-15T15:00:33.588" v="5667" actId="1076"/>
          <ac:spMkLst>
            <pc:docMk/>
            <pc:sldMk cId="4054707109" sldId="256"/>
            <ac:spMk id="11" creationId="{8ED7116D-334A-4F08-A09E-8174270C7D0B}"/>
          </ac:spMkLst>
        </pc:spChg>
        <pc:graphicFrameChg chg="add del">
          <ac:chgData name="Aideen Fay" userId="baf53a5f-0a3d-4926-a00c-23f8c4b91994" providerId="ADAL" clId="{39FF5C33-BA0A-40EB-ADA5-CEE8A6E66FCA}" dt="2020-04-15T12:41:42.787" v="5481"/>
          <ac:graphicFrameMkLst>
            <pc:docMk/>
            <pc:sldMk cId="4054707109" sldId="256"/>
            <ac:graphicFrameMk id="5" creationId="{5EA105EF-59E8-4305-B539-3B04388F1344}"/>
          </ac:graphicFrameMkLst>
        </pc:graphicFrameChg>
        <pc:picChg chg="add del mod">
          <ac:chgData name="Aideen Fay" userId="baf53a5f-0a3d-4926-a00c-23f8c4b91994" providerId="ADAL" clId="{39FF5C33-BA0A-40EB-ADA5-CEE8A6E66FCA}" dt="2020-04-15T14:55:12.788" v="5629" actId="478"/>
          <ac:picMkLst>
            <pc:docMk/>
            <pc:sldMk cId="4054707109" sldId="256"/>
            <ac:picMk id="6" creationId="{5A0E4EAF-4F10-4380-B994-C75D375092A6}"/>
          </ac:picMkLst>
        </pc:picChg>
        <pc:picChg chg="add del mod">
          <ac:chgData name="Aideen Fay" userId="baf53a5f-0a3d-4926-a00c-23f8c4b91994" providerId="ADAL" clId="{39FF5C33-BA0A-40EB-ADA5-CEE8A6E66FCA}" dt="2020-04-15T14:55:11.175" v="5628" actId="478"/>
          <ac:picMkLst>
            <pc:docMk/>
            <pc:sldMk cId="4054707109" sldId="256"/>
            <ac:picMk id="8" creationId="{80D8F897-AFE4-4FCB-9778-104CFBAAB4D7}"/>
          </ac:picMkLst>
        </pc:picChg>
        <pc:picChg chg="add del mod">
          <ac:chgData name="Aideen Fay" userId="baf53a5f-0a3d-4926-a00c-23f8c4b91994" providerId="ADAL" clId="{39FF5C33-BA0A-40EB-ADA5-CEE8A6E66FCA}" dt="2020-04-15T15:01:49.992" v="5672" actId="478"/>
          <ac:picMkLst>
            <pc:docMk/>
            <pc:sldMk cId="4054707109" sldId="256"/>
            <ac:picMk id="10" creationId="{0730407B-C639-4B90-94A2-FD1A7CC51815}"/>
          </ac:picMkLst>
        </pc:picChg>
        <pc:picChg chg="add mod">
          <ac:chgData name="Aideen Fay" userId="baf53a5f-0a3d-4926-a00c-23f8c4b91994" providerId="ADAL" clId="{39FF5C33-BA0A-40EB-ADA5-CEE8A6E66FCA}" dt="2020-04-15T15:02:33.041" v="5681" actId="1076"/>
          <ac:picMkLst>
            <pc:docMk/>
            <pc:sldMk cId="4054707109" sldId="256"/>
            <ac:picMk id="13" creationId="{32FCA9B9-3248-4652-BBDC-CC850EAE21A6}"/>
          </ac:picMkLst>
        </pc:picChg>
      </pc:sldChg>
      <pc:sldChg chg="delSp ord modNotesTx">
        <pc:chgData name="Aideen Fay" userId="baf53a5f-0a3d-4926-a00c-23f8c4b91994" providerId="ADAL" clId="{39FF5C33-BA0A-40EB-ADA5-CEE8A6E66FCA}" dt="2020-04-16T13:40:53.699" v="10974" actId="20577"/>
        <pc:sldMkLst>
          <pc:docMk/>
          <pc:sldMk cId="940673318" sldId="257"/>
        </pc:sldMkLst>
        <pc:spChg chg="del">
          <ac:chgData name="Aideen Fay" userId="baf53a5f-0a3d-4926-a00c-23f8c4b91994" providerId="ADAL" clId="{39FF5C33-BA0A-40EB-ADA5-CEE8A6E66FCA}" dt="2020-04-15T14:43:39.775" v="5579"/>
          <ac:spMkLst>
            <pc:docMk/>
            <pc:sldMk cId="940673318" sldId="257"/>
            <ac:spMk id="3" creationId="{29914DB6-2532-4569-88B8-AAB7886A9259}"/>
          </ac:spMkLst>
        </pc:spChg>
      </pc:sldChg>
      <pc:sldChg chg="addSp delSp modSp mod modNotesTx">
        <pc:chgData name="Aideen Fay" userId="baf53a5f-0a3d-4926-a00c-23f8c4b91994" providerId="ADAL" clId="{39FF5C33-BA0A-40EB-ADA5-CEE8A6E66FCA}" dt="2020-04-16T13:39:53.373" v="10901" actId="20577"/>
        <pc:sldMkLst>
          <pc:docMk/>
          <pc:sldMk cId="700929453" sldId="259"/>
        </pc:sldMkLst>
        <pc:spChg chg="del">
          <ac:chgData name="Aideen Fay" userId="baf53a5f-0a3d-4926-a00c-23f8c4b91994" providerId="ADAL" clId="{39FF5C33-BA0A-40EB-ADA5-CEE8A6E66FCA}" dt="2020-04-15T14:43:39.775" v="5579"/>
          <ac:spMkLst>
            <pc:docMk/>
            <pc:sldMk cId="700929453" sldId="259"/>
            <ac:spMk id="5" creationId="{8B1F534E-31AD-4DBB-95F8-CCD89A97AFDC}"/>
          </ac:spMkLst>
        </pc:spChg>
        <pc:spChg chg="add mod">
          <ac:chgData name="Aideen Fay" userId="baf53a5f-0a3d-4926-a00c-23f8c4b91994" providerId="ADAL" clId="{39FF5C33-BA0A-40EB-ADA5-CEE8A6E66FCA}" dt="2020-04-15T15:47:56.775" v="6069" actId="255"/>
          <ac:spMkLst>
            <pc:docMk/>
            <pc:sldMk cId="700929453" sldId="259"/>
            <ac:spMk id="7" creationId="{106D6296-2923-4BC3-A4AD-D8800EB47AAF}"/>
          </ac:spMkLst>
        </pc:spChg>
      </pc:sldChg>
      <pc:sldChg chg="addSp delSp modSp mod modNotesTx">
        <pc:chgData name="Aideen Fay" userId="baf53a5f-0a3d-4926-a00c-23f8c4b91994" providerId="ADAL" clId="{39FF5C33-BA0A-40EB-ADA5-CEE8A6E66FCA}" dt="2020-04-16T12:47:02.876" v="7075" actId="20577"/>
        <pc:sldMkLst>
          <pc:docMk/>
          <pc:sldMk cId="2630976602" sldId="260"/>
        </pc:sldMkLst>
        <pc:spChg chg="del">
          <ac:chgData name="Aideen Fay" userId="baf53a5f-0a3d-4926-a00c-23f8c4b91994" providerId="ADAL" clId="{39FF5C33-BA0A-40EB-ADA5-CEE8A6E66FCA}" dt="2020-04-15T14:43:39.775" v="5579"/>
          <ac:spMkLst>
            <pc:docMk/>
            <pc:sldMk cId="2630976602" sldId="260"/>
            <ac:spMk id="4" creationId="{5CA44673-53E9-4A49-A499-2DA2D748509C}"/>
          </ac:spMkLst>
        </pc:spChg>
        <pc:spChg chg="add mod">
          <ac:chgData name="Aideen Fay" userId="baf53a5f-0a3d-4926-a00c-23f8c4b91994" providerId="ADAL" clId="{39FF5C33-BA0A-40EB-ADA5-CEE8A6E66FCA}" dt="2020-04-15T15:45:34.572" v="5913" actId="1076"/>
          <ac:spMkLst>
            <pc:docMk/>
            <pc:sldMk cId="2630976602" sldId="260"/>
            <ac:spMk id="6" creationId="{F4DEDF9A-1BFA-4A70-B7BC-54A4DDD4FB62}"/>
          </ac:spMkLst>
        </pc:spChg>
        <pc:spChg chg="add mod">
          <ac:chgData name="Aideen Fay" userId="baf53a5f-0a3d-4926-a00c-23f8c4b91994" providerId="ADAL" clId="{39FF5C33-BA0A-40EB-ADA5-CEE8A6E66FCA}" dt="2020-04-15T15:47:17.991" v="6042" actId="1076"/>
          <ac:spMkLst>
            <pc:docMk/>
            <pc:sldMk cId="2630976602" sldId="260"/>
            <ac:spMk id="7" creationId="{43980D61-7413-454A-A4A4-527876C203F2}"/>
          </ac:spMkLst>
        </pc:spChg>
        <pc:picChg chg="mod">
          <ac:chgData name="Aideen Fay" userId="baf53a5f-0a3d-4926-a00c-23f8c4b91994" providerId="ADAL" clId="{39FF5C33-BA0A-40EB-ADA5-CEE8A6E66FCA}" dt="2020-04-15T15:43:31.846" v="5794" actId="14100"/>
          <ac:picMkLst>
            <pc:docMk/>
            <pc:sldMk cId="2630976602" sldId="260"/>
            <ac:picMk id="15" creationId="{DC13C5CE-A6D8-4701-8032-C6738D06A61A}"/>
          </ac:picMkLst>
        </pc:picChg>
        <pc:picChg chg="mod">
          <ac:chgData name="Aideen Fay" userId="baf53a5f-0a3d-4926-a00c-23f8c4b91994" providerId="ADAL" clId="{39FF5C33-BA0A-40EB-ADA5-CEE8A6E66FCA}" dt="2020-04-15T15:43:40.501" v="5796" actId="14100"/>
          <ac:picMkLst>
            <pc:docMk/>
            <pc:sldMk cId="2630976602" sldId="260"/>
            <ac:picMk id="19" creationId="{4CE5DD2C-3505-42D0-95D8-42F1A1F9B57B}"/>
          </ac:picMkLst>
        </pc:picChg>
      </pc:sldChg>
      <pc:sldChg chg="delSp modNotesTx">
        <pc:chgData name="Aideen Fay" userId="baf53a5f-0a3d-4926-a00c-23f8c4b91994" providerId="ADAL" clId="{39FF5C33-BA0A-40EB-ADA5-CEE8A6E66FCA}" dt="2020-04-16T12:56:52.005" v="8546" actId="5793"/>
        <pc:sldMkLst>
          <pc:docMk/>
          <pc:sldMk cId="678676691" sldId="261"/>
        </pc:sldMkLst>
        <pc:spChg chg="del">
          <ac:chgData name="Aideen Fay" userId="baf53a5f-0a3d-4926-a00c-23f8c4b91994" providerId="ADAL" clId="{39FF5C33-BA0A-40EB-ADA5-CEE8A6E66FCA}" dt="2020-04-15T14:43:39.775" v="5579"/>
          <ac:spMkLst>
            <pc:docMk/>
            <pc:sldMk cId="678676691" sldId="261"/>
            <ac:spMk id="4" creationId="{AD96B665-3EAF-42DE-A224-B55E89E0F23F}"/>
          </ac:spMkLst>
        </pc:spChg>
      </pc:sldChg>
      <pc:sldChg chg="addSp delSp modSp mod modNotesTx">
        <pc:chgData name="Aideen Fay" userId="baf53a5f-0a3d-4926-a00c-23f8c4b91994" providerId="ADAL" clId="{39FF5C33-BA0A-40EB-ADA5-CEE8A6E66FCA}" dt="2020-04-16T13:00:14.522" v="8886" actId="20577"/>
        <pc:sldMkLst>
          <pc:docMk/>
          <pc:sldMk cId="1639992213" sldId="262"/>
        </pc:sldMkLst>
        <pc:spChg chg="mod">
          <ac:chgData name="Aideen Fay" userId="baf53a5f-0a3d-4926-a00c-23f8c4b91994" providerId="ADAL" clId="{39FF5C33-BA0A-40EB-ADA5-CEE8A6E66FCA}" dt="2020-04-16T12:57:12.134" v="8550" actId="20577"/>
          <ac:spMkLst>
            <pc:docMk/>
            <pc:sldMk cId="1639992213" sldId="262"/>
            <ac:spMk id="3" creationId="{A9CE63DA-3C53-444A-8FF3-B3DD48331B79}"/>
          </ac:spMkLst>
        </pc:spChg>
        <pc:spChg chg="del">
          <ac:chgData name="Aideen Fay" userId="baf53a5f-0a3d-4926-a00c-23f8c4b91994" providerId="ADAL" clId="{39FF5C33-BA0A-40EB-ADA5-CEE8A6E66FCA}" dt="2020-04-15T14:43:39.775" v="5579"/>
          <ac:spMkLst>
            <pc:docMk/>
            <pc:sldMk cId="1639992213" sldId="262"/>
            <ac:spMk id="4" creationId="{1FD4D5B6-4482-4680-935E-EA62152245F1}"/>
          </ac:spMkLst>
        </pc:spChg>
        <pc:spChg chg="add mod">
          <ac:chgData name="Aideen Fay" userId="baf53a5f-0a3d-4926-a00c-23f8c4b91994" providerId="ADAL" clId="{39FF5C33-BA0A-40EB-ADA5-CEE8A6E66FCA}" dt="2020-04-15T15:48:06.151" v="6071" actId="20577"/>
          <ac:spMkLst>
            <pc:docMk/>
            <pc:sldMk cId="1639992213" sldId="262"/>
            <ac:spMk id="6" creationId="{E27E7A7A-AA99-4010-85CF-E4920EB9D15E}"/>
          </ac:spMkLst>
        </pc:spChg>
      </pc:sldChg>
      <pc:sldChg chg="addSp delSp modSp mod modNotesTx">
        <pc:chgData name="Aideen Fay" userId="baf53a5f-0a3d-4926-a00c-23f8c4b91994" providerId="ADAL" clId="{39FF5C33-BA0A-40EB-ADA5-CEE8A6E66FCA}" dt="2020-04-16T13:43:28.900" v="10976" actId="20577"/>
        <pc:sldMkLst>
          <pc:docMk/>
          <pc:sldMk cId="1750271934" sldId="263"/>
        </pc:sldMkLst>
        <pc:spChg chg="mod">
          <ac:chgData name="Aideen Fay" userId="baf53a5f-0a3d-4926-a00c-23f8c4b91994" providerId="ADAL" clId="{39FF5C33-BA0A-40EB-ADA5-CEE8A6E66FCA}" dt="2020-04-16T13:04:48.298" v="8969" actId="27636"/>
          <ac:spMkLst>
            <pc:docMk/>
            <pc:sldMk cId="1750271934" sldId="263"/>
            <ac:spMk id="3" creationId="{1EB5140B-D440-4C9B-9C49-F1AC3CF947EE}"/>
          </ac:spMkLst>
        </pc:spChg>
        <pc:spChg chg="del">
          <ac:chgData name="Aideen Fay" userId="baf53a5f-0a3d-4926-a00c-23f8c4b91994" providerId="ADAL" clId="{39FF5C33-BA0A-40EB-ADA5-CEE8A6E66FCA}" dt="2020-04-15T14:43:39.775" v="5579"/>
          <ac:spMkLst>
            <pc:docMk/>
            <pc:sldMk cId="1750271934" sldId="263"/>
            <ac:spMk id="4" creationId="{E6AB1568-1E30-41E7-9C15-25CF7A7C58A8}"/>
          </ac:spMkLst>
        </pc:spChg>
        <pc:spChg chg="add mod">
          <ac:chgData name="Aideen Fay" userId="baf53a5f-0a3d-4926-a00c-23f8c4b91994" providerId="ADAL" clId="{39FF5C33-BA0A-40EB-ADA5-CEE8A6E66FCA}" dt="2020-04-15T15:48:31.151" v="6107" actId="1076"/>
          <ac:spMkLst>
            <pc:docMk/>
            <pc:sldMk cId="1750271934" sldId="263"/>
            <ac:spMk id="6" creationId="{528DFCB2-63C4-4B3E-A8A8-F5CEFD7E52F2}"/>
          </ac:spMkLst>
        </pc:spChg>
      </pc:sldChg>
      <pc:sldChg chg="delSp modSp mod">
        <pc:chgData name="Aideen Fay" userId="baf53a5f-0a3d-4926-a00c-23f8c4b91994" providerId="ADAL" clId="{39FF5C33-BA0A-40EB-ADA5-CEE8A6E66FCA}" dt="2020-04-16T13:05:46.612" v="8973" actId="20577"/>
        <pc:sldMkLst>
          <pc:docMk/>
          <pc:sldMk cId="1220359706" sldId="264"/>
        </pc:sldMkLst>
        <pc:spChg chg="del">
          <ac:chgData name="Aideen Fay" userId="baf53a5f-0a3d-4926-a00c-23f8c4b91994" providerId="ADAL" clId="{39FF5C33-BA0A-40EB-ADA5-CEE8A6E66FCA}" dt="2020-04-15T14:43:39.775" v="5579"/>
          <ac:spMkLst>
            <pc:docMk/>
            <pc:sldMk cId="1220359706" sldId="264"/>
            <ac:spMk id="3" creationId="{9D96D2C3-D907-4EF2-859D-1BC5A2D09F65}"/>
          </ac:spMkLst>
        </pc:spChg>
        <pc:spChg chg="mod">
          <ac:chgData name="Aideen Fay" userId="baf53a5f-0a3d-4926-a00c-23f8c4b91994" providerId="ADAL" clId="{39FF5C33-BA0A-40EB-ADA5-CEE8A6E66FCA}" dt="2020-04-16T13:05:46.612" v="8973" actId="20577"/>
          <ac:spMkLst>
            <pc:docMk/>
            <pc:sldMk cId="1220359706" sldId="264"/>
            <ac:spMk id="137" creationId="{446268C5-E066-4A3B-B8DD-281CED39F946}"/>
          </ac:spMkLst>
        </pc:spChg>
      </pc:sldChg>
      <pc:sldChg chg="addSp delSp modSp mod setBg setClrOvrMap">
        <pc:chgData name="Aideen Fay" userId="baf53a5f-0a3d-4926-a00c-23f8c4b91994" providerId="ADAL" clId="{39FF5C33-BA0A-40EB-ADA5-CEE8A6E66FCA}" dt="2020-04-15T16:10:59.824" v="6830" actId="1076"/>
        <pc:sldMkLst>
          <pc:docMk/>
          <pc:sldMk cId="4001180621" sldId="265"/>
        </pc:sldMkLst>
        <pc:spChg chg="mod">
          <ac:chgData name="Aideen Fay" userId="baf53a5f-0a3d-4926-a00c-23f8c4b91994" providerId="ADAL" clId="{39FF5C33-BA0A-40EB-ADA5-CEE8A6E66FCA}" dt="2020-04-15T08:17:02.956" v="5307" actId="1076"/>
          <ac:spMkLst>
            <pc:docMk/>
            <pc:sldMk cId="4001180621" sldId="265"/>
            <ac:spMk id="2" creationId="{B385F2CF-2ED9-4237-88E6-D699C730B96A}"/>
          </ac:spMkLst>
        </pc:spChg>
        <pc:spChg chg="add del mod">
          <ac:chgData name="Aideen Fay" userId="baf53a5f-0a3d-4926-a00c-23f8c4b91994" providerId="ADAL" clId="{39FF5C33-BA0A-40EB-ADA5-CEE8A6E66FCA}" dt="2020-04-15T08:16:52.075" v="5305"/>
          <ac:spMkLst>
            <pc:docMk/>
            <pc:sldMk cId="4001180621" sldId="265"/>
            <ac:spMk id="5" creationId="{629374C2-79D2-457F-8CA8-132FD83CED52}"/>
          </ac:spMkLst>
        </pc:spChg>
        <pc:spChg chg="del mod">
          <ac:chgData name="Aideen Fay" userId="baf53a5f-0a3d-4926-a00c-23f8c4b91994" providerId="ADAL" clId="{39FF5C33-BA0A-40EB-ADA5-CEE8A6E66FCA}" dt="2020-04-15T14:43:39.775" v="5579"/>
          <ac:spMkLst>
            <pc:docMk/>
            <pc:sldMk cId="4001180621" sldId="265"/>
            <ac:spMk id="7" creationId="{C4AA7BAB-8D57-4BFC-9EFD-3957F05E2700}"/>
          </ac:spMkLst>
        </pc:spChg>
        <pc:spChg chg="add del">
          <ac:chgData name="Aideen Fay" userId="baf53a5f-0a3d-4926-a00c-23f8c4b91994" providerId="ADAL" clId="{39FF5C33-BA0A-40EB-ADA5-CEE8A6E66FCA}" dt="2020-04-15T07:33:22.538" v="5296" actId="26606"/>
          <ac:spMkLst>
            <pc:docMk/>
            <pc:sldMk cId="4001180621" sldId="265"/>
            <ac:spMk id="9" creationId="{3A5B4632-C963-4296-86F0-79AA9EA5AE98}"/>
          </ac:spMkLst>
        </pc:spChg>
        <pc:spChg chg="add del">
          <ac:chgData name="Aideen Fay" userId="baf53a5f-0a3d-4926-a00c-23f8c4b91994" providerId="ADAL" clId="{39FF5C33-BA0A-40EB-ADA5-CEE8A6E66FCA}" dt="2020-04-15T07:33:19.188" v="5294" actId="26606"/>
          <ac:spMkLst>
            <pc:docMk/>
            <pc:sldMk cId="4001180621" sldId="265"/>
            <ac:spMk id="10" creationId="{33CBE267-1877-479F-82F0-E4BAA5BCE76F}"/>
          </ac:spMkLst>
        </pc:spChg>
        <pc:spChg chg="add del">
          <ac:chgData name="Aideen Fay" userId="baf53a5f-0a3d-4926-a00c-23f8c4b91994" providerId="ADAL" clId="{39FF5C33-BA0A-40EB-ADA5-CEE8A6E66FCA}" dt="2020-04-15T07:33:19.188" v="5294" actId="26606"/>
          <ac:spMkLst>
            <pc:docMk/>
            <pc:sldMk cId="4001180621" sldId="265"/>
            <ac:spMk id="12" creationId="{F2EA12E3-1C9E-43D7-ABCC-C16A6ED4B0AE}"/>
          </ac:spMkLst>
        </pc:spChg>
        <pc:spChg chg="add del mod">
          <ac:chgData name="Aideen Fay" userId="baf53a5f-0a3d-4926-a00c-23f8c4b91994" providerId="ADAL" clId="{39FF5C33-BA0A-40EB-ADA5-CEE8A6E66FCA}" dt="2020-04-15T15:57:11.691" v="6578" actId="478"/>
          <ac:spMkLst>
            <pc:docMk/>
            <pc:sldMk cId="4001180621" sldId="265"/>
            <ac:spMk id="13" creationId="{AC258271-1E3B-46CA-9ED7-145C6969373F}"/>
          </ac:spMkLst>
        </pc:spChg>
        <pc:spChg chg="add mod">
          <ac:chgData name="Aideen Fay" userId="baf53a5f-0a3d-4926-a00c-23f8c4b91994" providerId="ADAL" clId="{39FF5C33-BA0A-40EB-ADA5-CEE8A6E66FCA}" dt="2020-04-15T16:10:59.824" v="6830" actId="1076"/>
          <ac:spMkLst>
            <pc:docMk/>
            <pc:sldMk cId="4001180621" sldId="265"/>
            <ac:spMk id="15" creationId="{5B4C5DCB-C36E-4C40-9CCE-368FF85813D6}"/>
          </ac:spMkLst>
        </pc:spChg>
        <pc:graphicFrameChg chg="del mod modGraphic">
          <ac:chgData name="Aideen Fay" userId="baf53a5f-0a3d-4926-a00c-23f8c4b91994" providerId="ADAL" clId="{39FF5C33-BA0A-40EB-ADA5-CEE8A6E66FCA}" dt="2020-04-15T08:16:20.629" v="5300" actId="21"/>
          <ac:graphicFrameMkLst>
            <pc:docMk/>
            <pc:sldMk cId="4001180621" sldId="265"/>
            <ac:graphicFrameMk id="4" creationId="{12AE83AC-BF3C-474C-A69C-26FCF99C2B26}"/>
          </ac:graphicFrameMkLst>
        </pc:graphicFrameChg>
        <pc:graphicFrameChg chg="add mod">
          <ac:chgData name="Aideen Fay" userId="baf53a5f-0a3d-4926-a00c-23f8c4b91994" providerId="ADAL" clId="{39FF5C33-BA0A-40EB-ADA5-CEE8A6E66FCA}" dt="2020-04-15T16:09:29.437" v="6735" actId="20577"/>
          <ac:graphicFrameMkLst>
            <pc:docMk/>
            <pc:sldMk cId="4001180621" sldId="265"/>
            <ac:graphicFrameMk id="11" creationId="{09E6125C-40AD-47E5-9A8E-AD1CD807471A}"/>
          </ac:graphicFrameMkLst>
        </pc:graphicFrameChg>
        <pc:graphicFrameChg chg="add del mod">
          <ac:chgData name="Aideen Fay" userId="baf53a5f-0a3d-4926-a00c-23f8c4b91994" providerId="ADAL" clId="{39FF5C33-BA0A-40EB-ADA5-CEE8A6E66FCA}" dt="2020-04-15T16:09:08.476" v="6726" actId="478"/>
          <ac:graphicFrameMkLst>
            <pc:docMk/>
            <pc:sldMk cId="4001180621" sldId="265"/>
            <ac:graphicFrameMk id="14" creationId="{31B6257C-5D67-418C-B3E9-16BCD309E585}"/>
          </ac:graphicFrameMkLst>
        </pc:graphicFrameChg>
        <pc:picChg chg="add del">
          <ac:chgData name="Aideen Fay" userId="baf53a5f-0a3d-4926-a00c-23f8c4b91994" providerId="ADAL" clId="{39FF5C33-BA0A-40EB-ADA5-CEE8A6E66FCA}" dt="2020-04-15T07:33:19.188" v="5294" actId="26606"/>
          <ac:picMkLst>
            <pc:docMk/>
            <pc:sldMk cId="4001180621" sldId="265"/>
            <ac:picMk id="6" creationId="{0A61F7E3-C737-4AF1-A1DE-3141F23191D1}"/>
          </ac:picMkLst>
        </pc:picChg>
      </pc:sldChg>
      <pc:sldChg chg="addSp delSp modSp mod ord setBg setClrOvrMap">
        <pc:chgData name="Aideen Fay" userId="baf53a5f-0a3d-4926-a00c-23f8c4b91994" providerId="ADAL" clId="{39FF5C33-BA0A-40EB-ADA5-CEE8A6E66FCA}" dt="2020-04-16T13:07:20.561" v="9163" actId="20577"/>
        <pc:sldMkLst>
          <pc:docMk/>
          <pc:sldMk cId="729531525" sldId="266"/>
        </pc:sldMkLst>
        <pc:spChg chg="mod">
          <ac:chgData name="Aideen Fay" userId="baf53a5f-0a3d-4926-a00c-23f8c4b91994" providerId="ADAL" clId="{39FF5C33-BA0A-40EB-ADA5-CEE8A6E66FCA}" dt="2020-04-15T08:15:58.088" v="5299" actId="26606"/>
          <ac:spMkLst>
            <pc:docMk/>
            <pc:sldMk cId="729531525" sldId="266"/>
            <ac:spMk id="2" creationId="{1267A122-0791-4FF0-AE26-B5BF09E5B516}"/>
          </ac:spMkLst>
        </pc:spChg>
        <pc:spChg chg="mod">
          <ac:chgData name="Aideen Fay" userId="baf53a5f-0a3d-4926-a00c-23f8c4b91994" providerId="ADAL" clId="{39FF5C33-BA0A-40EB-ADA5-CEE8A6E66FCA}" dt="2020-04-16T13:07:20.561" v="9163" actId="20577"/>
          <ac:spMkLst>
            <pc:docMk/>
            <pc:sldMk cId="729531525" sldId="266"/>
            <ac:spMk id="3" creationId="{7167B09B-E12A-4F9A-8F66-36B71E17C5FD}"/>
          </ac:spMkLst>
        </pc:spChg>
        <pc:spChg chg="del">
          <ac:chgData name="Aideen Fay" userId="baf53a5f-0a3d-4926-a00c-23f8c4b91994" providerId="ADAL" clId="{39FF5C33-BA0A-40EB-ADA5-CEE8A6E66FCA}" dt="2020-04-15T14:43:39.775" v="5579"/>
          <ac:spMkLst>
            <pc:docMk/>
            <pc:sldMk cId="729531525" sldId="266"/>
            <ac:spMk id="4" creationId="{FEB49BDB-0A4B-4B41-A334-2A20262A8D5A}"/>
          </ac:spMkLst>
        </pc:spChg>
        <pc:spChg chg="add del">
          <ac:chgData name="Aideen Fay" userId="baf53a5f-0a3d-4926-a00c-23f8c4b91994" providerId="ADAL" clId="{39FF5C33-BA0A-40EB-ADA5-CEE8A6E66FCA}" dt="2020-04-15T08:15:58.079" v="5298" actId="26606"/>
          <ac:spMkLst>
            <pc:docMk/>
            <pc:sldMk cId="729531525" sldId="266"/>
            <ac:spMk id="8" creationId="{AD72D4D1-076F-49D3-9889-EFC4F6D7CA66}"/>
          </ac:spMkLst>
        </pc:spChg>
        <pc:spChg chg="add">
          <ac:chgData name="Aideen Fay" userId="baf53a5f-0a3d-4926-a00c-23f8c4b91994" providerId="ADAL" clId="{39FF5C33-BA0A-40EB-ADA5-CEE8A6E66FCA}" dt="2020-04-15T08:15:58.088" v="5299" actId="26606"/>
          <ac:spMkLst>
            <pc:docMk/>
            <pc:sldMk cId="729531525" sldId="266"/>
            <ac:spMk id="12" creationId="{4E65CDE2-194C-4A17-9E3C-017E8A8970E2}"/>
          </ac:spMkLst>
        </pc:spChg>
        <pc:cxnChg chg="add del">
          <ac:chgData name="Aideen Fay" userId="baf53a5f-0a3d-4926-a00c-23f8c4b91994" providerId="ADAL" clId="{39FF5C33-BA0A-40EB-ADA5-CEE8A6E66FCA}" dt="2020-04-15T08:15:58.079" v="5298" actId="26606"/>
          <ac:cxnSpMkLst>
            <pc:docMk/>
            <pc:sldMk cId="729531525" sldId="266"/>
            <ac:cxnSpMk id="10" creationId="{2D72A2C9-F3CA-4216-8BAD-FA4C970C3C4E}"/>
          </ac:cxnSpMkLst>
        </pc:cxnChg>
        <pc:cxnChg chg="add">
          <ac:chgData name="Aideen Fay" userId="baf53a5f-0a3d-4926-a00c-23f8c4b91994" providerId="ADAL" clId="{39FF5C33-BA0A-40EB-ADA5-CEE8A6E66FCA}" dt="2020-04-15T08:15:58.088" v="5299" actId="26606"/>
          <ac:cxnSpMkLst>
            <pc:docMk/>
            <pc:sldMk cId="729531525" sldId="266"/>
            <ac:cxnSpMk id="13" creationId="{F2AE495E-2AAF-4BC1-87A5-331009D82896}"/>
          </ac:cxnSpMkLst>
        </pc:cxnChg>
      </pc:sldChg>
      <pc:sldChg chg="addSp delSp modSp new mod ord setBg setClrOvrMap modNotesTx">
        <pc:chgData name="Aideen Fay" userId="baf53a5f-0a3d-4926-a00c-23f8c4b91994" providerId="ADAL" clId="{39FF5C33-BA0A-40EB-ADA5-CEE8A6E66FCA}" dt="2020-04-16T13:15:30.297" v="9986" actId="20577"/>
        <pc:sldMkLst>
          <pc:docMk/>
          <pc:sldMk cId="4056022202" sldId="267"/>
        </pc:sldMkLst>
        <pc:spChg chg="mod">
          <ac:chgData name="Aideen Fay" userId="baf53a5f-0a3d-4926-a00c-23f8c4b91994" providerId="ADAL" clId="{39FF5C33-BA0A-40EB-ADA5-CEE8A6E66FCA}" dt="2020-04-15T08:17:27.134" v="5308" actId="26606"/>
          <ac:spMkLst>
            <pc:docMk/>
            <pc:sldMk cId="4056022202" sldId="267"/>
            <ac:spMk id="2" creationId="{73EB3A7D-9A9A-46BC-8F2B-2B86D3120733}"/>
          </ac:spMkLst>
        </pc:spChg>
        <pc:spChg chg="mod">
          <ac:chgData name="Aideen Fay" userId="baf53a5f-0a3d-4926-a00c-23f8c4b91994" providerId="ADAL" clId="{39FF5C33-BA0A-40EB-ADA5-CEE8A6E66FCA}" dt="2020-04-15T08:18:45.728" v="5323" actId="27636"/>
          <ac:spMkLst>
            <pc:docMk/>
            <pc:sldMk cId="4056022202" sldId="267"/>
            <ac:spMk id="3" creationId="{D5130C46-6870-48CE-BC04-FDA074A9894C}"/>
          </ac:spMkLst>
        </pc:spChg>
        <pc:spChg chg="del">
          <ac:chgData name="Aideen Fay" userId="baf53a5f-0a3d-4926-a00c-23f8c4b91994" providerId="ADAL" clId="{39FF5C33-BA0A-40EB-ADA5-CEE8A6E66FCA}" dt="2020-04-15T14:43:39.775" v="5579"/>
          <ac:spMkLst>
            <pc:docMk/>
            <pc:sldMk cId="4056022202" sldId="267"/>
            <ac:spMk id="4" creationId="{C2B271AA-9D77-437F-8C44-A0B7DA5E687A}"/>
          </ac:spMkLst>
        </pc:spChg>
        <pc:spChg chg="add">
          <ac:chgData name="Aideen Fay" userId="baf53a5f-0a3d-4926-a00c-23f8c4b91994" providerId="ADAL" clId="{39FF5C33-BA0A-40EB-ADA5-CEE8A6E66FCA}" dt="2020-04-15T08:17:27.134" v="5308" actId="26606"/>
          <ac:spMkLst>
            <pc:docMk/>
            <pc:sldMk cId="4056022202" sldId="267"/>
            <ac:spMk id="8" creationId="{4E65CDE2-194C-4A17-9E3C-017E8A8970E2}"/>
          </ac:spMkLst>
        </pc:spChg>
        <pc:cxnChg chg="add">
          <ac:chgData name="Aideen Fay" userId="baf53a5f-0a3d-4926-a00c-23f8c4b91994" providerId="ADAL" clId="{39FF5C33-BA0A-40EB-ADA5-CEE8A6E66FCA}" dt="2020-04-15T08:17:27.134" v="5308" actId="26606"/>
          <ac:cxnSpMkLst>
            <pc:docMk/>
            <pc:sldMk cId="4056022202" sldId="267"/>
            <ac:cxnSpMk id="10" creationId="{F2AE495E-2AAF-4BC1-87A5-331009D82896}"/>
          </ac:cxnSpMkLst>
        </pc:cxnChg>
      </pc:sldChg>
      <pc:sldChg chg="addSp delSp modSp new mod ord setBg setClrOvrMap">
        <pc:chgData name="Aideen Fay" userId="baf53a5f-0a3d-4926-a00c-23f8c4b91994" providerId="ADAL" clId="{39FF5C33-BA0A-40EB-ADA5-CEE8A6E66FCA}" dt="2020-04-15T15:36:10.144" v="5793"/>
        <pc:sldMkLst>
          <pc:docMk/>
          <pc:sldMk cId="995674625" sldId="268"/>
        </pc:sldMkLst>
        <pc:spChg chg="mod">
          <ac:chgData name="Aideen Fay" userId="baf53a5f-0a3d-4926-a00c-23f8c4b91994" providerId="ADAL" clId="{39FF5C33-BA0A-40EB-ADA5-CEE8A6E66FCA}" dt="2020-04-15T08:22:12.530" v="5370" actId="26606"/>
          <ac:spMkLst>
            <pc:docMk/>
            <pc:sldMk cId="995674625" sldId="268"/>
            <ac:spMk id="2" creationId="{15685C34-10EF-41B1-B77D-A99FF544BFE6}"/>
          </ac:spMkLst>
        </pc:spChg>
        <pc:spChg chg="mod">
          <ac:chgData name="Aideen Fay" userId="baf53a5f-0a3d-4926-a00c-23f8c4b91994" providerId="ADAL" clId="{39FF5C33-BA0A-40EB-ADA5-CEE8A6E66FCA}" dt="2020-04-15T08:22:16.577" v="5371" actId="2710"/>
          <ac:spMkLst>
            <pc:docMk/>
            <pc:sldMk cId="995674625" sldId="268"/>
            <ac:spMk id="3" creationId="{6109F8E2-2BC8-4632-BF6B-419D15CCF0FE}"/>
          </ac:spMkLst>
        </pc:spChg>
        <pc:spChg chg="del">
          <ac:chgData name="Aideen Fay" userId="baf53a5f-0a3d-4926-a00c-23f8c4b91994" providerId="ADAL" clId="{39FF5C33-BA0A-40EB-ADA5-CEE8A6E66FCA}" dt="2020-04-15T14:43:39.775" v="5579"/>
          <ac:spMkLst>
            <pc:docMk/>
            <pc:sldMk cId="995674625" sldId="268"/>
            <ac:spMk id="4" creationId="{26B037F5-45F6-4B96-81C8-4DF7789630AE}"/>
          </ac:spMkLst>
        </pc:spChg>
        <pc:spChg chg="add del">
          <ac:chgData name="Aideen Fay" userId="baf53a5f-0a3d-4926-a00c-23f8c4b91994" providerId="ADAL" clId="{39FF5C33-BA0A-40EB-ADA5-CEE8A6E66FCA}" dt="2020-04-15T08:22:12.521" v="5369" actId="26606"/>
          <ac:spMkLst>
            <pc:docMk/>
            <pc:sldMk cId="995674625" sldId="268"/>
            <ac:spMk id="8" creationId="{AD72D4D1-076F-49D3-9889-EFC4F6D7CA66}"/>
          </ac:spMkLst>
        </pc:spChg>
        <pc:spChg chg="add">
          <ac:chgData name="Aideen Fay" userId="baf53a5f-0a3d-4926-a00c-23f8c4b91994" providerId="ADAL" clId="{39FF5C33-BA0A-40EB-ADA5-CEE8A6E66FCA}" dt="2020-04-15T08:22:12.530" v="5370" actId="26606"/>
          <ac:spMkLst>
            <pc:docMk/>
            <pc:sldMk cId="995674625" sldId="268"/>
            <ac:spMk id="12" creationId="{4E65CDE2-194C-4A17-9E3C-017E8A8970E2}"/>
          </ac:spMkLst>
        </pc:spChg>
        <pc:cxnChg chg="add del">
          <ac:chgData name="Aideen Fay" userId="baf53a5f-0a3d-4926-a00c-23f8c4b91994" providerId="ADAL" clId="{39FF5C33-BA0A-40EB-ADA5-CEE8A6E66FCA}" dt="2020-04-15T08:22:12.521" v="5369" actId="26606"/>
          <ac:cxnSpMkLst>
            <pc:docMk/>
            <pc:sldMk cId="995674625" sldId="268"/>
            <ac:cxnSpMk id="10" creationId="{2D72A2C9-F3CA-4216-8BAD-FA4C970C3C4E}"/>
          </ac:cxnSpMkLst>
        </pc:cxnChg>
        <pc:cxnChg chg="add">
          <ac:chgData name="Aideen Fay" userId="baf53a5f-0a3d-4926-a00c-23f8c4b91994" providerId="ADAL" clId="{39FF5C33-BA0A-40EB-ADA5-CEE8A6E66FCA}" dt="2020-04-15T08:22:12.530" v="5370" actId="26606"/>
          <ac:cxnSpMkLst>
            <pc:docMk/>
            <pc:sldMk cId="995674625" sldId="268"/>
            <ac:cxnSpMk id="13" creationId="{F2AE495E-2AAF-4BC1-87A5-331009D82896}"/>
          </ac:cxnSpMkLst>
        </pc:cxnChg>
      </pc:sldChg>
      <pc:sldChg chg="addSp delSp modSp new mod setBg setClrOvrMap">
        <pc:chgData name="Aideen Fay" userId="baf53a5f-0a3d-4926-a00c-23f8c4b91994" providerId="ADAL" clId="{39FF5C33-BA0A-40EB-ADA5-CEE8A6E66FCA}" dt="2020-04-15T14:43:39.775" v="5579"/>
        <pc:sldMkLst>
          <pc:docMk/>
          <pc:sldMk cId="2411237705" sldId="269"/>
        </pc:sldMkLst>
        <pc:spChg chg="mod">
          <ac:chgData name="Aideen Fay" userId="baf53a5f-0a3d-4926-a00c-23f8c4b91994" providerId="ADAL" clId="{39FF5C33-BA0A-40EB-ADA5-CEE8A6E66FCA}" dt="2020-04-15T08:18:28.145" v="5318" actId="26606"/>
          <ac:spMkLst>
            <pc:docMk/>
            <pc:sldMk cId="2411237705" sldId="269"/>
            <ac:spMk id="2" creationId="{58AF1EDC-5170-436C-8C4E-9767BB1B1708}"/>
          </ac:spMkLst>
        </pc:spChg>
        <pc:spChg chg="mod">
          <ac:chgData name="Aideen Fay" userId="baf53a5f-0a3d-4926-a00c-23f8c4b91994" providerId="ADAL" clId="{39FF5C33-BA0A-40EB-ADA5-CEE8A6E66FCA}" dt="2020-04-15T10:56:17.030" v="5469" actId="20577"/>
          <ac:spMkLst>
            <pc:docMk/>
            <pc:sldMk cId="2411237705" sldId="269"/>
            <ac:spMk id="3" creationId="{4A5B8A3F-D715-430E-85DB-41F2B1B18D07}"/>
          </ac:spMkLst>
        </pc:spChg>
        <pc:spChg chg="del">
          <ac:chgData name="Aideen Fay" userId="baf53a5f-0a3d-4926-a00c-23f8c4b91994" providerId="ADAL" clId="{39FF5C33-BA0A-40EB-ADA5-CEE8A6E66FCA}" dt="2020-04-15T14:43:39.775" v="5579"/>
          <ac:spMkLst>
            <pc:docMk/>
            <pc:sldMk cId="2411237705" sldId="269"/>
            <ac:spMk id="4" creationId="{64B072D0-5E3B-47BA-AFCD-F294ECB575FE}"/>
          </ac:spMkLst>
        </pc:spChg>
        <pc:spChg chg="add del">
          <ac:chgData name="Aideen Fay" userId="baf53a5f-0a3d-4926-a00c-23f8c4b91994" providerId="ADAL" clId="{39FF5C33-BA0A-40EB-ADA5-CEE8A6E66FCA}" dt="2020-04-15T08:18:28.136" v="5317" actId="26606"/>
          <ac:spMkLst>
            <pc:docMk/>
            <pc:sldMk cId="2411237705" sldId="269"/>
            <ac:spMk id="8" creationId="{AD72D4D1-076F-49D3-9889-EFC4F6D7CA66}"/>
          </ac:spMkLst>
        </pc:spChg>
        <pc:spChg chg="add">
          <ac:chgData name="Aideen Fay" userId="baf53a5f-0a3d-4926-a00c-23f8c4b91994" providerId="ADAL" clId="{39FF5C33-BA0A-40EB-ADA5-CEE8A6E66FCA}" dt="2020-04-15T08:18:28.145" v="5318" actId="26606"/>
          <ac:spMkLst>
            <pc:docMk/>
            <pc:sldMk cId="2411237705" sldId="269"/>
            <ac:spMk id="12" creationId="{4E65CDE2-194C-4A17-9E3C-017E8A8970E2}"/>
          </ac:spMkLst>
        </pc:spChg>
        <pc:cxnChg chg="add del">
          <ac:chgData name="Aideen Fay" userId="baf53a5f-0a3d-4926-a00c-23f8c4b91994" providerId="ADAL" clId="{39FF5C33-BA0A-40EB-ADA5-CEE8A6E66FCA}" dt="2020-04-15T08:18:28.136" v="5317" actId="26606"/>
          <ac:cxnSpMkLst>
            <pc:docMk/>
            <pc:sldMk cId="2411237705" sldId="269"/>
            <ac:cxnSpMk id="10" creationId="{2D72A2C9-F3CA-4216-8BAD-FA4C970C3C4E}"/>
          </ac:cxnSpMkLst>
        </pc:cxnChg>
        <pc:cxnChg chg="add">
          <ac:chgData name="Aideen Fay" userId="baf53a5f-0a3d-4926-a00c-23f8c4b91994" providerId="ADAL" clId="{39FF5C33-BA0A-40EB-ADA5-CEE8A6E66FCA}" dt="2020-04-15T08:18:28.145" v="5318" actId="26606"/>
          <ac:cxnSpMkLst>
            <pc:docMk/>
            <pc:sldMk cId="2411237705" sldId="269"/>
            <ac:cxnSpMk id="13" creationId="{F2AE495E-2AAF-4BC1-87A5-331009D82896}"/>
          </ac:cxnSpMkLst>
        </pc:cxnChg>
      </pc:sldChg>
      <pc:sldChg chg="addSp delSp modSp new mod setBg modClrScheme setClrOvrMap chgLayout">
        <pc:chgData name="Aideen Fay" userId="baf53a5f-0a3d-4926-a00c-23f8c4b91994" providerId="ADAL" clId="{39FF5C33-BA0A-40EB-ADA5-CEE8A6E66FCA}" dt="2020-04-15T15:49:11.782" v="6143" actId="255"/>
        <pc:sldMkLst>
          <pc:docMk/>
          <pc:sldMk cId="604991614" sldId="270"/>
        </pc:sldMkLst>
        <pc:spChg chg="mod ord">
          <ac:chgData name="Aideen Fay" userId="baf53a5f-0a3d-4926-a00c-23f8c4b91994" providerId="ADAL" clId="{39FF5C33-BA0A-40EB-ADA5-CEE8A6E66FCA}" dt="2020-04-15T08:19:55.411" v="5350" actId="26606"/>
          <ac:spMkLst>
            <pc:docMk/>
            <pc:sldMk cId="604991614" sldId="270"/>
            <ac:spMk id="2" creationId="{A9414889-F671-4BE6-95FE-CEB8B586010F}"/>
          </ac:spMkLst>
        </pc:spChg>
        <pc:spChg chg="del">
          <ac:chgData name="Aideen Fay" userId="baf53a5f-0a3d-4926-a00c-23f8c4b91994" providerId="ADAL" clId="{39FF5C33-BA0A-40EB-ADA5-CEE8A6E66FCA}" dt="2020-04-15T14:43:39.775" v="5579"/>
          <ac:spMkLst>
            <pc:docMk/>
            <pc:sldMk cId="604991614" sldId="270"/>
            <ac:spMk id="3" creationId="{3E59477C-4E1E-42AB-B8CA-C9218B8E6206}"/>
          </ac:spMkLst>
        </pc:spChg>
        <pc:spChg chg="del mod ord">
          <ac:chgData name="Aideen Fay" userId="baf53a5f-0a3d-4926-a00c-23f8c4b91994" providerId="ADAL" clId="{39FF5C33-BA0A-40EB-ADA5-CEE8A6E66FCA}" dt="2020-04-14T22:29:19.972" v="1896" actId="700"/>
          <ac:spMkLst>
            <pc:docMk/>
            <pc:sldMk cId="604991614" sldId="270"/>
            <ac:spMk id="3" creationId="{EAB842CB-87B6-42C4-968D-4DFB8BC71212}"/>
          </ac:spMkLst>
        </pc:spChg>
        <pc:spChg chg="add del mod ord">
          <ac:chgData name="Aideen Fay" userId="baf53a5f-0a3d-4926-a00c-23f8c4b91994" providerId="ADAL" clId="{39FF5C33-BA0A-40EB-ADA5-CEE8A6E66FCA}" dt="2020-04-14T22:29:30.577" v="1897"/>
          <ac:spMkLst>
            <pc:docMk/>
            <pc:sldMk cId="604991614" sldId="270"/>
            <ac:spMk id="4" creationId="{3374002E-5ADB-49FA-9F99-25F248BF2937}"/>
          </ac:spMkLst>
        </pc:spChg>
        <pc:spChg chg="add mod ord">
          <ac:chgData name="Aideen Fay" userId="baf53a5f-0a3d-4926-a00c-23f8c4b91994" providerId="ADAL" clId="{39FF5C33-BA0A-40EB-ADA5-CEE8A6E66FCA}" dt="2020-04-15T08:20:26.794" v="5362" actId="14100"/>
          <ac:spMkLst>
            <pc:docMk/>
            <pc:sldMk cId="604991614" sldId="270"/>
            <ac:spMk id="5" creationId="{5A423B9D-A8CC-4E90-A17B-0163A2E54454}"/>
          </ac:spMkLst>
        </pc:spChg>
        <pc:spChg chg="add mod">
          <ac:chgData name="Aideen Fay" userId="baf53a5f-0a3d-4926-a00c-23f8c4b91994" providerId="ADAL" clId="{39FF5C33-BA0A-40EB-ADA5-CEE8A6E66FCA}" dt="2020-04-15T15:49:11.782" v="6143" actId="255"/>
          <ac:spMkLst>
            <pc:docMk/>
            <pc:sldMk cId="604991614" sldId="270"/>
            <ac:spMk id="7" creationId="{F8A0A9F3-8008-44AF-B8A6-44E1EF3837C2}"/>
          </ac:spMkLst>
        </pc:spChg>
        <pc:spChg chg="add del">
          <ac:chgData name="Aideen Fay" userId="baf53a5f-0a3d-4926-a00c-23f8c4b91994" providerId="ADAL" clId="{39FF5C33-BA0A-40EB-ADA5-CEE8A6E66FCA}" dt="2020-04-15T08:19:16.527" v="5327" actId="26606"/>
          <ac:spMkLst>
            <pc:docMk/>
            <pc:sldMk cId="604991614" sldId="270"/>
            <ac:spMk id="11" creationId="{EE1FC7B4-E4A7-4452-B413-1A623E3A7230}"/>
          </ac:spMkLst>
        </pc:spChg>
        <pc:spChg chg="add del">
          <ac:chgData name="Aideen Fay" userId="baf53a5f-0a3d-4926-a00c-23f8c4b91994" providerId="ADAL" clId="{39FF5C33-BA0A-40EB-ADA5-CEE8A6E66FCA}" dt="2020-04-15T08:19:16.527" v="5327" actId="26606"/>
          <ac:spMkLst>
            <pc:docMk/>
            <pc:sldMk cId="604991614" sldId="270"/>
            <ac:spMk id="13" creationId="{E0709AF0-24F0-4486-B189-BE6386BDB198}"/>
          </ac:spMkLst>
        </pc:spChg>
        <pc:spChg chg="add del">
          <ac:chgData name="Aideen Fay" userId="baf53a5f-0a3d-4926-a00c-23f8c4b91994" providerId="ADAL" clId="{39FF5C33-BA0A-40EB-ADA5-CEE8A6E66FCA}" dt="2020-04-15T08:19:16.527" v="5327" actId="26606"/>
          <ac:spMkLst>
            <pc:docMk/>
            <pc:sldMk cId="604991614" sldId="270"/>
            <ac:spMk id="15" creationId="{FBE3B62F-5853-4A3C-B050-6186351A7176}"/>
          </ac:spMkLst>
        </pc:spChg>
        <pc:spChg chg="add del">
          <ac:chgData name="Aideen Fay" userId="baf53a5f-0a3d-4926-a00c-23f8c4b91994" providerId="ADAL" clId="{39FF5C33-BA0A-40EB-ADA5-CEE8A6E66FCA}" dt="2020-04-15T08:19:17.728" v="5329" actId="26606"/>
          <ac:spMkLst>
            <pc:docMk/>
            <pc:sldMk cId="604991614" sldId="270"/>
            <ac:spMk id="17" creationId="{B0792D4F-247E-46FE-85FC-881DEFA41D94}"/>
          </ac:spMkLst>
        </pc:spChg>
        <pc:spChg chg="add del">
          <ac:chgData name="Aideen Fay" userId="baf53a5f-0a3d-4926-a00c-23f8c4b91994" providerId="ADAL" clId="{39FF5C33-BA0A-40EB-ADA5-CEE8A6E66FCA}" dt="2020-04-15T08:19:18.718" v="5331" actId="26606"/>
          <ac:spMkLst>
            <pc:docMk/>
            <pc:sldMk cId="604991614" sldId="270"/>
            <ac:spMk id="20" creationId="{9B76D444-2756-434F-AE61-96D69830C13E}"/>
          </ac:spMkLst>
        </pc:spChg>
        <pc:spChg chg="add del">
          <ac:chgData name="Aideen Fay" userId="baf53a5f-0a3d-4926-a00c-23f8c4b91994" providerId="ADAL" clId="{39FF5C33-BA0A-40EB-ADA5-CEE8A6E66FCA}" dt="2020-04-15T08:19:31.953" v="5341" actId="26606"/>
          <ac:spMkLst>
            <pc:docMk/>
            <pc:sldMk cId="604991614" sldId="270"/>
            <ac:spMk id="23" creationId="{B0792D4F-247E-46FE-85FC-881DEFA41D94}"/>
          </ac:spMkLst>
        </pc:spChg>
        <pc:spChg chg="add del">
          <ac:chgData name="Aideen Fay" userId="baf53a5f-0a3d-4926-a00c-23f8c4b91994" providerId="ADAL" clId="{39FF5C33-BA0A-40EB-ADA5-CEE8A6E66FCA}" dt="2020-04-15T08:19:24.306" v="5336" actId="26606"/>
          <ac:spMkLst>
            <pc:docMk/>
            <pc:sldMk cId="604991614" sldId="270"/>
            <ac:spMk id="29" creationId="{9B76D444-2756-434F-AE61-96D69830C13E}"/>
          </ac:spMkLst>
        </pc:spChg>
        <pc:spChg chg="add del">
          <ac:chgData name="Aideen Fay" userId="baf53a5f-0a3d-4926-a00c-23f8c4b91994" providerId="ADAL" clId="{39FF5C33-BA0A-40EB-ADA5-CEE8A6E66FCA}" dt="2020-04-15T08:19:31.649" v="5338" actId="26606"/>
          <ac:spMkLst>
            <pc:docMk/>
            <pc:sldMk cId="604991614" sldId="270"/>
            <ac:spMk id="33" creationId="{B0792D4F-247E-46FE-85FC-881DEFA41D94}"/>
          </ac:spMkLst>
        </pc:spChg>
        <pc:spChg chg="add del">
          <ac:chgData name="Aideen Fay" userId="baf53a5f-0a3d-4926-a00c-23f8c4b91994" providerId="ADAL" clId="{39FF5C33-BA0A-40EB-ADA5-CEE8A6E66FCA}" dt="2020-04-15T08:19:31.944" v="5340" actId="26606"/>
          <ac:spMkLst>
            <pc:docMk/>
            <pc:sldMk cId="604991614" sldId="270"/>
            <ac:spMk id="36" creationId="{AFA67CD3-AB4E-4A7A-BEB8-53C445D8C44E}"/>
          </ac:spMkLst>
        </pc:spChg>
        <pc:spChg chg="add del">
          <ac:chgData name="Aideen Fay" userId="baf53a5f-0a3d-4926-a00c-23f8c4b91994" providerId="ADAL" clId="{39FF5C33-BA0A-40EB-ADA5-CEE8A6E66FCA}" dt="2020-04-15T08:19:31.944" v="5340" actId="26606"/>
          <ac:spMkLst>
            <pc:docMk/>
            <pc:sldMk cId="604991614" sldId="270"/>
            <ac:spMk id="38" creationId="{339C8D78-A644-462F-B674-F440635E5353}"/>
          </ac:spMkLst>
        </pc:spChg>
        <pc:spChg chg="add del">
          <ac:chgData name="Aideen Fay" userId="baf53a5f-0a3d-4926-a00c-23f8c4b91994" providerId="ADAL" clId="{39FF5C33-BA0A-40EB-ADA5-CEE8A6E66FCA}" dt="2020-04-15T08:19:55.411" v="5350" actId="26606"/>
          <ac:spMkLst>
            <pc:docMk/>
            <pc:sldMk cId="604991614" sldId="270"/>
            <ac:spMk id="40" creationId="{EF9B8DF2-C3F5-49A2-94D2-F7B65A0F1F15}"/>
          </ac:spMkLst>
        </pc:spChg>
        <pc:spChg chg="add del">
          <ac:chgData name="Aideen Fay" userId="baf53a5f-0a3d-4926-a00c-23f8c4b91994" providerId="ADAL" clId="{39FF5C33-BA0A-40EB-ADA5-CEE8A6E66FCA}" dt="2020-04-15T08:19:55.411" v="5350" actId="26606"/>
          <ac:spMkLst>
            <pc:docMk/>
            <pc:sldMk cId="604991614" sldId="270"/>
            <ac:spMk id="41" creationId="{4330B6AC-E6AB-45E4-A303-C8DE90EB2AAC}"/>
          </ac:spMkLst>
        </pc:spChg>
        <pc:spChg chg="add del">
          <ac:chgData name="Aideen Fay" userId="baf53a5f-0a3d-4926-a00c-23f8c4b91994" providerId="ADAL" clId="{39FF5C33-BA0A-40EB-ADA5-CEE8A6E66FCA}" dt="2020-04-15T08:19:41.371" v="5343" actId="26606"/>
          <ac:spMkLst>
            <pc:docMk/>
            <pc:sldMk cId="604991614" sldId="270"/>
            <ac:spMk id="46" creationId="{CF62D2A7-8207-488C-9F46-316BA81A16C8}"/>
          </ac:spMkLst>
        </pc:spChg>
        <pc:spChg chg="add del">
          <ac:chgData name="Aideen Fay" userId="baf53a5f-0a3d-4926-a00c-23f8c4b91994" providerId="ADAL" clId="{39FF5C33-BA0A-40EB-ADA5-CEE8A6E66FCA}" dt="2020-04-15T08:19:41.371" v="5343" actId="26606"/>
          <ac:spMkLst>
            <pc:docMk/>
            <pc:sldMk cId="604991614" sldId="270"/>
            <ac:spMk id="48" creationId="{52AC6D7F-F068-4E11-BB06-F601D89BB980}"/>
          </ac:spMkLst>
        </pc:spChg>
        <pc:spChg chg="add del">
          <ac:chgData name="Aideen Fay" userId="baf53a5f-0a3d-4926-a00c-23f8c4b91994" providerId="ADAL" clId="{39FF5C33-BA0A-40EB-ADA5-CEE8A6E66FCA}" dt="2020-04-15T08:19:42.878" v="5345" actId="26606"/>
          <ac:spMkLst>
            <pc:docMk/>
            <pc:sldMk cId="604991614" sldId="270"/>
            <ac:spMk id="50" creationId="{9B76D444-2756-434F-AE61-96D69830C13E}"/>
          </ac:spMkLst>
        </pc:spChg>
        <pc:spChg chg="add del">
          <ac:chgData name="Aideen Fay" userId="baf53a5f-0a3d-4926-a00c-23f8c4b91994" providerId="ADAL" clId="{39FF5C33-BA0A-40EB-ADA5-CEE8A6E66FCA}" dt="2020-04-15T08:19:46.965" v="5347" actId="26606"/>
          <ac:spMkLst>
            <pc:docMk/>
            <pc:sldMk cId="604991614" sldId="270"/>
            <ac:spMk id="53" creationId="{EF9B8DF2-C3F5-49A2-94D2-F7B65A0F1F15}"/>
          </ac:spMkLst>
        </pc:spChg>
        <pc:spChg chg="add del">
          <ac:chgData name="Aideen Fay" userId="baf53a5f-0a3d-4926-a00c-23f8c4b91994" providerId="ADAL" clId="{39FF5C33-BA0A-40EB-ADA5-CEE8A6E66FCA}" dt="2020-04-15T08:19:46.965" v="5347" actId="26606"/>
          <ac:spMkLst>
            <pc:docMk/>
            <pc:sldMk cId="604991614" sldId="270"/>
            <ac:spMk id="54" creationId="{4330B6AC-E6AB-45E4-A303-C8DE90EB2AAC}"/>
          </ac:spMkLst>
        </pc:spChg>
        <pc:spChg chg="add del">
          <ac:chgData name="Aideen Fay" userId="baf53a5f-0a3d-4926-a00c-23f8c4b91994" providerId="ADAL" clId="{39FF5C33-BA0A-40EB-ADA5-CEE8A6E66FCA}" dt="2020-04-15T08:19:55.404" v="5349" actId="26606"/>
          <ac:spMkLst>
            <pc:docMk/>
            <pc:sldMk cId="604991614" sldId="270"/>
            <ac:spMk id="56" creationId="{EE1FC7B4-E4A7-4452-B413-1A623E3A7230}"/>
          </ac:spMkLst>
        </pc:spChg>
        <pc:spChg chg="add del">
          <ac:chgData name="Aideen Fay" userId="baf53a5f-0a3d-4926-a00c-23f8c4b91994" providerId="ADAL" clId="{39FF5C33-BA0A-40EB-ADA5-CEE8A6E66FCA}" dt="2020-04-15T08:19:55.404" v="5349" actId="26606"/>
          <ac:spMkLst>
            <pc:docMk/>
            <pc:sldMk cId="604991614" sldId="270"/>
            <ac:spMk id="57" creationId="{E0709AF0-24F0-4486-B189-BE6386BDB198}"/>
          </ac:spMkLst>
        </pc:spChg>
        <pc:spChg chg="add del">
          <ac:chgData name="Aideen Fay" userId="baf53a5f-0a3d-4926-a00c-23f8c4b91994" providerId="ADAL" clId="{39FF5C33-BA0A-40EB-ADA5-CEE8A6E66FCA}" dt="2020-04-15T08:19:55.404" v="5349" actId="26606"/>
          <ac:spMkLst>
            <pc:docMk/>
            <pc:sldMk cId="604991614" sldId="270"/>
            <ac:spMk id="58" creationId="{FBE3B62F-5853-4A3C-B050-6186351A7176}"/>
          </ac:spMkLst>
        </pc:spChg>
        <pc:spChg chg="add">
          <ac:chgData name="Aideen Fay" userId="baf53a5f-0a3d-4926-a00c-23f8c4b91994" providerId="ADAL" clId="{39FF5C33-BA0A-40EB-ADA5-CEE8A6E66FCA}" dt="2020-04-15T08:19:55.411" v="5350" actId="26606"/>
          <ac:spMkLst>
            <pc:docMk/>
            <pc:sldMk cId="604991614" sldId="270"/>
            <ac:spMk id="60" creationId="{B0792D4F-247E-46FE-85FC-881DEFA41D94}"/>
          </ac:spMkLst>
        </pc:spChg>
        <pc:picChg chg="add mod ord">
          <ac:chgData name="Aideen Fay" userId="baf53a5f-0a3d-4926-a00c-23f8c4b91994" providerId="ADAL" clId="{39FF5C33-BA0A-40EB-ADA5-CEE8A6E66FCA}" dt="2020-04-15T08:20:29.050" v="5363" actId="1076"/>
          <ac:picMkLst>
            <pc:docMk/>
            <pc:sldMk cId="604991614" sldId="270"/>
            <ac:picMk id="6" creationId="{2B4ABE52-02AB-4D1C-A790-09F2C9C951E1}"/>
          </ac:picMkLst>
        </pc:picChg>
        <pc:picChg chg="add del">
          <ac:chgData name="Aideen Fay" userId="baf53a5f-0a3d-4926-a00c-23f8c4b91994" providerId="ADAL" clId="{39FF5C33-BA0A-40EB-ADA5-CEE8A6E66FCA}" dt="2020-04-15T08:19:31.944" v="5340" actId="26606"/>
          <ac:picMkLst>
            <pc:docMk/>
            <pc:sldMk cId="604991614" sldId="270"/>
            <ac:picMk id="37" creationId="{07CF545F-9C2E-4446-97CD-AD92990C2B68}"/>
          </ac:picMkLst>
        </pc:picChg>
        <pc:cxnChg chg="add del">
          <ac:chgData name="Aideen Fay" userId="baf53a5f-0a3d-4926-a00c-23f8c4b91994" providerId="ADAL" clId="{39FF5C33-BA0A-40EB-ADA5-CEE8A6E66FCA}" dt="2020-04-15T08:19:17.728" v="5329" actId="26606"/>
          <ac:cxnSpMkLst>
            <pc:docMk/>
            <pc:sldMk cId="604991614" sldId="270"/>
            <ac:cxnSpMk id="18" creationId="{CE272F12-AF86-441A-BC1B-C014BBBF85B5}"/>
          </ac:cxnSpMkLst>
        </pc:cxnChg>
        <pc:cxnChg chg="add del">
          <ac:chgData name="Aideen Fay" userId="baf53a5f-0a3d-4926-a00c-23f8c4b91994" providerId="ADAL" clId="{39FF5C33-BA0A-40EB-ADA5-CEE8A6E66FCA}" dt="2020-04-15T08:19:18.718" v="5331" actId="26606"/>
          <ac:cxnSpMkLst>
            <pc:docMk/>
            <pc:sldMk cId="604991614" sldId="270"/>
            <ac:cxnSpMk id="21" creationId="{EDF5FE34-0A41-407A-8D94-10FCF68F1D0B}"/>
          </ac:cxnSpMkLst>
        </pc:cxnChg>
        <pc:cxnChg chg="add del">
          <ac:chgData name="Aideen Fay" userId="baf53a5f-0a3d-4926-a00c-23f8c4b91994" providerId="ADAL" clId="{39FF5C33-BA0A-40EB-ADA5-CEE8A6E66FCA}" dt="2020-04-15T08:19:31.953" v="5341" actId="26606"/>
          <ac:cxnSpMkLst>
            <pc:docMk/>
            <pc:sldMk cId="604991614" sldId="270"/>
            <ac:cxnSpMk id="24" creationId="{CE272F12-AF86-441A-BC1B-C014BBBF85B5}"/>
          </ac:cxnSpMkLst>
        </pc:cxnChg>
        <pc:cxnChg chg="add del">
          <ac:chgData name="Aideen Fay" userId="baf53a5f-0a3d-4926-a00c-23f8c4b91994" providerId="ADAL" clId="{39FF5C33-BA0A-40EB-ADA5-CEE8A6E66FCA}" dt="2020-04-15T08:19:24.306" v="5336" actId="26606"/>
          <ac:cxnSpMkLst>
            <pc:docMk/>
            <pc:sldMk cId="604991614" sldId="270"/>
            <ac:cxnSpMk id="31" creationId="{EDF5FE34-0A41-407A-8D94-10FCF68F1D0B}"/>
          </ac:cxnSpMkLst>
        </pc:cxnChg>
        <pc:cxnChg chg="add del">
          <ac:chgData name="Aideen Fay" userId="baf53a5f-0a3d-4926-a00c-23f8c4b91994" providerId="ADAL" clId="{39FF5C33-BA0A-40EB-ADA5-CEE8A6E66FCA}" dt="2020-04-15T08:19:31.649" v="5338" actId="26606"/>
          <ac:cxnSpMkLst>
            <pc:docMk/>
            <pc:sldMk cId="604991614" sldId="270"/>
            <ac:cxnSpMk id="34" creationId="{CE272F12-AF86-441A-BC1B-C014BBBF85B5}"/>
          </ac:cxnSpMkLst>
        </pc:cxnChg>
        <pc:cxnChg chg="add del">
          <ac:chgData name="Aideen Fay" userId="baf53a5f-0a3d-4926-a00c-23f8c4b91994" providerId="ADAL" clId="{39FF5C33-BA0A-40EB-ADA5-CEE8A6E66FCA}" dt="2020-04-15T08:19:42.878" v="5345" actId="26606"/>
          <ac:cxnSpMkLst>
            <pc:docMk/>
            <pc:sldMk cId="604991614" sldId="270"/>
            <ac:cxnSpMk id="51" creationId="{EDF5FE34-0A41-407A-8D94-10FCF68F1D0B}"/>
          </ac:cxnSpMkLst>
        </pc:cxnChg>
        <pc:cxnChg chg="add">
          <ac:chgData name="Aideen Fay" userId="baf53a5f-0a3d-4926-a00c-23f8c4b91994" providerId="ADAL" clId="{39FF5C33-BA0A-40EB-ADA5-CEE8A6E66FCA}" dt="2020-04-15T08:19:55.411" v="5350" actId="26606"/>
          <ac:cxnSpMkLst>
            <pc:docMk/>
            <pc:sldMk cId="604991614" sldId="270"/>
            <ac:cxnSpMk id="61" creationId="{CE272F12-AF86-441A-BC1B-C014BBBF85B5}"/>
          </ac:cxnSpMkLst>
        </pc:cxnChg>
      </pc:sldChg>
      <pc:sldChg chg="addSp delSp modSp new mod ord setBg">
        <pc:chgData name="Aideen Fay" userId="baf53a5f-0a3d-4926-a00c-23f8c4b91994" providerId="ADAL" clId="{39FF5C33-BA0A-40EB-ADA5-CEE8A6E66FCA}" dt="2020-04-16T13:16:26.066" v="9988"/>
        <pc:sldMkLst>
          <pc:docMk/>
          <pc:sldMk cId="1360643914" sldId="271"/>
        </pc:sldMkLst>
        <pc:spChg chg="mod">
          <ac:chgData name="Aideen Fay" userId="baf53a5f-0a3d-4926-a00c-23f8c4b91994" providerId="ADAL" clId="{39FF5C33-BA0A-40EB-ADA5-CEE8A6E66FCA}" dt="2020-04-15T08:22:49.297" v="5375" actId="207"/>
          <ac:spMkLst>
            <pc:docMk/>
            <pc:sldMk cId="1360643914" sldId="271"/>
            <ac:spMk id="2" creationId="{557317B2-0A4F-47D1-A730-CB60D5AC468E}"/>
          </ac:spMkLst>
        </pc:spChg>
        <pc:spChg chg="del">
          <ac:chgData name="Aideen Fay" userId="baf53a5f-0a3d-4926-a00c-23f8c4b91994" providerId="ADAL" clId="{39FF5C33-BA0A-40EB-ADA5-CEE8A6E66FCA}" dt="2020-04-14T22:30:12.910" v="1931"/>
          <ac:spMkLst>
            <pc:docMk/>
            <pc:sldMk cId="1360643914" sldId="271"/>
            <ac:spMk id="3" creationId="{D34C5D27-B64E-49DF-8521-2958FF9AA5AE}"/>
          </ac:spMkLst>
        </pc:spChg>
        <pc:spChg chg="del">
          <ac:chgData name="Aideen Fay" userId="baf53a5f-0a3d-4926-a00c-23f8c4b91994" providerId="ADAL" clId="{39FF5C33-BA0A-40EB-ADA5-CEE8A6E66FCA}" dt="2020-04-15T14:43:39.775" v="5579"/>
          <ac:spMkLst>
            <pc:docMk/>
            <pc:sldMk cId="1360643914" sldId="271"/>
            <ac:spMk id="3" creationId="{DCE52A3D-717A-4C2E-A179-3F1B198A688E}"/>
          </ac:spMkLst>
        </pc:spChg>
        <pc:spChg chg="add del mod">
          <ac:chgData name="Aideen Fay" userId="baf53a5f-0a3d-4926-a00c-23f8c4b91994" providerId="ADAL" clId="{39FF5C33-BA0A-40EB-ADA5-CEE8A6E66FCA}" dt="2020-04-15T16:03:40.029" v="6676" actId="478"/>
          <ac:spMkLst>
            <pc:docMk/>
            <pc:sldMk cId="1360643914" sldId="271"/>
            <ac:spMk id="6" creationId="{01E43ADE-E9A9-4BBC-A0AC-6582EF94E9FB}"/>
          </ac:spMkLst>
        </pc:spChg>
        <pc:spChg chg="add del mod">
          <ac:chgData name="Aideen Fay" userId="baf53a5f-0a3d-4926-a00c-23f8c4b91994" providerId="ADAL" clId="{39FF5C33-BA0A-40EB-ADA5-CEE8A6E66FCA}" dt="2020-04-15T16:03:15.366" v="6670" actId="478"/>
          <ac:spMkLst>
            <pc:docMk/>
            <pc:sldMk cId="1360643914" sldId="271"/>
            <ac:spMk id="7" creationId="{6E8EB98A-083B-43C5-A48D-B205B517DE61}"/>
          </ac:spMkLst>
        </pc:spChg>
        <pc:spChg chg="add mod">
          <ac:chgData name="Aideen Fay" userId="baf53a5f-0a3d-4926-a00c-23f8c4b91994" providerId="ADAL" clId="{39FF5C33-BA0A-40EB-ADA5-CEE8A6E66FCA}" dt="2020-04-15T16:02:43.237" v="6661" actId="1076"/>
          <ac:spMkLst>
            <pc:docMk/>
            <pc:sldMk cId="1360643914" sldId="271"/>
            <ac:spMk id="8" creationId="{41DC825F-32B1-4B8D-9F55-8590030BF83C}"/>
          </ac:spMkLst>
        </pc:spChg>
        <pc:spChg chg="add del">
          <ac:chgData name="Aideen Fay" userId="baf53a5f-0a3d-4926-a00c-23f8c4b91994" providerId="ADAL" clId="{39FF5C33-BA0A-40EB-ADA5-CEE8A6E66FCA}" dt="2020-04-15T16:03:14.830" v="6669" actId="478"/>
          <ac:spMkLst>
            <pc:docMk/>
            <pc:sldMk cId="1360643914" sldId="271"/>
            <ac:spMk id="11" creationId="{CEE9A984-AA57-44A7-859F-ED0B035563E6}"/>
          </ac:spMkLst>
        </pc:spChg>
        <pc:spChg chg="add del mod">
          <ac:chgData name="Aideen Fay" userId="baf53a5f-0a3d-4926-a00c-23f8c4b91994" providerId="ADAL" clId="{39FF5C33-BA0A-40EB-ADA5-CEE8A6E66FCA}" dt="2020-04-15T16:04:19.203" v="6688" actId="478"/>
          <ac:spMkLst>
            <pc:docMk/>
            <pc:sldMk cId="1360643914" sldId="271"/>
            <ac:spMk id="12" creationId="{BBE2C2BE-A61C-4F4D-BF9A-52C3A83A1871}"/>
          </ac:spMkLst>
        </pc:spChg>
        <pc:spChg chg="add del mod">
          <ac:chgData name="Aideen Fay" userId="baf53a5f-0a3d-4926-a00c-23f8c4b91994" providerId="ADAL" clId="{39FF5C33-BA0A-40EB-ADA5-CEE8A6E66FCA}" dt="2020-04-15T16:07:10.969" v="6703" actId="478"/>
          <ac:spMkLst>
            <pc:docMk/>
            <pc:sldMk cId="1360643914" sldId="271"/>
            <ac:spMk id="13" creationId="{C8F52E5A-66AA-4F5E-8116-C66D4BACD053}"/>
          </ac:spMkLst>
        </pc:spChg>
        <pc:spChg chg="add del mod">
          <ac:chgData name="Aideen Fay" userId="baf53a5f-0a3d-4926-a00c-23f8c4b91994" providerId="ADAL" clId="{39FF5C33-BA0A-40EB-ADA5-CEE8A6E66FCA}" dt="2020-04-15T16:08:22.812" v="6722" actId="478"/>
          <ac:spMkLst>
            <pc:docMk/>
            <pc:sldMk cId="1360643914" sldId="271"/>
            <ac:spMk id="15" creationId="{96E42C2D-60EF-4E9A-A015-621D8BA692BD}"/>
          </ac:spMkLst>
        </pc:spChg>
        <pc:spChg chg="add del mod">
          <ac:chgData name="Aideen Fay" userId="baf53a5f-0a3d-4926-a00c-23f8c4b91994" providerId="ADAL" clId="{39FF5C33-BA0A-40EB-ADA5-CEE8A6E66FCA}" dt="2020-04-15T16:12:51.911" v="6865" actId="478"/>
          <ac:spMkLst>
            <pc:docMk/>
            <pc:sldMk cId="1360643914" sldId="271"/>
            <ac:spMk id="16" creationId="{06D829C3-42A0-4CD9-89A9-0D426F9A14AA}"/>
          </ac:spMkLst>
        </pc:spChg>
        <pc:spChg chg="add mod">
          <ac:chgData name="Aideen Fay" userId="baf53a5f-0a3d-4926-a00c-23f8c4b91994" providerId="ADAL" clId="{39FF5C33-BA0A-40EB-ADA5-CEE8A6E66FCA}" dt="2020-04-15T16:13:14.368" v="6880" actId="1076"/>
          <ac:spMkLst>
            <pc:docMk/>
            <pc:sldMk cId="1360643914" sldId="271"/>
            <ac:spMk id="17" creationId="{A751DA10-0BAD-487A-A456-ED7A6C5F7B4F}"/>
          </ac:spMkLst>
        </pc:spChg>
        <pc:spChg chg="add del mod">
          <ac:chgData name="Aideen Fay" userId="baf53a5f-0a3d-4926-a00c-23f8c4b91994" providerId="ADAL" clId="{39FF5C33-BA0A-40EB-ADA5-CEE8A6E66FCA}" dt="2020-04-15T16:14:42.951" v="6911" actId="478"/>
          <ac:spMkLst>
            <pc:docMk/>
            <pc:sldMk cId="1360643914" sldId="271"/>
            <ac:spMk id="18" creationId="{81A4240C-A9CF-47D9-AACC-F2FE3ECF55B0}"/>
          </ac:spMkLst>
        </pc:spChg>
        <pc:graphicFrameChg chg="add mod">
          <ac:chgData name="Aideen Fay" userId="baf53a5f-0a3d-4926-a00c-23f8c4b91994" providerId="ADAL" clId="{39FF5C33-BA0A-40EB-ADA5-CEE8A6E66FCA}" dt="2020-04-15T16:20:08.746" v="6995" actId="1076"/>
          <ac:graphicFrameMkLst>
            <pc:docMk/>
            <pc:sldMk cId="1360643914" sldId="271"/>
            <ac:graphicFrameMk id="4" creationId="{2A35D38F-906F-4C58-AC48-6BE203841EFD}"/>
          </ac:graphicFrameMkLst>
        </pc:graphicFrameChg>
        <pc:graphicFrameChg chg="add del">
          <ac:chgData name="Aideen Fay" userId="baf53a5f-0a3d-4926-a00c-23f8c4b91994" providerId="ADAL" clId="{39FF5C33-BA0A-40EB-ADA5-CEE8A6E66FCA}" dt="2020-04-15T16:03:04.944" v="6666"/>
          <ac:graphicFrameMkLst>
            <pc:docMk/>
            <pc:sldMk cId="1360643914" sldId="271"/>
            <ac:graphicFrameMk id="9" creationId="{DA570E93-F2D3-4E2F-94D0-4C1355C058E5}"/>
          </ac:graphicFrameMkLst>
        </pc:graphicFrameChg>
        <pc:graphicFrameChg chg="add del mod">
          <ac:chgData name="Aideen Fay" userId="baf53a5f-0a3d-4926-a00c-23f8c4b91994" providerId="ADAL" clId="{39FF5C33-BA0A-40EB-ADA5-CEE8A6E66FCA}" dt="2020-04-15T16:08:00.002" v="6713" actId="478"/>
          <ac:graphicFrameMkLst>
            <pc:docMk/>
            <pc:sldMk cId="1360643914" sldId="271"/>
            <ac:graphicFrameMk id="14" creationId="{5E3009F1-6B58-44D4-AD20-CF6676C0478B}"/>
          </ac:graphicFrameMkLst>
        </pc:graphicFrameChg>
      </pc:sldChg>
      <pc:sldChg chg="addSp delSp modSp new mod setBg modClrScheme chgLayout">
        <pc:chgData name="Aideen Fay" userId="baf53a5f-0a3d-4926-a00c-23f8c4b91994" providerId="ADAL" clId="{39FF5C33-BA0A-40EB-ADA5-CEE8A6E66FCA}" dt="2020-04-15T14:43:39.775" v="5579"/>
        <pc:sldMkLst>
          <pc:docMk/>
          <pc:sldMk cId="2736619859" sldId="272"/>
        </pc:sldMkLst>
        <pc:spChg chg="del mod ord">
          <ac:chgData name="Aideen Fay" userId="baf53a5f-0a3d-4926-a00c-23f8c4b91994" providerId="ADAL" clId="{39FF5C33-BA0A-40EB-ADA5-CEE8A6E66FCA}" dt="2020-04-14T22:34:37.067" v="2202" actId="700"/>
          <ac:spMkLst>
            <pc:docMk/>
            <pc:sldMk cId="2736619859" sldId="272"/>
            <ac:spMk id="2" creationId="{16B48470-1267-41E9-AAB2-1D8518725C43}"/>
          </ac:spMkLst>
        </pc:spChg>
        <pc:spChg chg="del">
          <ac:chgData name="Aideen Fay" userId="baf53a5f-0a3d-4926-a00c-23f8c4b91994" providerId="ADAL" clId="{39FF5C33-BA0A-40EB-ADA5-CEE8A6E66FCA}" dt="2020-04-15T14:43:39.775" v="5579"/>
          <ac:spMkLst>
            <pc:docMk/>
            <pc:sldMk cId="2736619859" sldId="272"/>
            <ac:spMk id="3" creationId="{0FA074AA-38EE-4707-8592-21E684BDBE66}"/>
          </ac:spMkLst>
        </pc:spChg>
        <pc:spChg chg="del mod ord">
          <ac:chgData name="Aideen Fay" userId="baf53a5f-0a3d-4926-a00c-23f8c4b91994" providerId="ADAL" clId="{39FF5C33-BA0A-40EB-ADA5-CEE8A6E66FCA}" dt="2020-04-14T22:34:37.067" v="2202" actId="700"/>
          <ac:spMkLst>
            <pc:docMk/>
            <pc:sldMk cId="2736619859" sldId="272"/>
            <ac:spMk id="3" creationId="{964E84FC-F233-4178-8E99-F42C93B4612B}"/>
          </ac:spMkLst>
        </pc:spChg>
        <pc:spChg chg="del">
          <ac:chgData name="Aideen Fay" userId="baf53a5f-0a3d-4926-a00c-23f8c4b91994" providerId="ADAL" clId="{39FF5C33-BA0A-40EB-ADA5-CEE8A6E66FCA}" dt="2020-04-14T22:34:37.067" v="2202" actId="700"/>
          <ac:spMkLst>
            <pc:docMk/>
            <pc:sldMk cId="2736619859" sldId="272"/>
            <ac:spMk id="4" creationId="{5D9C101B-9916-40C8-9355-FB695A88F7F9}"/>
          </ac:spMkLst>
        </pc:spChg>
        <pc:spChg chg="add mod ord">
          <ac:chgData name="Aideen Fay" userId="baf53a5f-0a3d-4926-a00c-23f8c4b91994" providerId="ADAL" clId="{39FF5C33-BA0A-40EB-ADA5-CEE8A6E66FCA}" dt="2020-04-15T08:20:50.681" v="5365" actId="207"/>
          <ac:spMkLst>
            <pc:docMk/>
            <pc:sldMk cId="2736619859" sldId="272"/>
            <ac:spMk id="5" creationId="{0AD9A4CF-9A5A-49BA-887B-A1E576F2B165}"/>
          </ac:spMkLst>
        </pc:spChg>
        <pc:spChg chg="add del mod ord">
          <ac:chgData name="Aideen Fay" userId="baf53a5f-0a3d-4926-a00c-23f8c4b91994" providerId="ADAL" clId="{39FF5C33-BA0A-40EB-ADA5-CEE8A6E66FCA}" dt="2020-04-14T23:32:11.542" v="5280"/>
          <ac:spMkLst>
            <pc:docMk/>
            <pc:sldMk cId="2736619859" sldId="272"/>
            <ac:spMk id="6" creationId="{76D57528-2E8E-4437-B124-BD8CCFEA2E68}"/>
          </ac:spMkLst>
        </pc:spChg>
        <pc:picChg chg="add mod">
          <ac:chgData name="Aideen Fay" userId="baf53a5f-0a3d-4926-a00c-23f8c4b91994" providerId="ADAL" clId="{39FF5C33-BA0A-40EB-ADA5-CEE8A6E66FCA}" dt="2020-04-14T23:32:22.765" v="5281"/>
          <ac:picMkLst>
            <pc:docMk/>
            <pc:sldMk cId="2736619859" sldId="272"/>
            <ac:picMk id="2" creationId="{75E7B2DD-5AE9-46E1-AB4C-D6E601A92AA5}"/>
          </ac:picMkLst>
        </pc:picChg>
      </pc:sldChg>
      <pc:sldChg chg="addSp delSp modSp new mod setBg modClrScheme setClrOvrMap chgLayout">
        <pc:chgData name="Aideen Fay" userId="baf53a5f-0a3d-4926-a00c-23f8c4b91994" providerId="ADAL" clId="{39FF5C33-BA0A-40EB-ADA5-CEE8A6E66FCA}" dt="2020-04-15T14:43:39.775" v="5579"/>
        <pc:sldMkLst>
          <pc:docMk/>
          <pc:sldMk cId="819138185" sldId="273"/>
        </pc:sldMkLst>
        <pc:spChg chg="del">
          <ac:chgData name="Aideen Fay" userId="baf53a5f-0a3d-4926-a00c-23f8c4b91994" providerId="ADAL" clId="{39FF5C33-BA0A-40EB-ADA5-CEE8A6E66FCA}" dt="2020-04-15T14:43:39.775" v="5579"/>
          <ac:spMkLst>
            <pc:docMk/>
            <pc:sldMk cId="819138185" sldId="273"/>
            <ac:spMk id="2" creationId="{8E852F7C-7FCC-4F1E-91A1-032E37F40BD1}"/>
          </ac:spMkLst>
        </pc:spChg>
        <pc:spChg chg="del mod ord">
          <ac:chgData name="Aideen Fay" userId="baf53a5f-0a3d-4926-a00c-23f8c4b91994" providerId="ADAL" clId="{39FF5C33-BA0A-40EB-ADA5-CEE8A6E66FCA}" dt="2020-04-14T22:50:35.483" v="2406" actId="700"/>
          <ac:spMkLst>
            <pc:docMk/>
            <pc:sldMk cId="819138185" sldId="273"/>
            <ac:spMk id="2" creationId="{F367B1E0-0C5E-4EB8-BDAC-56B0F85ACB63}"/>
          </ac:spMkLst>
        </pc:spChg>
        <pc:spChg chg="del mod ord">
          <ac:chgData name="Aideen Fay" userId="baf53a5f-0a3d-4926-a00c-23f8c4b91994" providerId="ADAL" clId="{39FF5C33-BA0A-40EB-ADA5-CEE8A6E66FCA}" dt="2020-04-14T22:50:35.483" v="2406" actId="700"/>
          <ac:spMkLst>
            <pc:docMk/>
            <pc:sldMk cId="819138185" sldId="273"/>
            <ac:spMk id="3" creationId="{9BA7E0AE-7846-4816-9A0C-4B392961AF57}"/>
          </ac:spMkLst>
        </pc:spChg>
        <pc:spChg chg="add mod ord">
          <ac:chgData name="Aideen Fay" userId="baf53a5f-0a3d-4926-a00c-23f8c4b91994" providerId="ADAL" clId="{39FF5C33-BA0A-40EB-ADA5-CEE8A6E66FCA}" dt="2020-04-15T08:23:10.525" v="5380" actId="26606"/>
          <ac:spMkLst>
            <pc:docMk/>
            <pc:sldMk cId="819138185" sldId="273"/>
            <ac:spMk id="4" creationId="{9C63AEBC-205A-4AE1-A6E5-410A75768CF6}"/>
          </ac:spMkLst>
        </pc:spChg>
        <pc:spChg chg="add mod ord">
          <ac:chgData name="Aideen Fay" userId="baf53a5f-0a3d-4926-a00c-23f8c4b91994" providerId="ADAL" clId="{39FF5C33-BA0A-40EB-ADA5-CEE8A6E66FCA}" dt="2020-04-15T08:23:10.525" v="5380" actId="26606"/>
          <ac:spMkLst>
            <pc:docMk/>
            <pc:sldMk cId="819138185" sldId="273"/>
            <ac:spMk id="5" creationId="{A2BAA039-5DDB-44AA-87BC-9C906F38ABC5}"/>
          </ac:spMkLst>
        </pc:spChg>
        <pc:spChg chg="add del">
          <ac:chgData name="Aideen Fay" userId="baf53a5f-0a3d-4926-a00c-23f8c4b91994" providerId="ADAL" clId="{39FF5C33-BA0A-40EB-ADA5-CEE8A6E66FCA}" dt="2020-04-15T08:23:05.684" v="5377" actId="26606"/>
          <ac:spMkLst>
            <pc:docMk/>
            <pc:sldMk cId="819138185" sldId="273"/>
            <ac:spMk id="10" creationId="{2A8AA5BC-4F7A-4226-8F99-6D824B226A97}"/>
          </ac:spMkLst>
        </pc:spChg>
        <pc:spChg chg="add del">
          <ac:chgData name="Aideen Fay" userId="baf53a5f-0a3d-4926-a00c-23f8c4b91994" providerId="ADAL" clId="{39FF5C33-BA0A-40EB-ADA5-CEE8A6E66FCA}" dt="2020-04-15T08:23:05.684" v="5377" actId="26606"/>
          <ac:spMkLst>
            <pc:docMk/>
            <pc:sldMk cId="819138185" sldId="273"/>
            <ac:spMk id="12" creationId="{3E5445C6-DD42-4979-86FF-03730E8C6DB0}"/>
          </ac:spMkLst>
        </pc:spChg>
        <pc:spChg chg="add del">
          <ac:chgData name="Aideen Fay" userId="baf53a5f-0a3d-4926-a00c-23f8c4b91994" providerId="ADAL" clId="{39FF5C33-BA0A-40EB-ADA5-CEE8A6E66FCA}" dt="2020-04-15T08:23:10.515" v="5379" actId="26606"/>
          <ac:spMkLst>
            <pc:docMk/>
            <pc:sldMk cId="819138185" sldId="273"/>
            <ac:spMk id="17" creationId="{2A8AA5BC-4F7A-4226-8F99-6D824B226A97}"/>
          </ac:spMkLst>
        </pc:spChg>
        <pc:spChg chg="add del">
          <ac:chgData name="Aideen Fay" userId="baf53a5f-0a3d-4926-a00c-23f8c4b91994" providerId="ADAL" clId="{39FF5C33-BA0A-40EB-ADA5-CEE8A6E66FCA}" dt="2020-04-15T08:23:10.515" v="5379" actId="26606"/>
          <ac:spMkLst>
            <pc:docMk/>
            <pc:sldMk cId="819138185" sldId="273"/>
            <ac:spMk id="20" creationId="{5BC87C3E-1040-4EE4-9BDB-9537F7A1B335}"/>
          </ac:spMkLst>
        </pc:spChg>
        <pc:spChg chg="add">
          <ac:chgData name="Aideen Fay" userId="baf53a5f-0a3d-4926-a00c-23f8c4b91994" providerId="ADAL" clId="{39FF5C33-BA0A-40EB-ADA5-CEE8A6E66FCA}" dt="2020-04-15T08:23:10.525" v="5380" actId="26606"/>
          <ac:spMkLst>
            <pc:docMk/>
            <pc:sldMk cId="819138185" sldId="273"/>
            <ac:spMk id="22" creationId="{2A8AA5BC-4F7A-4226-8F99-6D824B226A97}"/>
          </ac:spMkLst>
        </pc:spChg>
        <pc:spChg chg="add">
          <ac:chgData name="Aideen Fay" userId="baf53a5f-0a3d-4926-a00c-23f8c4b91994" providerId="ADAL" clId="{39FF5C33-BA0A-40EB-ADA5-CEE8A6E66FCA}" dt="2020-04-15T08:23:10.525" v="5380" actId="26606"/>
          <ac:spMkLst>
            <pc:docMk/>
            <pc:sldMk cId="819138185" sldId="273"/>
            <ac:spMk id="23" creationId="{3E5445C6-DD42-4979-86FF-03730E8C6DB0}"/>
          </ac:spMkLst>
        </pc:spChg>
        <pc:cxnChg chg="add del">
          <ac:chgData name="Aideen Fay" userId="baf53a5f-0a3d-4926-a00c-23f8c4b91994" providerId="ADAL" clId="{39FF5C33-BA0A-40EB-ADA5-CEE8A6E66FCA}" dt="2020-04-15T08:23:05.684" v="5377" actId="26606"/>
          <ac:cxnSpMkLst>
            <pc:docMk/>
            <pc:sldMk cId="819138185" sldId="273"/>
            <ac:cxnSpMk id="14" creationId="{45000665-DFC7-417E-8FD7-516A0F15C975}"/>
          </ac:cxnSpMkLst>
        </pc:cxnChg>
        <pc:cxnChg chg="add del">
          <ac:chgData name="Aideen Fay" userId="baf53a5f-0a3d-4926-a00c-23f8c4b91994" providerId="ADAL" clId="{39FF5C33-BA0A-40EB-ADA5-CEE8A6E66FCA}" dt="2020-04-15T08:23:10.515" v="5379" actId="26606"/>
          <ac:cxnSpMkLst>
            <pc:docMk/>
            <pc:sldMk cId="819138185" sldId="273"/>
            <ac:cxnSpMk id="16" creationId="{06AA7778-3AED-4D28-BAFA-926D05F55C11}"/>
          </ac:cxnSpMkLst>
        </pc:cxnChg>
        <pc:cxnChg chg="add del">
          <ac:chgData name="Aideen Fay" userId="baf53a5f-0a3d-4926-a00c-23f8c4b91994" providerId="ADAL" clId="{39FF5C33-BA0A-40EB-ADA5-CEE8A6E66FCA}" dt="2020-04-15T08:23:10.515" v="5379" actId="26606"/>
          <ac:cxnSpMkLst>
            <pc:docMk/>
            <pc:sldMk cId="819138185" sldId="273"/>
            <ac:cxnSpMk id="18" creationId="{F5CD5A0B-CDD7-427C-AA42-2EECFDFA1811}"/>
          </ac:cxnSpMkLst>
        </pc:cxnChg>
        <pc:cxnChg chg="add del">
          <ac:chgData name="Aideen Fay" userId="baf53a5f-0a3d-4926-a00c-23f8c4b91994" providerId="ADAL" clId="{39FF5C33-BA0A-40EB-ADA5-CEE8A6E66FCA}" dt="2020-04-15T08:23:10.515" v="5379" actId="26606"/>
          <ac:cxnSpMkLst>
            <pc:docMk/>
            <pc:sldMk cId="819138185" sldId="273"/>
            <ac:cxnSpMk id="19" creationId="{911DBBF1-3229-4BD9-B3D1-B4CA571E7431}"/>
          </ac:cxnSpMkLst>
        </pc:cxnChg>
        <pc:cxnChg chg="add">
          <ac:chgData name="Aideen Fay" userId="baf53a5f-0a3d-4926-a00c-23f8c4b91994" providerId="ADAL" clId="{39FF5C33-BA0A-40EB-ADA5-CEE8A6E66FCA}" dt="2020-04-15T08:23:10.525" v="5380" actId="26606"/>
          <ac:cxnSpMkLst>
            <pc:docMk/>
            <pc:sldMk cId="819138185" sldId="273"/>
            <ac:cxnSpMk id="24" creationId="{45000665-DFC7-417E-8FD7-516A0F15C975}"/>
          </ac:cxnSpMkLst>
        </pc:cxnChg>
      </pc:sldChg>
      <pc:sldChg chg="addSp delSp modSp new mod setBg modClrScheme chgLayout">
        <pc:chgData name="Aideen Fay" userId="baf53a5f-0a3d-4926-a00c-23f8c4b91994" providerId="ADAL" clId="{39FF5C33-BA0A-40EB-ADA5-CEE8A6E66FCA}" dt="2020-04-15T15:35:56.862" v="5791" actId="20577"/>
        <pc:sldMkLst>
          <pc:docMk/>
          <pc:sldMk cId="1590950316" sldId="274"/>
        </pc:sldMkLst>
        <pc:spChg chg="del mod ord">
          <ac:chgData name="Aideen Fay" userId="baf53a5f-0a3d-4926-a00c-23f8c4b91994" providerId="ADAL" clId="{39FF5C33-BA0A-40EB-ADA5-CEE8A6E66FCA}" dt="2020-04-14T22:50:44.863" v="2415" actId="700"/>
          <ac:spMkLst>
            <pc:docMk/>
            <pc:sldMk cId="1590950316" sldId="274"/>
            <ac:spMk id="2" creationId="{3356DA90-4691-417B-B94C-F5E29AE18C42}"/>
          </ac:spMkLst>
        </pc:spChg>
        <pc:spChg chg="del">
          <ac:chgData name="Aideen Fay" userId="baf53a5f-0a3d-4926-a00c-23f8c4b91994" providerId="ADAL" clId="{39FF5C33-BA0A-40EB-ADA5-CEE8A6E66FCA}" dt="2020-04-15T14:43:39.775" v="5579"/>
          <ac:spMkLst>
            <pc:docMk/>
            <pc:sldMk cId="1590950316" sldId="274"/>
            <ac:spMk id="2" creationId="{68B9FB30-1407-4C4F-9586-FBD192050C32}"/>
          </ac:spMkLst>
        </pc:spChg>
        <pc:spChg chg="del mod ord">
          <ac:chgData name="Aideen Fay" userId="baf53a5f-0a3d-4926-a00c-23f8c4b91994" providerId="ADAL" clId="{39FF5C33-BA0A-40EB-ADA5-CEE8A6E66FCA}" dt="2020-04-14T22:50:44.863" v="2415" actId="700"/>
          <ac:spMkLst>
            <pc:docMk/>
            <pc:sldMk cId="1590950316" sldId="274"/>
            <ac:spMk id="3" creationId="{6B91AB40-B932-4DC8-9748-B7961D8CB825}"/>
          </ac:spMkLst>
        </pc:spChg>
        <pc:spChg chg="add mod ord">
          <ac:chgData name="Aideen Fay" userId="baf53a5f-0a3d-4926-a00c-23f8c4b91994" providerId="ADAL" clId="{39FF5C33-BA0A-40EB-ADA5-CEE8A6E66FCA}" dt="2020-04-15T08:23:17.235" v="5381" actId="26606"/>
          <ac:spMkLst>
            <pc:docMk/>
            <pc:sldMk cId="1590950316" sldId="274"/>
            <ac:spMk id="4" creationId="{019222A4-4539-4697-91F2-AAD0700EEC56}"/>
          </ac:spMkLst>
        </pc:spChg>
        <pc:spChg chg="add mod ord">
          <ac:chgData name="Aideen Fay" userId="baf53a5f-0a3d-4926-a00c-23f8c4b91994" providerId="ADAL" clId="{39FF5C33-BA0A-40EB-ADA5-CEE8A6E66FCA}" dt="2020-04-15T15:35:56.862" v="5791" actId="20577"/>
          <ac:spMkLst>
            <pc:docMk/>
            <pc:sldMk cId="1590950316" sldId="274"/>
            <ac:spMk id="5" creationId="{ECD0ECC1-A78B-42B8-BB16-2CA2998B1148}"/>
          </ac:spMkLst>
        </pc:spChg>
        <pc:spChg chg="add">
          <ac:chgData name="Aideen Fay" userId="baf53a5f-0a3d-4926-a00c-23f8c4b91994" providerId="ADAL" clId="{39FF5C33-BA0A-40EB-ADA5-CEE8A6E66FCA}" dt="2020-04-15T08:23:17.235" v="5381" actId="26606"/>
          <ac:spMkLst>
            <pc:docMk/>
            <pc:sldMk cId="1590950316" sldId="274"/>
            <ac:spMk id="11" creationId="{CEB41C5C-0F34-4DDA-9D7C-5E717F35F60C}"/>
          </ac:spMkLst>
        </pc:spChg>
        <pc:graphicFrameChg chg="add mod">
          <ac:chgData name="Aideen Fay" userId="baf53a5f-0a3d-4926-a00c-23f8c4b91994" providerId="ADAL" clId="{39FF5C33-BA0A-40EB-ADA5-CEE8A6E66FCA}" dt="2020-04-15T08:23:17.235" v="5381" actId="26606"/>
          <ac:graphicFrameMkLst>
            <pc:docMk/>
            <pc:sldMk cId="1590950316" sldId="274"/>
            <ac:graphicFrameMk id="6" creationId="{5B99E2CF-BAF2-42AC-B6E8-998D342E1A97}"/>
          </ac:graphicFrameMkLst>
        </pc:graphicFrameChg>
        <pc:cxnChg chg="add">
          <ac:chgData name="Aideen Fay" userId="baf53a5f-0a3d-4926-a00c-23f8c4b91994" providerId="ADAL" clId="{39FF5C33-BA0A-40EB-ADA5-CEE8A6E66FCA}" dt="2020-04-15T08:23:17.235" v="5381" actId="26606"/>
          <ac:cxnSpMkLst>
            <pc:docMk/>
            <pc:sldMk cId="1590950316" sldId="274"/>
            <ac:cxnSpMk id="13" creationId="{57E1E5E6-F385-4E9C-B201-BA5BDE5CAD52}"/>
          </ac:cxnSpMkLst>
        </pc:cxnChg>
      </pc:sldChg>
      <pc:sldChg chg="addSp delSp modSp new mod setBg setClrOvrMap modNotesTx">
        <pc:chgData name="Aideen Fay" userId="baf53a5f-0a3d-4926-a00c-23f8c4b91994" providerId="ADAL" clId="{39FF5C33-BA0A-40EB-ADA5-CEE8A6E66FCA}" dt="2020-04-16T13:25:01.282" v="10809" actId="20577"/>
        <pc:sldMkLst>
          <pc:docMk/>
          <pc:sldMk cId="3248815340" sldId="275"/>
        </pc:sldMkLst>
        <pc:spChg chg="mod">
          <ac:chgData name="Aideen Fay" userId="baf53a5f-0a3d-4926-a00c-23f8c4b91994" providerId="ADAL" clId="{39FF5C33-BA0A-40EB-ADA5-CEE8A6E66FCA}" dt="2020-04-15T08:24:27.232" v="5393" actId="26606"/>
          <ac:spMkLst>
            <pc:docMk/>
            <pc:sldMk cId="3248815340" sldId="275"/>
            <ac:spMk id="2" creationId="{465498D6-7E01-42EB-94D1-8B0D887D2A64}"/>
          </ac:spMkLst>
        </pc:spChg>
        <pc:spChg chg="mod">
          <ac:chgData name="Aideen Fay" userId="baf53a5f-0a3d-4926-a00c-23f8c4b91994" providerId="ADAL" clId="{39FF5C33-BA0A-40EB-ADA5-CEE8A6E66FCA}" dt="2020-04-15T15:27:18.002" v="5709" actId="20577"/>
          <ac:spMkLst>
            <pc:docMk/>
            <pc:sldMk cId="3248815340" sldId="275"/>
            <ac:spMk id="3" creationId="{FA9ED325-BBBF-4DBF-A2C3-96A2F9B3BA11}"/>
          </ac:spMkLst>
        </pc:spChg>
        <pc:spChg chg="del">
          <ac:chgData name="Aideen Fay" userId="baf53a5f-0a3d-4926-a00c-23f8c4b91994" providerId="ADAL" clId="{39FF5C33-BA0A-40EB-ADA5-CEE8A6E66FCA}" dt="2020-04-15T14:43:39.775" v="5579"/>
          <ac:spMkLst>
            <pc:docMk/>
            <pc:sldMk cId="3248815340" sldId="275"/>
            <ac:spMk id="4" creationId="{75E93C95-5273-4B61-A404-CD917939709F}"/>
          </ac:spMkLst>
        </pc:spChg>
        <pc:spChg chg="add">
          <ac:chgData name="Aideen Fay" userId="baf53a5f-0a3d-4926-a00c-23f8c4b91994" providerId="ADAL" clId="{39FF5C33-BA0A-40EB-ADA5-CEE8A6E66FCA}" dt="2020-04-15T08:24:27.232" v="5393" actId="26606"/>
          <ac:spMkLst>
            <pc:docMk/>
            <pc:sldMk cId="3248815340" sldId="275"/>
            <ac:spMk id="8" creationId="{4E65CDE2-194C-4A17-9E3C-017E8A8970E2}"/>
          </ac:spMkLst>
        </pc:spChg>
        <pc:cxnChg chg="add">
          <ac:chgData name="Aideen Fay" userId="baf53a5f-0a3d-4926-a00c-23f8c4b91994" providerId="ADAL" clId="{39FF5C33-BA0A-40EB-ADA5-CEE8A6E66FCA}" dt="2020-04-15T08:24:27.232" v="5393" actId="26606"/>
          <ac:cxnSpMkLst>
            <pc:docMk/>
            <pc:sldMk cId="3248815340" sldId="275"/>
            <ac:cxnSpMk id="10" creationId="{F2AE495E-2AAF-4BC1-87A5-331009D82896}"/>
          </ac:cxnSpMkLst>
        </pc:cxnChg>
      </pc:sldChg>
      <pc:sldChg chg="addSp delSp modSp new mod setBg modClrScheme setClrOvrMap chgLayout">
        <pc:chgData name="Aideen Fay" userId="baf53a5f-0a3d-4926-a00c-23f8c4b91994" providerId="ADAL" clId="{39FF5C33-BA0A-40EB-ADA5-CEE8A6E66FCA}" dt="2020-04-16T13:18:07.069" v="9994" actId="20577"/>
        <pc:sldMkLst>
          <pc:docMk/>
          <pc:sldMk cId="365253039" sldId="276"/>
        </pc:sldMkLst>
        <pc:spChg chg="mod ord">
          <ac:chgData name="Aideen Fay" userId="baf53a5f-0a3d-4926-a00c-23f8c4b91994" providerId="ADAL" clId="{39FF5C33-BA0A-40EB-ADA5-CEE8A6E66FCA}" dt="2020-04-15T08:30:09.255" v="5443" actId="26606"/>
          <ac:spMkLst>
            <pc:docMk/>
            <pc:sldMk cId="365253039" sldId="276"/>
            <ac:spMk id="2" creationId="{B8834E35-1A19-483E-A974-7004ABD180EA}"/>
          </ac:spMkLst>
        </pc:spChg>
        <pc:spChg chg="add del mod ord">
          <ac:chgData name="Aideen Fay" userId="baf53a5f-0a3d-4926-a00c-23f8c4b91994" providerId="ADAL" clId="{39FF5C33-BA0A-40EB-ADA5-CEE8A6E66FCA}" dt="2020-04-14T22:59:02.320" v="3389"/>
          <ac:spMkLst>
            <pc:docMk/>
            <pc:sldMk cId="365253039" sldId="276"/>
            <ac:spMk id="3" creationId="{4708043B-C639-4AAC-87E9-F619C854753B}"/>
          </ac:spMkLst>
        </pc:spChg>
        <pc:spChg chg="del">
          <ac:chgData name="Aideen Fay" userId="baf53a5f-0a3d-4926-a00c-23f8c4b91994" providerId="ADAL" clId="{39FF5C33-BA0A-40EB-ADA5-CEE8A6E66FCA}" dt="2020-04-15T14:43:39.775" v="5579"/>
          <ac:spMkLst>
            <pc:docMk/>
            <pc:sldMk cId="365253039" sldId="276"/>
            <ac:spMk id="3" creationId="{E7F2553A-7C13-44BE-BB2F-970361A5250E}"/>
          </ac:spMkLst>
        </pc:spChg>
        <pc:spChg chg="add del mod ord">
          <ac:chgData name="Aideen Fay" userId="baf53a5f-0a3d-4926-a00c-23f8c4b91994" providerId="ADAL" clId="{39FF5C33-BA0A-40EB-ADA5-CEE8A6E66FCA}" dt="2020-04-14T22:58:59.421" v="3387" actId="700"/>
          <ac:spMkLst>
            <pc:docMk/>
            <pc:sldMk cId="365253039" sldId="276"/>
            <ac:spMk id="4" creationId="{E1488C29-72CA-4F83-96BD-22A7468EA903}"/>
          </ac:spMkLst>
        </pc:spChg>
        <pc:spChg chg="add del mod ord">
          <ac:chgData name="Aideen Fay" userId="baf53a5f-0a3d-4926-a00c-23f8c4b91994" providerId="ADAL" clId="{39FF5C33-BA0A-40EB-ADA5-CEE8A6E66FCA}" dt="2020-04-14T22:58:59.421" v="3387" actId="700"/>
          <ac:spMkLst>
            <pc:docMk/>
            <pc:sldMk cId="365253039" sldId="276"/>
            <ac:spMk id="5" creationId="{C81B67B6-4339-4F38-A280-E2DD3B44779A}"/>
          </ac:spMkLst>
        </pc:spChg>
        <pc:spChg chg="add del mod">
          <ac:chgData name="Aideen Fay" userId="baf53a5f-0a3d-4926-a00c-23f8c4b91994" providerId="ADAL" clId="{39FF5C33-BA0A-40EB-ADA5-CEE8A6E66FCA}" dt="2020-04-14T22:59:32.346" v="3401"/>
          <ac:spMkLst>
            <pc:docMk/>
            <pc:sldMk cId="365253039" sldId="276"/>
            <ac:spMk id="7" creationId="{19BA2492-4E07-461A-88DA-6ECD328FC533}"/>
          </ac:spMkLst>
        </pc:spChg>
        <pc:spChg chg="add mod">
          <ac:chgData name="Aideen Fay" userId="baf53a5f-0a3d-4926-a00c-23f8c4b91994" providerId="ADAL" clId="{39FF5C33-BA0A-40EB-ADA5-CEE8A6E66FCA}" dt="2020-04-16T13:18:07.069" v="9994" actId="20577"/>
          <ac:spMkLst>
            <pc:docMk/>
            <pc:sldMk cId="365253039" sldId="276"/>
            <ac:spMk id="8" creationId="{23F4D757-61F4-4E3C-B88C-95CC0B270D73}"/>
          </ac:spMkLst>
        </pc:spChg>
        <pc:spChg chg="add del">
          <ac:chgData name="Aideen Fay" userId="baf53a5f-0a3d-4926-a00c-23f8c4b91994" providerId="ADAL" clId="{39FF5C33-BA0A-40EB-ADA5-CEE8A6E66FCA}" dt="2020-04-15T08:23:33.640" v="5383" actId="26606"/>
          <ac:spMkLst>
            <pc:docMk/>
            <pc:sldMk cId="365253039" sldId="276"/>
            <ac:spMk id="13" creationId="{CEB41C5C-0F34-4DDA-9D7C-5E717F35F60C}"/>
          </ac:spMkLst>
        </pc:spChg>
        <pc:spChg chg="add del">
          <ac:chgData name="Aideen Fay" userId="baf53a5f-0a3d-4926-a00c-23f8c4b91994" providerId="ADAL" clId="{39FF5C33-BA0A-40EB-ADA5-CEE8A6E66FCA}" dt="2020-04-15T08:30:09.255" v="5443" actId="26606"/>
          <ac:spMkLst>
            <pc:docMk/>
            <pc:sldMk cId="365253039" sldId="276"/>
            <ac:spMk id="17" creationId="{CEB41C5C-0F34-4DDA-9D7C-5E717F35F60C}"/>
          </ac:spMkLst>
        </pc:spChg>
        <pc:spChg chg="add del">
          <ac:chgData name="Aideen Fay" userId="baf53a5f-0a3d-4926-a00c-23f8c4b91994" providerId="ADAL" clId="{39FF5C33-BA0A-40EB-ADA5-CEE8A6E66FCA}" dt="2020-04-15T08:30:09.255" v="5443" actId="26606"/>
          <ac:spMkLst>
            <pc:docMk/>
            <pc:sldMk cId="365253039" sldId="276"/>
            <ac:spMk id="23" creationId="{B0792D4F-247E-46FE-85FC-881DEFA41D94}"/>
          </ac:spMkLst>
        </pc:spChg>
        <pc:graphicFrameChg chg="add mod ord">
          <ac:chgData name="Aideen Fay" userId="baf53a5f-0a3d-4926-a00c-23f8c4b91994" providerId="ADAL" clId="{39FF5C33-BA0A-40EB-ADA5-CEE8A6E66FCA}" dt="2020-04-15T08:30:09.255" v="5443" actId="26606"/>
          <ac:graphicFrameMkLst>
            <pc:docMk/>
            <pc:sldMk cId="365253039" sldId="276"/>
            <ac:graphicFrameMk id="6" creationId="{B2C5BA25-0385-4D62-81AD-9FD4429EA1B7}"/>
          </ac:graphicFrameMkLst>
        </pc:graphicFrameChg>
        <pc:cxnChg chg="add del">
          <ac:chgData name="Aideen Fay" userId="baf53a5f-0a3d-4926-a00c-23f8c4b91994" providerId="ADAL" clId="{39FF5C33-BA0A-40EB-ADA5-CEE8A6E66FCA}" dt="2020-04-15T08:23:33.640" v="5383" actId="26606"/>
          <ac:cxnSpMkLst>
            <pc:docMk/>
            <pc:sldMk cId="365253039" sldId="276"/>
            <ac:cxnSpMk id="15" creationId="{57E1E5E6-F385-4E9C-B201-BA5BDE5CAD52}"/>
          </ac:cxnSpMkLst>
        </pc:cxnChg>
        <pc:cxnChg chg="add del">
          <ac:chgData name="Aideen Fay" userId="baf53a5f-0a3d-4926-a00c-23f8c4b91994" providerId="ADAL" clId="{39FF5C33-BA0A-40EB-ADA5-CEE8A6E66FCA}" dt="2020-04-15T08:30:09.255" v="5443" actId="26606"/>
          <ac:cxnSpMkLst>
            <pc:docMk/>
            <pc:sldMk cId="365253039" sldId="276"/>
            <ac:cxnSpMk id="18" creationId="{57E1E5E6-F385-4E9C-B201-BA5BDE5CAD52}"/>
          </ac:cxnSpMkLst>
        </pc:cxnChg>
        <pc:cxnChg chg="add del">
          <ac:chgData name="Aideen Fay" userId="baf53a5f-0a3d-4926-a00c-23f8c4b91994" providerId="ADAL" clId="{39FF5C33-BA0A-40EB-ADA5-CEE8A6E66FCA}" dt="2020-04-15T08:30:09.255" v="5443" actId="26606"/>
          <ac:cxnSpMkLst>
            <pc:docMk/>
            <pc:sldMk cId="365253039" sldId="276"/>
            <ac:cxnSpMk id="25" creationId="{749A7284-D010-4ACB-A08A-FC3C3689B5EB}"/>
          </ac:cxnSpMkLst>
        </pc:cxnChg>
      </pc:sldChg>
      <pc:sldChg chg="addSp delSp modSp new mod setBg setClrOvrMap">
        <pc:chgData name="Aideen Fay" userId="baf53a5f-0a3d-4926-a00c-23f8c4b91994" providerId="ADAL" clId="{39FF5C33-BA0A-40EB-ADA5-CEE8A6E66FCA}" dt="2020-04-15T14:43:39.775" v="5579"/>
        <pc:sldMkLst>
          <pc:docMk/>
          <pc:sldMk cId="2533665623" sldId="277"/>
        </pc:sldMkLst>
        <pc:spChg chg="mod">
          <ac:chgData name="Aideen Fay" userId="baf53a5f-0a3d-4926-a00c-23f8c4b91994" providerId="ADAL" clId="{39FF5C33-BA0A-40EB-ADA5-CEE8A6E66FCA}" dt="2020-04-15T08:23:49.744" v="5385" actId="26606"/>
          <ac:spMkLst>
            <pc:docMk/>
            <pc:sldMk cId="2533665623" sldId="277"/>
            <ac:spMk id="2" creationId="{E87E98E0-2DAE-40F9-BF31-0D6DB245CD6A}"/>
          </ac:spMkLst>
        </pc:spChg>
        <pc:spChg chg="del">
          <ac:chgData name="Aideen Fay" userId="baf53a5f-0a3d-4926-a00c-23f8c4b91994" providerId="ADAL" clId="{39FF5C33-BA0A-40EB-ADA5-CEE8A6E66FCA}" dt="2020-04-14T23:00:51.010" v="3550"/>
          <ac:spMkLst>
            <pc:docMk/>
            <pc:sldMk cId="2533665623" sldId="277"/>
            <ac:spMk id="3" creationId="{224F9286-BA90-49C2-A950-87627B212F8D}"/>
          </ac:spMkLst>
        </pc:spChg>
        <pc:spChg chg="del">
          <ac:chgData name="Aideen Fay" userId="baf53a5f-0a3d-4926-a00c-23f8c4b91994" providerId="ADAL" clId="{39FF5C33-BA0A-40EB-ADA5-CEE8A6E66FCA}" dt="2020-04-15T14:43:39.775" v="5579"/>
          <ac:spMkLst>
            <pc:docMk/>
            <pc:sldMk cId="2533665623" sldId="277"/>
            <ac:spMk id="3" creationId="{3C9C31E9-30DE-42F0-A50A-7F433C05A534}"/>
          </ac:spMkLst>
        </pc:spChg>
        <pc:spChg chg="add">
          <ac:chgData name="Aideen Fay" userId="baf53a5f-0a3d-4926-a00c-23f8c4b91994" providerId="ADAL" clId="{39FF5C33-BA0A-40EB-ADA5-CEE8A6E66FCA}" dt="2020-04-15T08:23:49.744" v="5385" actId="26606"/>
          <ac:spMkLst>
            <pc:docMk/>
            <pc:sldMk cId="2533665623" sldId="277"/>
            <ac:spMk id="9" creationId="{08E89D5E-1885-4160-AC77-CC471DD1D0DB}"/>
          </ac:spMkLst>
        </pc:spChg>
        <pc:graphicFrameChg chg="add mod">
          <ac:chgData name="Aideen Fay" userId="baf53a5f-0a3d-4926-a00c-23f8c4b91994" providerId="ADAL" clId="{39FF5C33-BA0A-40EB-ADA5-CEE8A6E66FCA}" dt="2020-04-15T08:24:05.961" v="5389" actId="14100"/>
          <ac:graphicFrameMkLst>
            <pc:docMk/>
            <pc:sldMk cId="2533665623" sldId="277"/>
            <ac:graphicFrameMk id="4" creationId="{865B4DE7-496C-491A-BC84-A9F60392C515}"/>
          </ac:graphicFrameMkLst>
        </pc:graphicFrameChg>
        <pc:cxnChg chg="add">
          <ac:chgData name="Aideen Fay" userId="baf53a5f-0a3d-4926-a00c-23f8c4b91994" providerId="ADAL" clId="{39FF5C33-BA0A-40EB-ADA5-CEE8A6E66FCA}" dt="2020-04-15T08:23:49.744" v="5385" actId="26606"/>
          <ac:cxnSpMkLst>
            <pc:docMk/>
            <pc:sldMk cId="2533665623" sldId="277"/>
            <ac:cxnSpMk id="11" creationId="{EC15C128-8E68-44BD-BF94-FBA9CA4B0309}"/>
          </ac:cxnSpMkLst>
        </pc:cxnChg>
      </pc:sldChg>
      <pc:sldChg chg="addSp delSp modSp new mod ord setBg setClrOvrMap modNotesTx">
        <pc:chgData name="Aideen Fay" userId="baf53a5f-0a3d-4926-a00c-23f8c4b91994" providerId="ADAL" clId="{39FF5C33-BA0A-40EB-ADA5-CEE8A6E66FCA}" dt="2020-04-16T13:20:59.022" v="10114" actId="12"/>
        <pc:sldMkLst>
          <pc:docMk/>
          <pc:sldMk cId="224500895" sldId="278"/>
        </pc:sldMkLst>
        <pc:spChg chg="mod">
          <ac:chgData name="Aideen Fay" userId="baf53a5f-0a3d-4926-a00c-23f8c4b91994" providerId="ADAL" clId="{39FF5C33-BA0A-40EB-ADA5-CEE8A6E66FCA}" dt="2020-04-15T08:24:11.426" v="5390" actId="26606"/>
          <ac:spMkLst>
            <pc:docMk/>
            <pc:sldMk cId="224500895" sldId="278"/>
            <ac:spMk id="2" creationId="{C29C68F5-2913-4D64-AB9E-DD1093EC29D0}"/>
          </ac:spMkLst>
        </pc:spChg>
        <pc:spChg chg="del">
          <ac:chgData name="Aideen Fay" userId="baf53a5f-0a3d-4926-a00c-23f8c4b91994" providerId="ADAL" clId="{39FF5C33-BA0A-40EB-ADA5-CEE8A6E66FCA}" dt="2020-04-15T14:43:39.775" v="5579"/>
          <ac:spMkLst>
            <pc:docMk/>
            <pc:sldMk cId="224500895" sldId="278"/>
            <ac:spMk id="3" creationId="{13D5B8B0-E60E-4E62-9AE4-6D6A37934D58}"/>
          </ac:spMkLst>
        </pc:spChg>
        <pc:spChg chg="del">
          <ac:chgData name="Aideen Fay" userId="baf53a5f-0a3d-4926-a00c-23f8c4b91994" providerId="ADAL" clId="{39FF5C33-BA0A-40EB-ADA5-CEE8A6E66FCA}" dt="2020-04-14T23:07:32.776" v="3936"/>
          <ac:spMkLst>
            <pc:docMk/>
            <pc:sldMk cId="224500895" sldId="278"/>
            <ac:spMk id="3" creationId="{543F4D4E-078B-46C2-83FC-02FAFD5B4C6C}"/>
          </ac:spMkLst>
        </pc:spChg>
        <pc:spChg chg="add">
          <ac:chgData name="Aideen Fay" userId="baf53a5f-0a3d-4926-a00c-23f8c4b91994" providerId="ADAL" clId="{39FF5C33-BA0A-40EB-ADA5-CEE8A6E66FCA}" dt="2020-04-15T08:24:11.426" v="5390" actId="26606"/>
          <ac:spMkLst>
            <pc:docMk/>
            <pc:sldMk cId="224500895" sldId="278"/>
            <ac:spMk id="9" creationId="{08E89D5E-1885-4160-AC77-CC471DD1D0DB}"/>
          </ac:spMkLst>
        </pc:spChg>
        <pc:graphicFrameChg chg="add mod">
          <ac:chgData name="Aideen Fay" userId="baf53a5f-0a3d-4926-a00c-23f8c4b91994" providerId="ADAL" clId="{39FF5C33-BA0A-40EB-ADA5-CEE8A6E66FCA}" dt="2020-04-15T08:24:19.728" v="5392" actId="14100"/>
          <ac:graphicFrameMkLst>
            <pc:docMk/>
            <pc:sldMk cId="224500895" sldId="278"/>
            <ac:graphicFrameMk id="4" creationId="{71E1D31C-6830-44FC-827E-1ECCECC20957}"/>
          </ac:graphicFrameMkLst>
        </pc:graphicFrameChg>
        <pc:cxnChg chg="add">
          <ac:chgData name="Aideen Fay" userId="baf53a5f-0a3d-4926-a00c-23f8c4b91994" providerId="ADAL" clId="{39FF5C33-BA0A-40EB-ADA5-CEE8A6E66FCA}" dt="2020-04-15T08:24:11.426" v="5390" actId="26606"/>
          <ac:cxnSpMkLst>
            <pc:docMk/>
            <pc:sldMk cId="224500895" sldId="278"/>
            <ac:cxnSpMk id="11" creationId="{EC15C128-8E68-44BD-BF94-FBA9CA4B0309}"/>
          </ac:cxnSpMkLst>
        </pc:cxnChg>
      </pc:sldChg>
      <pc:sldChg chg="addSp delSp modSp new mod setBg setClrOvrMap modNotesTx">
        <pc:chgData name="Aideen Fay" userId="baf53a5f-0a3d-4926-a00c-23f8c4b91994" providerId="ADAL" clId="{39FF5C33-BA0A-40EB-ADA5-CEE8A6E66FCA}" dt="2020-04-15T15:31:49.727" v="5736" actId="20577"/>
        <pc:sldMkLst>
          <pc:docMk/>
          <pc:sldMk cId="1548423889" sldId="279"/>
        </pc:sldMkLst>
        <pc:spChg chg="mod">
          <ac:chgData name="Aideen Fay" userId="baf53a5f-0a3d-4926-a00c-23f8c4b91994" providerId="ADAL" clId="{39FF5C33-BA0A-40EB-ADA5-CEE8A6E66FCA}" dt="2020-04-15T08:25:08.330" v="5426" actId="26606"/>
          <ac:spMkLst>
            <pc:docMk/>
            <pc:sldMk cId="1548423889" sldId="279"/>
            <ac:spMk id="2" creationId="{702834E9-1998-478F-8D43-8FC215B64DBD}"/>
          </ac:spMkLst>
        </pc:spChg>
        <pc:spChg chg="mod">
          <ac:chgData name="Aideen Fay" userId="baf53a5f-0a3d-4926-a00c-23f8c4b91994" providerId="ADAL" clId="{39FF5C33-BA0A-40EB-ADA5-CEE8A6E66FCA}" dt="2020-04-15T15:31:49.727" v="5736" actId="20577"/>
          <ac:spMkLst>
            <pc:docMk/>
            <pc:sldMk cId="1548423889" sldId="279"/>
            <ac:spMk id="3" creationId="{016DD938-7725-4E78-A193-B9172F91780B}"/>
          </ac:spMkLst>
        </pc:spChg>
        <pc:spChg chg="del">
          <ac:chgData name="Aideen Fay" userId="baf53a5f-0a3d-4926-a00c-23f8c4b91994" providerId="ADAL" clId="{39FF5C33-BA0A-40EB-ADA5-CEE8A6E66FCA}" dt="2020-04-15T14:43:39.775" v="5579"/>
          <ac:spMkLst>
            <pc:docMk/>
            <pc:sldMk cId="1548423889" sldId="279"/>
            <ac:spMk id="4" creationId="{AEF4CE80-4B91-4BB9-9395-7376FCE88012}"/>
          </ac:spMkLst>
        </pc:spChg>
        <pc:spChg chg="add">
          <ac:chgData name="Aideen Fay" userId="baf53a5f-0a3d-4926-a00c-23f8c4b91994" providerId="ADAL" clId="{39FF5C33-BA0A-40EB-ADA5-CEE8A6E66FCA}" dt="2020-04-15T08:25:08.330" v="5426" actId="26606"/>
          <ac:spMkLst>
            <pc:docMk/>
            <pc:sldMk cId="1548423889" sldId="279"/>
            <ac:spMk id="8" creationId="{4E65CDE2-194C-4A17-9E3C-017E8A8970E2}"/>
          </ac:spMkLst>
        </pc:spChg>
        <pc:cxnChg chg="add">
          <ac:chgData name="Aideen Fay" userId="baf53a5f-0a3d-4926-a00c-23f8c4b91994" providerId="ADAL" clId="{39FF5C33-BA0A-40EB-ADA5-CEE8A6E66FCA}" dt="2020-04-15T08:25:08.330" v="5426" actId="26606"/>
          <ac:cxnSpMkLst>
            <pc:docMk/>
            <pc:sldMk cId="1548423889" sldId="279"/>
            <ac:cxnSpMk id="10" creationId="{F2AE495E-2AAF-4BC1-87A5-331009D82896}"/>
          </ac:cxnSpMkLst>
        </pc:cxnChg>
      </pc:sldChg>
      <pc:sldChg chg="new del">
        <pc:chgData name="Aideen Fay" userId="baf53a5f-0a3d-4926-a00c-23f8c4b91994" providerId="ADAL" clId="{39FF5C33-BA0A-40EB-ADA5-CEE8A6E66FCA}" dt="2020-04-15T12:41:00.126" v="5471" actId="680"/>
        <pc:sldMkLst>
          <pc:docMk/>
          <pc:sldMk cId="507227337" sldId="280"/>
        </pc:sldMkLst>
      </pc:sldChg>
      <pc:sldChg chg="addSp modSp add del mod ord modNotes">
        <pc:chgData name="Aideen Fay" userId="baf53a5f-0a3d-4926-a00c-23f8c4b91994" providerId="ADAL" clId="{39FF5C33-BA0A-40EB-ADA5-CEE8A6E66FCA}" dt="2020-04-14T23:36:25.721" v="5292" actId="47"/>
        <pc:sldMkLst>
          <pc:docMk/>
          <pc:sldMk cId="1307570387" sldId="280"/>
        </pc:sldMkLst>
        <pc:picChg chg="add mod">
          <ac:chgData name="Aideen Fay" userId="baf53a5f-0a3d-4926-a00c-23f8c4b91994" providerId="ADAL" clId="{39FF5C33-BA0A-40EB-ADA5-CEE8A6E66FCA}" dt="2020-04-14T23:36:23.154" v="5291"/>
          <ac:picMkLst>
            <pc:docMk/>
            <pc:sldMk cId="1307570387" sldId="280"/>
            <ac:picMk id="3" creationId="{0781D0EE-7AB4-49BB-BC2E-74B37BF6AE46}"/>
          </ac:picMkLst>
        </pc:picChg>
      </pc:sldChg>
      <pc:sldChg chg="modSp add del mod ord setBg">
        <pc:chgData name="Aideen Fay" userId="baf53a5f-0a3d-4926-a00c-23f8c4b91994" providerId="ADAL" clId="{39FF5C33-BA0A-40EB-ADA5-CEE8A6E66FCA}" dt="2020-04-15T15:02:35.060" v="5682" actId="2696"/>
        <pc:sldMkLst>
          <pc:docMk/>
          <pc:sldMk cId="1772792053" sldId="280"/>
        </pc:sldMkLst>
        <pc:spChg chg="mod">
          <ac:chgData name="Aideen Fay" userId="baf53a5f-0a3d-4926-a00c-23f8c4b91994" providerId="ADAL" clId="{39FF5C33-BA0A-40EB-ADA5-CEE8A6E66FCA}" dt="2020-04-15T14:40:22.150" v="5560" actId="27636"/>
          <ac:spMkLst>
            <pc:docMk/>
            <pc:sldMk cId="1772792053" sldId="280"/>
            <ac:spMk id="2" creationId="{00000000-0000-0000-0000-000000000000}"/>
          </ac:spMkLst>
        </pc:spChg>
        <pc:spChg chg="mod">
          <ac:chgData name="Aideen Fay" userId="baf53a5f-0a3d-4926-a00c-23f8c4b91994" providerId="ADAL" clId="{39FF5C33-BA0A-40EB-ADA5-CEE8A6E66FCA}" dt="2020-04-15T14:40:22.149" v="5559" actId="27636"/>
          <ac:spMkLst>
            <pc:docMk/>
            <pc:sldMk cId="1772792053" sldId="280"/>
            <ac:spMk id="3" creationId="{00000000-0000-0000-0000-000000000000}"/>
          </ac:spMkLst>
        </pc:spChg>
        <pc:spChg chg="mod">
          <ac:chgData name="Aideen Fay" userId="baf53a5f-0a3d-4926-a00c-23f8c4b91994" providerId="ADAL" clId="{39FF5C33-BA0A-40EB-ADA5-CEE8A6E66FCA}" dt="2020-04-15T14:46:47.048" v="5605" actId="5793"/>
          <ac:spMkLst>
            <pc:docMk/>
            <pc:sldMk cId="1772792053" sldId="280"/>
            <ac:spMk id="6" creationId="{00000000-0000-0000-0000-000000000000}"/>
          </ac:spMkLst>
        </pc:spChg>
      </pc:sldChg>
      <pc:sldChg chg="add">
        <pc:chgData name="Aideen Fay" userId="baf53a5f-0a3d-4926-a00c-23f8c4b91994" providerId="ADAL" clId="{39FF5C33-BA0A-40EB-ADA5-CEE8A6E66FCA}" dt="2020-04-16T13:16:44.647" v="9989" actId="22"/>
        <pc:sldMkLst>
          <pc:docMk/>
          <pc:sldMk cId="2799437191" sldId="280"/>
        </pc:sldMkLst>
      </pc:sldChg>
      <pc:sldChg chg="addSp delSp modSp add del mod setBg setClrOvrMap">
        <pc:chgData name="Aideen Fay" userId="baf53a5f-0a3d-4926-a00c-23f8c4b91994" providerId="ADAL" clId="{39FF5C33-BA0A-40EB-ADA5-CEE8A6E66FCA}" dt="2020-04-15T14:43:26.302" v="5577"/>
        <pc:sldMkLst>
          <pc:docMk/>
          <pc:sldMk cId="173462149" sldId="281"/>
        </pc:sldMkLst>
        <pc:spChg chg="mod">
          <ac:chgData name="Aideen Fay" userId="baf53a5f-0a3d-4926-a00c-23f8c4b91994" providerId="ADAL" clId="{39FF5C33-BA0A-40EB-ADA5-CEE8A6E66FCA}" dt="2020-04-15T14:43:26.302" v="5577"/>
          <ac:spMkLst>
            <pc:docMk/>
            <pc:sldMk cId="173462149" sldId="281"/>
            <ac:spMk id="2" creationId="{00000000-0000-0000-0000-000000000000}"/>
          </ac:spMkLst>
        </pc:spChg>
        <pc:spChg chg="add del">
          <ac:chgData name="Aideen Fay" userId="baf53a5f-0a3d-4926-a00c-23f8c4b91994" providerId="ADAL" clId="{39FF5C33-BA0A-40EB-ADA5-CEE8A6E66FCA}" dt="2020-04-15T14:43:25.425" v="5574" actId="26606"/>
          <ac:spMkLst>
            <pc:docMk/>
            <pc:sldMk cId="173462149" sldId="281"/>
            <ac:spMk id="7" creationId="{2A8AA5BC-4F7A-4226-8F99-6D824B226A97}"/>
          </ac:spMkLst>
        </pc:spChg>
        <pc:spChg chg="add del">
          <ac:chgData name="Aideen Fay" userId="baf53a5f-0a3d-4926-a00c-23f8c4b91994" providerId="ADAL" clId="{39FF5C33-BA0A-40EB-ADA5-CEE8A6E66FCA}" dt="2020-04-15T14:43:25.425" v="5574" actId="26606"/>
          <ac:spMkLst>
            <pc:docMk/>
            <pc:sldMk cId="173462149" sldId="281"/>
            <ac:spMk id="9" creationId="{3E5445C6-DD42-4979-86FF-03730E8C6DB0}"/>
          </ac:spMkLst>
        </pc:spChg>
        <pc:cxnChg chg="add del">
          <ac:chgData name="Aideen Fay" userId="baf53a5f-0a3d-4926-a00c-23f8c4b91994" providerId="ADAL" clId="{39FF5C33-BA0A-40EB-ADA5-CEE8A6E66FCA}" dt="2020-04-15T14:43:25.425" v="5574" actId="26606"/>
          <ac:cxnSpMkLst>
            <pc:docMk/>
            <pc:sldMk cId="173462149" sldId="281"/>
            <ac:cxnSpMk id="11" creationId="{45000665-DFC7-417E-8FD7-516A0F15C975}"/>
          </ac:cxnSpMkLst>
        </pc:cxnChg>
      </pc:sldChg>
      <pc:sldChg chg="new del">
        <pc:chgData name="Aideen Fay" userId="baf53a5f-0a3d-4926-a00c-23f8c4b91994" providerId="ADAL" clId="{39FF5C33-BA0A-40EB-ADA5-CEE8A6E66FCA}" dt="2020-04-16T13:26:47.445" v="10812" actId="2696"/>
        <pc:sldMkLst>
          <pc:docMk/>
          <pc:sldMk cId="521691217" sldId="281"/>
        </pc:sldMkLst>
      </pc:sldChg>
      <pc:sldChg chg="addSp delSp modSp add mod setBg setClrOvrMap chgLayout">
        <pc:chgData name="Aideen Fay" userId="baf53a5f-0a3d-4926-a00c-23f8c4b91994" providerId="ADAL" clId="{39FF5C33-BA0A-40EB-ADA5-CEE8A6E66FCA}" dt="2020-04-16T13:46:32.133" v="10979" actId="26606"/>
        <pc:sldMkLst>
          <pc:docMk/>
          <pc:sldMk cId="685006979" sldId="282"/>
        </pc:sldMkLst>
        <pc:spChg chg="mod ord">
          <ac:chgData name="Aideen Fay" userId="baf53a5f-0a3d-4926-a00c-23f8c4b91994" providerId="ADAL" clId="{39FF5C33-BA0A-40EB-ADA5-CEE8A6E66FCA}" dt="2020-04-16T13:46:32.120" v="10978" actId="26606"/>
          <ac:spMkLst>
            <pc:docMk/>
            <pc:sldMk cId="685006979" sldId="282"/>
            <ac:spMk id="2" creationId="{702834E9-1998-478F-8D43-8FC215B64DBD}"/>
          </ac:spMkLst>
        </pc:spChg>
        <pc:spChg chg="mod ord">
          <ac:chgData name="Aideen Fay" userId="baf53a5f-0a3d-4926-a00c-23f8c4b91994" providerId="ADAL" clId="{39FF5C33-BA0A-40EB-ADA5-CEE8A6E66FCA}" dt="2020-04-16T13:46:32.120" v="10978" actId="26606"/>
          <ac:spMkLst>
            <pc:docMk/>
            <pc:sldMk cId="685006979" sldId="282"/>
            <ac:spMk id="3" creationId="{016DD938-7725-4E78-A193-B9172F91780B}"/>
          </ac:spMkLst>
        </pc:spChg>
        <pc:spChg chg="mod ord">
          <ac:chgData name="Aideen Fay" userId="baf53a5f-0a3d-4926-a00c-23f8c4b91994" providerId="ADAL" clId="{39FF5C33-BA0A-40EB-ADA5-CEE8A6E66FCA}" dt="2020-04-16T13:46:32.120" v="10978" actId="26606"/>
          <ac:spMkLst>
            <pc:docMk/>
            <pc:sldMk cId="685006979" sldId="282"/>
            <ac:spMk id="5" creationId="{A77F55C3-2FC8-41D1-A689-B0F2BA80E45B}"/>
          </ac:spMkLst>
        </pc:spChg>
        <pc:spChg chg="add del">
          <ac:chgData name="Aideen Fay" userId="baf53a5f-0a3d-4926-a00c-23f8c4b91994" providerId="ADAL" clId="{39FF5C33-BA0A-40EB-ADA5-CEE8A6E66FCA}" dt="2020-04-16T13:46:32.133" v="10979" actId="26606"/>
          <ac:spMkLst>
            <pc:docMk/>
            <pc:sldMk cId="685006979" sldId="282"/>
            <ac:spMk id="10" creationId="{2A8AA5BC-4F7A-4226-8F99-6D824B226A97}"/>
          </ac:spMkLst>
        </pc:spChg>
        <pc:spChg chg="add del">
          <ac:chgData name="Aideen Fay" userId="baf53a5f-0a3d-4926-a00c-23f8c4b91994" providerId="ADAL" clId="{39FF5C33-BA0A-40EB-ADA5-CEE8A6E66FCA}" dt="2020-04-16T13:46:32.133" v="10979" actId="26606"/>
          <ac:spMkLst>
            <pc:docMk/>
            <pc:sldMk cId="685006979" sldId="282"/>
            <ac:spMk id="12" creationId="{3E5445C6-DD42-4979-86FF-03730E8C6DB0}"/>
          </ac:spMkLst>
        </pc:spChg>
        <pc:spChg chg="add del">
          <ac:chgData name="Aideen Fay" userId="baf53a5f-0a3d-4926-a00c-23f8c4b91994" providerId="ADAL" clId="{39FF5C33-BA0A-40EB-ADA5-CEE8A6E66FCA}" dt="2020-04-16T13:46:32.120" v="10978" actId="26606"/>
          <ac:spMkLst>
            <pc:docMk/>
            <pc:sldMk cId="685006979" sldId="282"/>
            <ac:spMk id="19" creationId="{F98ED85F-DCEE-4B50-802E-71A6E3E12B04}"/>
          </ac:spMkLst>
        </pc:spChg>
        <pc:spChg chg="add">
          <ac:chgData name="Aideen Fay" userId="baf53a5f-0a3d-4926-a00c-23f8c4b91994" providerId="ADAL" clId="{39FF5C33-BA0A-40EB-ADA5-CEE8A6E66FCA}" dt="2020-04-16T13:46:32.133" v="10979" actId="26606"/>
          <ac:spMkLst>
            <pc:docMk/>
            <pc:sldMk cId="685006979" sldId="282"/>
            <ac:spMk id="21" creationId="{3E5445C6-DD42-4979-86FF-03730E8C6DB0}"/>
          </ac:spMkLst>
        </pc:spChg>
        <pc:spChg chg="add">
          <ac:chgData name="Aideen Fay" userId="baf53a5f-0a3d-4926-a00c-23f8c4b91994" providerId="ADAL" clId="{39FF5C33-BA0A-40EB-ADA5-CEE8A6E66FCA}" dt="2020-04-16T13:46:32.133" v="10979" actId="26606"/>
          <ac:spMkLst>
            <pc:docMk/>
            <pc:sldMk cId="685006979" sldId="282"/>
            <ac:spMk id="22" creationId="{2A8AA5BC-4F7A-4226-8F99-6D824B226A97}"/>
          </ac:spMkLst>
        </pc:spChg>
        <pc:cxnChg chg="add del">
          <ac:chgData name="Aideen Fay" userId="baf53a5f-0a3d-4926-a00c-23f8c4b91994" providerId="ADAL" clId="{39FF5C33-BA0A-40EB-ADA5-CEE8A6E66FCA}" dt="2020-04-16T13:46:32.133" v="10979" actId="26606"/>
          <ac:cxnSpMkLst>
            <pc:docMk/>
            <pc:sldMk cId="685006979" sldId="282"/>
            <ac:cxnSpMk id="14" creationId="{45000665-DFC7-417E-8FD7-516A0F15C975}"/>
          </ac:cxnSpMkLst>
        </pc:cxnChg>
        <pc:cxnChg chg="add">
          <ac:chgData name="Aideen Fay" userId="baf53a5f-0a3d-4926-a00c-23f8c4b91994" providerId="ADAL" clId="{39FF5C33-BA0A-40EB-ADA5-CEE8A6E66FCA}" dt="2020-04-16T13:46:32.133" v="10979" actId="26606"/>
          <ac:cxnSpMkLst>
            <pc:docMk/>
            <pc:sldMk cId="685006979" sldId="282"/>
            <ac:cxnSpMk id="23" creationId="{45000665-DFC7-417E-8FD7-516A0F15C975}"/>
          </ac:cxnSpMkLst>
        </pc:cxnChg>
      </pc:sldChg>
      <pc:sldMasterChg chg="addSldLayout delSldLayout">
        <pc:chgData name="Aideen Fay" userId="baf53a5f-0a3d-4926-a00c-23f8c4b91994" providerId="ADAL" clId="{39FF5C33-BA0A-40EB-ADA5-CEE8A6E66FCA}" dt="2020-04-15T15:02:35.060" v="5682" actId="2696"/>
        <pc:sldMasterMkLst>
          <pc:docMk/>
          <pc:sldMasterMk cId="1703394500" sldId="2147483841"/>
        </pc:sldMasterMkLst>
        <pc:sldLayoutChg chg="add del">
          <pc:chgData name="Aideen Fay" userId="baf53a5f-0a3d-4926-a00c-23f8c4b91994" providerId="ADAL" clId="{39FF5C33-BA0A-40EB-ADA5-CEE8A6E66FCA}" dt="2020-04-15T15:02:35.060" v="5682" actId="2696"/>
          <pc:sldLayoutMkLst>
            <pc:docMk/>
            <pc:sldMasterMk cId="1703394500" sldId="2147483841"/>
            <pc:sldLayoutMk cId="2568738578" sldId="2147483853"/>
          </pc:sldLayoutMkLst>
        </pc:sldLayoutChg>
      </pc:sldMasterChg>
    </pc:docChg>
  </pc:docChgLst>
  <pc:docChgLst>
    <pc:chgData name="Aideen Fay" userId="baf53a5f-0a3d-4926-a00c-23f8c4b91994" providerId="ADAL" clId="{00824D34-21A3-40BD-9FE7-34BEE86E9FA5}"/>
    <pc:docChg chg="modSld">
      <pc:chgData name="Aideen Fay" userId="baf53a5f-0a3d-4926-a00c-23f8c4b91994" providerId="ADAL" clId="{00824D34-21A3-40BD-9FE7-34BEE86E9FA5}" dt="2020-04-16T13:36:30.794" v="5" actId="20577"/>
      <pc:docMkLst>
        <pc:docMk/>
      </pc:docMkLst>
      <pc:sldChg chg="modSp">
        <pc:chgData name="Aideen Fay" userId="baf53a5f-0a3d-4926-a00c-23f8c4b91994" providerId="ADAL" clId="{00824D34-21A3-40BD-9FE7-34BEE86E9FA5}" dt="2020-04-16T13:36:30.794" v="5" actId="20577"/>
        <pc:sldMkLst>
          <pc:docMk/>
          <pc:sldMk cId="4054707109" sldId="256"/>
        </pc:sldMkLst>
        <pc:spChg chg="mod">
          <ac:chgData name="Aideen Fay" userId="baf53a5f-0a3d-4926-a00c-23f8c4b91994" providerId="ADAL" clId="{00824D34-21A3-40BD-9FE7-34BEE86E9FA5}" dt="2020-04-16T13:36:30.794" v="5" actId="20577"/>
          <ac:spMkLst>
            <pc:docMk/>
            <pc:sldMk cId="4054707109" sldId="256"/>
            <ac:spMk id="3" creationId="{C0E1A79A-FAD7-42F7-81E5-B46AEF8B4712}"/>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sierrasft-my.sharepoint.com/personal/me_aideen_dev/Documents/Desktop/FYP/Benchmarking/benchmark_results_dummy_read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sierrasft-my.sharepoint.com/personal/me_aideen_dev/Documents/Desktop/FYP/Benchmarking/benchmark_results_dummy_read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sierrasft-my.sharepoint.com/personal/me_aideen_dev/Documents/Desktop/FYP/Benchmarking/benchmark_results_dummy_read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sierrasft-my.sharepoint.com/personal/me_aideen_dev/Documents/Desktop/FYP/Benchmarking/benchmark_results_dummy_reads.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E"/>
              <a:t>K8s-BWBBLE Speedups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3052216151582352E-2"/>
          <c:y val="0.13963458296412121"/>
          <c:w val="0.92105710433471011"/>
          <c:h val="0.74904062418214257"/>
        </c:manualLayout>
      </c:layout>
      <c:lineChart>
        <c:grouping val="standard"/>
        <c:varyColors val="0"/>
        <c:ser>
          <c:idx val="0"/>
          <c:order val="0"/>
          <c:tx>
            <c:strRef>
              <c:f>'v1AlignJob Data'!$H$1</c:f>
              <c:strCache>
                <c:ptCount val="1"/>
                <c:pt idx="0">
                  <c:v>Practical Speedup</c:v>
                </c:pt>
              </c:strCache>
            </c:strRef>
          </c:tx>
          <c:spPr>
            <a:ln w="28575" cap="rnd">
              <a:solidFill>
                <a:schemeClr val="accent6"/>
              </a:solidFill>
              <a:round/>
            </a:ln>
            <a:effectLst/>
          </c:spPr>
          <c:marker>
            <c:symbol val="circle"/>
            <c:size val="5"/>
            <c:spPr>
              <a:solidFill>
                <a:schemeClr val="accent6"/>
              </a:solidFill>
              <a:ln w="9525">
                <a:solidFill>
                  <a:schemeClr val="accent6"/>
                </a:solidFill>
              </a:ln>
              <a:effectLst/>
            </c:spPr>
          </c:marker>
          <c:val>
            <c:numRef>
              <c:f>'v1AlignJob Data'!$H$2:$H$16</c:f>
              <c:numCache>
                <c:formatCode>General</c:formatCode>
                <c:ptCount val="15"/>
                <c:pt idx="0">
                  <c:v>1</c:v>
                </c:pt>
                <c:pt idx="1">
                  <c:v>1.302071817666298</c:v>
                </c:pt>
                <c:pt idx="2">
                  <c:v>1.0667754333864947</c:v>
                </c:pt>
                <c:pt idx="3">
                  <c:v>1.0930822819051944</c:v>
                </c:pt>
                <c:pt idx="4">
                  <c:v>1.0792670179713237</c:v>
                </c:pt>
                <c:pt idx="5">
                  <c:v>1.044239860287254</c:v>
                </c:pt>
                <c:pt idx="6">
                  <c:v>0.99763440698713579</c:v>
                </c:pt>
                <c:pt idx="7">
                  <c:v>0.97157345591186017</c:v>
                </c:pt>
                <c:pt idx="8">
                  <c:v>1.0815833708184379</c:v>
                </c:pt>
                <c:pt idx="9">
                  <c:v>0.95631141231340466</c:v>
                </c:pt>
                <c:pt idx="10">
                  <c:v>1.0025876940770559</c:v>
                </c:pt>
                <c:pt idx="11">
                  <c:v>0.98775064834121806</c:v>
                </c:pt>
                <c:pt idx="12">
                  <c:v>1.0003139928678761</c:v>
                </c:pt>
                <c:pt idx="13">
                  <c:v>1.0236393412513776</c:v>
                </c:pt>
                <c:pt idx="14">
                  <c:v>1.050637593066075</c:v>
                </c:pt>
              </c:numCache>
            </c:numRef>
          </c:val>
          <c:smooth val="0"/>
          <c:extLst>
            <c:ext xmlns:c16="http://schemas.microsoft.com/office/drawing/2014/chart" uri="{C3380CC4-5D6E-409C-BE32-E72D297353CC}">
              <c16:uniqueId val="{00000000-6B93-4AC4-B369-648DE1B91431}"/>
            </c:ext>
          </c:extLst>
        </c:ser>
        <c:ser>
          <c:idx val="1"/>
          <c:order val="1"/>
          <c:tx>
            <c:strRef>
              <c:f>'v1AlignJob Data'!$I$1</c:f>
              <c:strCache>
                <c:ptCount val="1"/>
                <c:pt idx="0">
                  <c:v>Linear Speedup</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val>
            <c:numRef>
              <c:f>'v1AlignJob Data'!$I$2:$I$16</c:f>
              <c:numCache>
                <c:formatCode>General</c:formatCode>
                <c:ptCount val="1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numCache>
            </c:numRef>
          </c:val>
          <c:smooth val="0"/>
          <c:extLst>
            <c:ext xmlns:c16="http://schemas.microsoft.com/office/drawing/2014/chart" uri="{C3380CC4-5D6E-409C-BE32-E72D297353CC}">
              <c16:uniqueId val="{00000001-6B93-4AC4-B369-648DE1B91431}"/>
            </c:ext>
          </c:extLst>
        </c:ser>
        <c:ser>
          <c:idx val="2"/>
          <c:order val="2"/>
          <c:tx>
            <c:v>K8s-BWBBLE Speedup</c:v>
          </c:tx>
          <c:spPr>
            <a:ln w="28575" cap="rnd">
              <a:solidFill>
                <a:schemeClr val="accent2"/>
              </a:solidFill>
              <a:round/>
            </a:ln>
            <a:effectLst/>
          </c:spPr>
          <c:marker>
            <c:symbol val="circle"/>
            <c:size val="5"/>
            <c:spPr>
              <a:solidFill>
                <a:schemeClr val="accent2"/>
              </a:solidFill>
              <a:ln w="9525">
                <a:solidFill>
                  <a:schemeClr val="accent2"/>
                </a:solidFill>
              </a:ln>
              <a:effectLst/>
            </c:spPr>
          </c:marker>
          <c:val>
            <c:numRef>
              <c:f>'v1AlignJob Data'!$J$2:$J$16</c:f>
              <c:numCache>
                <c:formatCode>General</c:formatCode>
                <c:ptCount val="15"/>
                <c:pt idx="0">
                  <c:v>1</c:v>
                </c:pt>
                <c:pt idx="1">
                  <c:v>1.8061249489587587</c:v>
                </c:pt>
                <c:pt idx="2">
                  <c:v>2.6869153201312113</c:v>
                </c:pt>
                <c:pt idx="3">
                  <c:v>3.6810918774966712</c:v>
                </c:pt>
                <c:pt idx="4">
                  <c:v>4.5883817427385898</c:v>
                </c:pt>
                <c:pt idx="5">
                  <c:v>5.5721844293272866</c:v>
                </c:pt>
                <c:pt idx="6">
                  <c:v>6.3900606761051719</c:v>
                </c:pt>
                <c:pt idx="7">
                  <c:v>7.4893328818151037</c:v>
                </c:pt>
                <c:pt idx="8">
                  <c:v>7.9841155234657037</c:v>
                </c:pt>
                <c:pt idx="9">
                  <c:v>9.0900123304562275</c:v>
                </c:pt>
                <c:pt idx="10">
                  <c:v>10.007239819004525</c:v>
                </c:pt>
                <c:pt idx="11">
                  <c:v>11.306748466257668</c:v>
                </c:pt>
                <c:pt idx="12">
                  <c:v>11.807794981313402</c:v>
                </c:pt>
                <c:pt idx="13">
                  <c:v>12.76905311778291</c:v>
                </c:pt>
                <c:pt idx="14">
                  <c:v>13.831144465290809</c:v>
                </c:pt>
              </c:numCache>
            </c:numRef>
          </c:val>
          <c:smooth val="0"/>
          <c:extLst>
            <c:ext xmlns:c16="http://schemas.microsoft.com/office/drawing/2014/chart" uri="{C3380CC4-5D6E-409C-BE32-E72D297353CC}">
              <c16:uniqueId val="{00000002-6B93-4AC4-B369-648DE1B91431}"/>
            </c:ext>
          </c:extLst>
        </c:ser>
        <c:dLbls>
          <c:showLegendKey val="0"/>
          <c:showVal val="0"/>
          <c:showCatName val="0"/>
          <c:showSerName val="0"/>
          <c:showPercent val="0"/>
          <c:showBubbleSize val="0"/>
        </c:dLbls>
        <c:marker val="1"/>
        <c:smooth val="0"/>
        <c:axId val="599737663"/>
        <c:axId val="2140232719"/>
      </c:lineChart>
      <c:catAx>
        <c:axId val="59973766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E"/>
                  <a:t>Parallelism (Number of Containers)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40232719"/>
        <c:crosses val="autoZero"/>
        <c:auto val="1"/>
        <c:lblAlgn val="ctr"/>
        <c:lblOffset val="100"/>
        <c:noMultiLvlLbl val="0"/>
      </c:catAx>
      <c:valAx>
        <c:axId val="214023271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E"/>
                  <a:t>Speedup</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9737663"/>
        <c:crosses val="autoZero"/>
        <c:crossBetween val="between"/>
      </c:valAx>
      <c:spPr>
        <a:noFill/>
        <a:ln>
          <a:noFill/>
        </a:ln>
        <a:effectLst/>
      </c:spPr>
    </c:plotArea>
    <c:legend>
      <c:legendPos val="t"/>
      <c:layout>
        <c:manualLayout>
          <c:xMode val="edge"/>
          <c:yMode val="edge"/>
          <c:x val="0.16411479568757256"/>
          <c:y val="7.6036422473071227E-2"/>
          <c:w val="0.67051157856066557"/>
          <c:h val="5.2555169257461849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E"/>
              <a:t>AlignJob</a:t>
            </a:r>
            <a:r>
              <a:rPr lang="en-IE" baseline="0"/>
              <a:t> Breakdown</a:t>
            </a:r>
            <a:endParaRPr lang="en-IE"/>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1874-42B7-A57F-E47193744B1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1874-42B7-A57F-E47193744B1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1874-42B7-A57F-E47193744B15}"/>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1874-42B7-A57F-E47193744B15}"/>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1874-42B7-A57F-E47193744B15}"/>
              </c:ext>
            </c:extLst>
          </c:dPt>
          <c:cat>
            <c:strRef>
              <c:f>'v1AlignJob Data'!$B$20:$F$20</c:f>
              <c:strCache>
                <c:ptCount val="5"/>
                <c:pt idx="0">
                  <c:v>AKS</c:v>
                </c:pt>
                <c:pt idx="1">
                  <c:v>Align</c:v>
                </c:pt>
                <c:pt idx="2">
                  <c:v>Merge</c:v>
                </c:pt>
                <c:pt idx="3">
                  <c:v>Aln2sam</c:v>
                </c:pt>
                <c:pt idx="4">
                  <c:v>Sampad</c:v>
                </c:pt>
              </c:strCache>
            </c:strRef>
          </c:cat>
          <c:val>
            <c:numRef>
              <c:f>'v1AlignJob Data'!$B$21:$F$21</c:f>
              <c:numCache>
                <c:formatCode>0%</c:formatCode>
                <c:ptCount val="5"/>
                <c:pt idx="0">
                  <c:v>8.4165269039196772E-2</c:v>
                </c:pt>
                <c:pt idx="1">
                  <c:v>0.40155594965878288</c:v>
                </c:pt>
                <c:pt idx="2">
                  <c:v>2.5768567271565204E-2</c:v>
                </c:pt>
                <c:pt idx="3">
                  <c:v>0.26165952665190878</c:v>
                </c:pt>
                <c:pt idx="4">
                  <c:v>0.22685068737854633</c:v>
                </c:pt>
              </c:numCache>
            </c:numRef>
          </c:val>
          <c:extLst>
            <c:ext xmlns:c16="http://schemas.microsoft.com/office/drawing/2014/chart" uri="{C3380CC4-5D6E-409C-BE32-E72D297353CC}">
              <c16:uniqueId val="{0000000A-1874-42B7-A57F-E47193744B15}"/>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E"/>
              <a:t>Job Execution Times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1048584651399748"/>
          <c:y val="0.15120059967407873"/>
          <c:w val="0.86893538486109745"/>
          <c:h val="0.7505527092700498"/>
        </c:manualLayout>
      </c:layout>
      <c:areaChart>
        <c:grouping val="stacked"/>
        <c:varyColors val="0"/>
        <c:ser>
          <c:idx val="9"/>
          <c:order val="8"/>
          <c:tx>
            <c:v>Merge Job</c:v>
          </c:tx>
          <c:spPr>
            <a:solidFill>
              <a:schemeClr val="accent6">
                <a:lumMod val="80000"/>
              </a:schemeClr>
            </a:solidFill>
            <a:ln>
              <a:noFill/>
            </a:ln>
            <a:effectLst/>
          </c:spPr>
          <c:cat>
            <c:numRef>
              <c:f>'V1AlignJob Benchmark Data'!$A$2:$A$16</c:f>
              <c:numCache>
                <c:formatCode>General</c:formatCode>
                <c:ptCount val="1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numCache>
            </c:numRef>
          </c:cat>
          <c:val>
            <c:numRef>
              <c:f>'V1AlignJob Benchmark Data'!$K$2:$K$16</c:f>
              <c:numCache>
                <c:formatCode>[$-F400]h:mm:ss\ AM/PM</c:formatCode>
                <c:ptCount val="15"/>
                <c:pt idx="0">
                  <c:v>4.0509259259259258E-5</c:v>
                </c:pt>
                <c:pt idx="1">
                  <c:v>3.4722222222222222E-5</c:v>
                </c:pt>
                <c:pt idx="2">
                  <c:v>4.6296296296296294E-5</c:v>
                </c:pt>
                <c:pt idx="3">
                  <c:v>4.0509259259259258E-5</c:v>
                </c:pt>
                <c:pt idx="4">
                  <c:v>3.4722222222222222E-5</c:v>
                </c:pt>
                <c:pt idx="5">
                  <c:v>4.6296296296296294E-5</c:v>
                </c:pt>
                <c:pt idx="6">
                  <c:v>4.6296296296296294E-5</c:v>
                </c:pt>
                <c:pt idx="7">
                  <c:v>4.6296296296296294E-5</c:v>
                </c:pt>
                <c:pt idx="8">
                  <c:v>3.4722222222222222E-5</c:v>
                </c:pt>
                <c:pt idx="9">
                  <c:v>4.0509259259259258E-5</c:v>
                </c:pt>
                <c:pt idx="10">
                  <c:v>4.6296296296296294E-5</c:v>
                </c:pt>
                <c:pt idx="11">
                  <c:v>4.6296296296296294E-5</c:v>
                </c:pt>
                <c:pt idx="12">
                  <c:v>4.0509259259259258E-5</c:v>
                </c:pt>
                <c:pt idx="13">
                  <c:v>4.6296296296296294E-5</c:v>
                </c:pt>
                <c:pt idx="14">
                  <c:v>4.0509259259259258E-5</c:v>
                </c:pt>
              </c:numCache>
            </c:numRef>
          </c:val>
          <c:extLst>
            <c:ext xmlns:c16="http://schemas.microsoft.com/office/drawing/2014/chart" uri="{C3380CC4-5D6E-409C-BE32-E72D297353CC}">
              <c16:uniqueId val="{00000000-CA35-4C4B-B4C1-47EE07AFB4A0}"/>
            </c:ext>
          </c:extLst>
        </c:ser>
        <c:ser>
          <c:idx val="10"/>
          <c:order val="9"/>
          <c:tx>
            <c:v>Aln2Sam Job</c:v>
          </c:tx>
          <c:spPr>
            <a:solidFill>
              <a:schemeClr val="accent5">
                <a:lumMod val="80000"/>
              </a:schemeClr>
            </a:solidFill>
            <a:ln>
              <a:noFill/>
            </a:ln>
            <a:effectLst/>
          </c:spPr>
          <c:cat>
            <c:numRef>
              <c:f>'V1AlignJob Benchmark Data'!$A$2:$A$16</c:f>
              <c:numCache>
                <c:formatCode>General</c:formatCode>
                <c:ptCount val="1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numCache>
            </c:numRef>
          </c:cat>
          <c:val>
            <c:numRef>
              <c:f>'V1AlignJob Benchmark Data'!$L$2:$L$16</c:f>
              <c:numCache>
                <c:formatCode>[$-F400]h:mm:ss\ AM/PM</c:formatCode>
                <c:ptCount val="15"/>
                <c:pt idx="0">
                  <c:v>4.224537037037037E-4</c:v>
                </c:pt>
                <c:pt idx="1">
                  <c:v>4.224537037037037E-4</c:v>
                </c:pt>
                <c:pt idx="2">
                  <c:v>4.4560185185185187E-4</c:v>
                </c:pt>
                <c:pt idx="3">
                  <c:v>4.1666666666666669E-4</c:v>
                </c:pt>
                <c:pt idx="4">
                  <c:v>4.6874999999999998E-4</c:v>
                </c:pt>
                <c:pt idx="5">
                  <c:v>4.6296296296296298E-4</c:v>
                </c:pt>
                <c:pt idx="6">
                  <c:v>4.0509259259259258E-4</c:v>
                </c:pt>
                <c:pt idx="7">
                  <c:v>4.0509259259259258E-4</c:v>
                </c:pt>
                <c:pt idx="8">
                  <c:v>4.3402777777777775E-4</c:v>
                </c:pt>
                <c:pt idx="9">
                  <c:v>4.5717592592592592E-4</c:v>
                </c:pt>
                <c:pt idx="10">
                  <c:v>3.8773148148148147E-4</c:v>
                </c:pt>
                <c:pt idx="11">
                  <c:v>4.5138888888888887E-4</c:v>
                </c:pt>
                <c:pt idx="12">
                  <c:v>4.1666666666666669E-4</c:v>
                </c:pt>
                <c:pt idx="13">
                  <c:v>4.3981481481481481E-4</c:v>
                </c:pt>
                <c:pt idx="14">
                  <c:v>3.8773148148148147E-4</c:v>
                </c:pt>
              </c:numCache>
            </c:numRef>
          </c:val>
          <c:extLst>
            <c:ext xmlns:c16="http://schemas.microsoft.com/office/drawing/2014/chart" uri="{C3380CC4-5D6E-409C-BE32-E72D297353CC}">
              <c16:uniqueId val="{00000001-CA35-4C4B-B4C1-47EE07AFB4A0}"/>
            </c:ext>
          </c:extLst>
        </c:ser>
        <c:ser>
          <c:idx val="11"/>
          <c:order val="10"/>
          <c:tx>
            <c:v>SamPad Job</c:v>
          </c:tx>
          <c:spPr>
            <a:solidFill>
              <a:schemeClr val="accent4">
                <a:lumMod val="80000"/>
              </a:schemeClr>
            </a:solidFill>
            <a:ln>
              <a:noFill/>
            </a:ln>
            <a:effectLst/>
          </c:spPr>
          <c:cat>
            <c:numRef>
              <c:f>'V1AlignJob Benchmark Data'!$A$2:$A$16</c:f>
              <c:numCache>
                <c:formatCode>General</c:formatCode>
                <c:ptCount val="1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numCache>
            </c:numRef>
          </c:cat>
          <c:val>
            <c:numRef>
              <c:f>'V1AlignJob Benchmark Data'!$M$2:$M$16</c:f>
              <c:numCache>
                <c:formatCode>[$-F400]h:mm:ss\ AM/PM</c:formatCode>
                <c:ptCount val="15"/>
                <c:pt idx="0">
                  <c:v>3.7615740740740741E-4</c:v>
                </c:pt>
                <c:pt idx="1">
                  <c:v>3.4722222222222224E-4</c:v>
                </c:pt>
                <c:pt idx="2">
                  <c:v>4.803240740740741E-4</c:v>
                </c:pt>
                <c:pt idx="3">
                  <c:v>3.2407407407407406E-4</c:v>
                </c:pt>
                <c:pt idx="4">
                  <c:v>3.4722222222222224E-4</c:v>
                </c:pt>
                <c:pt idx="5">
                  <c:v>2.8935185185185184E-4</c:v>
                </c:pt>
                <c:pt idx="6">
                  <c:v>3.8194444444444446E-4</c:v>
                </c:pt>
                <c:pt idx="7">
                  <c:v>3.5300925925925924E-4</c:v>
                </c:pt>
                <c:pt idx="8">
                  <c:v>3.4722222222222224E-4</c:v>
                </c:pt>
                <c:pt idx="9">
                  <c:v>4.6296296296296298E-4</c:v>
                </c:pt>
                <c:pt idx="10">
                  <c:v>4.1087962962962964E-4</c:v>
                </c:pt>
                <c:pt idx="11">
                  <c:v>3.5300925925925924E-4</c:v>
                </c:pt>
                <c:pt idx="12">
                  <c:v>3.4722222222222224E-4</c:v>
                </c:pt>
                <c:pt idx="13">
                  <c:v>4.0509259259259258E-4</c:v>
                </c:pt>
                <c:pt idx="14">
                  <c:v>3.5300925925925924E-4</c:v>
                </c:pt>
              </c:numCache>
            </c:numRef>
          </c:val>
          <c:extLst>
            <c:ext xmlns:c16="http://schemas.microsoft.com/office/drawing/2014/chart" uri="{C3380CC4-5D6E-409C-BE32-E72D297353CC}">
              <c16:uniqueId val="{00000002-CA35-4C4B-B4C1-47EE07AFB4A0}"/>
            </c:ext>
          </c:extLst>
        </c:ser>
        <c:ser>
          <c:idx val="8"/>
          <c:order val="11"/>
          <c:tx>
            <c:v>BWBBLE Align Time</c:v>
          </c:tx>
          <c:spPr>
            <a:solidFill>
              <a:schemeClr val="accent4">
                <a:lumMod val="80000"/>
                <a:lumOff val="20000"/>
              </a:schemeClr>
            </a:solidFill>
            <a:ln>
              <a:noFill/>
            </a:ln>
            <a:effectLst/>
          </c:spPr>
          <c:cat>
            <c:numRef>
              <c:f>'V1AlignJob Benchmark Data'!$A$2:$A$16</c:f>
              <c:numCache>
                <c:formatCode>General</c:formatCode>
                <c:ptCount val="1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numCache>
            </c:numRef>
          </c:cat>
          <c:val>
            <c:numRef>
              <c:f>'V1AlignJob Benchmark Data'!$I$2:$I$16</c:f>
              <c:numCache>
                <c:formatCode>[$-F400]h:mm:ss\ AM/PM</c:formatCode>
                <c:ptCount val="15"/>
                <c:pt idx="0">
                  <c:v>1.2798611111111112E-3</c:v>
                </c:pt>
                <c:pt idx="1">
                  <c:v>7.0862268518518518E-4</c:v>
                </c:pt>
                <c:pt idx="2">
                  <c:v>4.7633101851851851E-4</c:v>
                </c:pt>
                <c:pt idx="3">
                  <c:v>3.476851851851852E-4</c:v>
                </c:pt>
                <c:pt idx="4">
                  <c:v>2.7893518518518518E-4</c:v>
                </c:pt>
                <c:pt idx="5">
                  <c:v>2.2968749999999999E-4</c:v>
                </c:pt>
                <c:pt idx="6">
                  <c:v>2.0028935185185186E-4</c:v>
                </c:pt>
                <c:pt idx="7">
                  <c:v>1.708912037037037E-4</c:v>
                </c:pt>
                <c:pt idx="8">
                  <c:v>1.6030092592592593E-4</c:v>
                </c:pt>
                <c:pt idx="9">
                  <c:v>1.407986111111111E-4</c:v>
                </c:pt>
                <c:pt idx="10">
                  <c:v>1.2789351851851853E-4</c:v>
                </c:pt>
                <c:pt idx="11">
                  <c:v>1.1319444444444445E-4</c:v>
                </c:pt>
                <c:pt idx="12">
                  <c:v>1.083912037037037E-4</c:v>
                </c:pt>
                <c:pt idx="13">
                  <c:v>1.0023148148148148E-4</c:v>
                </c:pt>
                <c:pt idx="14">
                  <c:v>9.2534722222222218E-5</c:v>
                </c:pt>
              </c:numCache>
            </c:numRef>
          </c:val>
          <c:extLst>
            <c:ext xmlns:c16="http://schemas.microsoft.com/office/drawing/2014/chart" uri="{C3380CC4-5D6E-409C-BE32-E72D297353CC}">
              <c16:uniqueId val="{00000003-CA35-4C4B-B4C1-47EE07AFB4A0}"/>
            </c:ext>
          </c:extLst>
        </c:ser>
        <c:dLbls>
          <c:showLegendKey val="0"/>
          <c:showVal val="0"/>
          <c:showCatName val="0"/>
          <c:showSerName val="0"/>
          <c:showPercent val="0"/>
          <c:showBubbleSize val="0"/>
        </c:dLbls>
        <c:axId val="1158221583"/>
        <c:axId val="1863361631"/>
        <c:extLst>
          <c:ext xmlns:c15="http://schemas.microsoft.com/office/drawing/2012/chart" uri="{02D57815-91ED-43cb-92C2-25804820EDAC}">
            <c15:filteredAreaSeries>
              <c15:ser>
                <c:idx val="1"/>
                <c:order val="0"/>
                <c:tx>
                  <c:strRef>
                    <c:extLst>
                      <c:ext uri="{02D57815-91ED-43cb-92C2-25804820EDAC}">
                        <c15:formulaRef>
                          <c15:sqref>'V1AlignJob Benchmark Data'!$C$1</c15:sqref>
                        </c15:formulaRef>
                      </c:ext>
                    </c:extLst>
                    <c:strCache>
                      <c:ptCount val="1"/>
                      <c:pt idx="0">
                        <c:v>align_time_mean</c:v>
                      </c:pt>
                    </c:strCache>
                  </c:strRef>
                </c:tx>
                <c:spPr>
                  <a:solidFill>
                    <a:schemeClr val="accent5"/>
                  </a:solidFill>
                  <a:ln>
                    <a:noFill/>
                  </a:ln>
                  <a:effectLst/>
                </c:spPr>
                <c:cat>
                  <c:numRef>
                    <c:extLst>
                      <c:ext uri="{02D57815-91ED-43cb-92C2-25804820EDAC}">
                        <c15:formulaRef>
                          <c15:sqref>'V1AlignJob Benchmark Data'!$A$2:$A$16</c15:sqref>
                        </c15:formulaRef>
                      </c:ext>
                    </c:extLst>
                    <c:numCache>
                      <c:formatCode>General</c:formatCode>
                      <c:ptCount val="1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numCache>
                  </c:numRef>
                </c:cat>
                <c:val>
                  <c:numRef>
                    <c:extLst>
                      <c:ext uri="{02D57815-91ED-43cb-92C2-25804820EDAC}">
                        <c15:formulaRef>
                          <c15:sqref>'V1AlignJob Benchmark Data'!$C$2:$C$16</c15:sqref>
                        </c15:formulaRef>
                      </c:ext>
                    </c:extLst>
                    <c:numCache>
                      <c:formatCode>[$-F400]h:mm:ss\ AM/PM</c:formatCode>
                      <c:ptCount val="15"/>
                      <c:pt idx="0">
                        <c:v>1.2740162037037036E-3</c:v>
                      </c:pt>
                      <c:pt idx="1">
                        <c:v>7.1119212962962965E-4</c:v>
                      </c:pt>
                      <c:pt idx="2">
                        <c:v>4.6855324074074074E-4</c:v>
                      </c:pt>
                      <c:pt idx="3">
                        <c:v>3.435185185185185E-4</c:v>
                      </c:pt>
                      <c:pt idx="4">
                        <c:v>2.752314814814815E-4</c:v>
                      </c:pt>
                      <c:pt idx="5">
                        <c:v>2.3195601851851852E-4</c:v>
                      </c:pt>
                      <c:pt idx="6">
                        <c:v>1.9689814814814814E-4</c:v>
                      </c:pt>
                      <c:pt idx="7">
                        <c:v>1.6916666666666667E-4</c:v>
                      </c:pt>
                      <c:pt idx="8">
                        <c:v>1.5576388888888888E-4</c:v>
                      </c:pt>
                      <c:pt idx="9">
                        <c:v>1.3836805555555556E-4</c:v>
                      </c:pt>
                      <c:pt idx="10">
                        <c:v>1.2754629629629628E-4</c:v>
                      </c:pt>
                      <c:pt idx="11">
                        <c:v>1.1390046296296296E-4</c:v>
                      </c:pt>
                      <c:pt idx="12">
                        <c:v>1.0672453703703704E-4</c:v>
                      </c:pt>
                      <c:pt idx="13">
                        <c:v>9.8020833333333328E-5</c:v>
                      </c:pt>
                      <c:pt idx="14">
                        <c:v>9.1597222222222216E-5</c:v>
                      </c:pt>
                    </c:numCache>
                  </c:numRef>
                </c:val>
                <c:extLst>
                  <c:ext xmlns:c16="http://schemas.microsoft.com/office/drawing/2014/chart" uri="{C3380CC4-5D6E-409C-BE32-E72D297353CC}">
                    <c16:uniqueId val="{00000004-CA35-4C4B-B4C1-47EE07AFB4A0}"/>
                  </c:ext>
                </c:extLst>
              </c15:ser>
            </c15:filteredAreaSeries>
            <c15:filteredAreaSeries>
              <c15:ser>
                <c:idx val="0"/>
                <c:order val="1"/>
                <c:tx>
                  <c:strRef>
                    <c:extLst xmlns:c15="http://schemas.microsoft.com/office/drawing/2012/chart">
                      <c:ext xmlns:c15="http://schemas.microsoft.com/office/drawing/2012/chart" uri="{02D57815-91ED-43cb-92C2-25804820EDAC}">
                        <c15:formulaRef>
                          <c15:sqref>'V1AlignJob Benchmark Data'!$B$1</c15:sqref>
                        </c15:formulaRef>
                      </c:ext>
                    </c:extLst>
                    <c:strCache>
                      <c:ptCount val="1"/>
                      <c:pt idx="0">
                        <c:v>total_runtime_mean</c:v>
                      </c:pt>
                    </c:strCache>
                  </c:strRef>
                </c:tx>
                <c:spPr>
                  <a:solidFill>
                    <a:schemeClr val="accent6"/>
                  </a:solidFill>
                  <a:ln>
                    <a:noFill/>
                  </a:ln>
                  <a:effectLst/>
                </c:spPr>
                <c:cat>
                  <c:numRef>
                    <c:extLst xmlns:c15="http://schemas.microsoft.com/office/drawing/2012/chart">
                      <c:ext xmlns:c15="http://schemas.microsoft.com/office/drawing/2012/chart" uri="{02D57815-91ED-43cb-92C2-25804820EDAC}">
                        <c15:formulaRef>
                          <c15:sqref>'V1AlignJob Benchmark Data'!$A$2:$A$16</c15:sqref>
                        </c15:formulaRef>
                      </c:ext>
                    </c:extLst>
                    <c:numCache>
                      <c:formatCode>General</c:formatCode>
                      <c:ptCount val="1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numCache>
                  </c:numRef>
                </c:cat>
                <c:val>
                  <c:numRef>
                    <c:extLst xmlns:c15="http://schemas.microsoft.com/office/drawing/2012/chart">
                      <c:ext xmlns:c15="http://schemas.microsoft.com/office/drawing/2012/chart" uri="{02D57815-91ED-43cb-92C2-25804820EDAC}">
                        <c15:formulaRef>
                          <c15:sqref>'V1AlignJob Benchmark Data'!$B$2:$B$16</c15:sqref>
                        </c15:formulaRef>
                      </c:ext>
                    </c:extLst>
                    <c:numCache>
                      <c:formatCode>[$-F400]h:mm:ss\ AM/PM</c:formatCode>
                      <c:ptCount val="15"/>
                      <c:pt idx="0">
                        <c:v>2.6090162037037037E-3</c:v>
                      </c:pt>
                      <c:pt idx="1">
                        <c:v>2.0473726851851851E-3</c:v>
                      </c:pt>
                      <c:pt idx="2">
                        <c:v>1.8871180555555555E-3</c:v>
                      </c:pt>
                      <c:pt idx="3">
                        <c:v>2.2891550925925926E-3</c:v>
                      </c:pt>
                      <c:pt idx="4">
                        <c:v>1.629537037037037E-3</c:v>
                      </c:pt>
                      <c:pt idx="5">
                        <c:v>1.5244444444444444E-3</c:v>
                      </c:pt>
                      <c:pt idx="6">
                        <c:v>1.5273726851851852E-3</c:v>
                      </c:pt>
                      <c:pt idx="7">
                        <c:v>1.5841087962962963E-3</c:v>
                      </c:pt>
                      <c:pt idx="8">
                        <c:v>1.5240972222222223E-3</c:v>
                      </c:pt>
                      <c:pt idx="9">
                        <c:v>1.5428472222222221E-3</c:v>
                      </c:pt>
                      <c:pt idx="10">
                        <c:v>1.5271412037037037E-3</c:v>
                      </c:pt>
                      <c:pt idx="11">
                        <c:v>1.5706712962962964E-3</c:v>
                      </c:pt>
                      <c:pt idx="12">
                        <c:v>1.5298842592592593E-3</c:v>
                      </c:pt>
                      <c:pt idx="13">
                        <c:v>1.5454282407407407E-3</c:v>
                      </c:pt>
                      <c:pt idx="14">
                        <c:v>1.4524421296296297E-3</c:v>
                      </c:pt>
                    </c:numCache>
                  </c:numRef>
                </c:val>
                <c:extLst xmlns:c15="http://schemas.microsoft.com/office/drawing/2012/chart">
                  <c:ext xmlns:c16="http://schemas.microsoft.com/office/drawing/2014/chart" uri="{C3380CC4-5D6E-409C-BE32-E72D297353CC}">
                    <c16:uniqueId val="{00000005-CA35-4C4B-B4C1-47EE07AFB4A0}"/>
                  </c:ext>
                </c:extLst>
              </c15:ser>
            </c15:filteredAreaSeries>
            <c15:filteredAreaSeries>
              <c15:ser>
                <c:idx val="2"/>
                <c:order val="2"/>
                <c:tx>
                  <c:strRef>
                    <c:extLst xmlns:c15="http://schemas.microsoft.com/office/drawing/2012/chart">
                      <c:ext xmlns:c15="http://schemas.microsoft.com/office/drawing/2012/chart" uri="{02D57815-91ED-43cb-92C2-25804820EDAC}">
                        <c15:formulaRef>
                          <c15:sqref>'V1AlignJob Benchmark Data'!$D$1</c15:sqref>
                        </c15:formulaRef>
                      </c:ext>
                    </c:extLst>
                    <c:strCache>
                      <c:ptCount val="1"/>
                      <c:pt idx="0">
                        <c:v>align_job_mean</c:v>
                      </c:pt>
                    </c:strCache>
                  </c:strRef>
                </c:tx>
                <c:spPr>
                  <a:solidFill>
                    <a:schemeClr val="accent4"/>
                  </a:solidFill>
                  <a:ln>
                    <a:noFill/>
                  </a:ln>
                  <a:effectLst/>
                </c:spPr>
                <c:cat>
                  <c:numRef>
                    <c:extLst xmlns:c15="http://schemas.microsoft.com/office/drawing/2012/chart">
                      <c:ext xmlns:c15="http://schemas.microsoft.com/office/drawing/2012/chart" uri="{02D57815-91ED-43cb-92C2-25804820EDAC}">
                        <c15:formulaRef>
                          <c15:sqref>'V1AlignJob Benchmark Data'!$A$2:$A$16</c15:sqref>
                        </c15:formulaRef>
                      </c:ext>
                    </c:extLst>
                    <c:numCache>
                      <c:formatCode>General</c:formatCode>
                      <c:ptCount val="1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numCache>
                  </c:numRef>
                </c:cat>
                <c:val>
                  <c:numRef>
                    <c:extLst xmlns:c15="http://schemas.microsoft.com/office/drawing/2012/chart">
                      <c:ext xmlns:c15="http://schemas.microsoft.com/office/drawing/2012/chart" uri="{02D57815-91ED-43cb-92C2-25804820EDAC}">
                        <c15:formulaRef>
                          <c15:sqref>'V1AlignJob Benchmark Data'!$D$2:$D$16</c15:sqref>
                        </c15:formulaRef>
                      </c:ext>
                    </c:extLst>
                    <c:numCache>
                      <c:formatCode>[$-F400]h:mm:ss\ AM/PM</c:formatCode>
                      <c:ptCount val="15"/>
                      <c:pt idx="0">
                        <c:v>1.736111111111111E-3</c:v>
                      </c:pt>
                      <c:pt idx="1">
                        <c:v>1.1226851851851851E-3</c:v>
                      </c:pt>
                      <c:pt idx="2">
                        <c:v>8.8541666666666662E-4</c:v>
                      </c:pt>
                      <c:pt idx="3">
                        <c:v>7.407407407407407E-4</c:v>
                      </c:pt>
                      <c:pt idx="4">
                        <c:v>6.9618055555555557E-4</c:v>
                      </c:pt>
                      <c:pt idx="5">
                        <c:v>6.1535879629629625E-4</c:v>
                      </c:pt>
                      <c:pt idx="6">
                        <c:v>5.6341435185185184E-4</c:v>
                      </c:pt>
                      <c:pt idx="7">
                        <c:v>6.1162037037037033E-4</c:v>
                      </c:pt>
                      <c:pt idx="8">
                        <c:v>5.5940972222222221E-4</c:v>
                      </c:pt>
                      <c:pt idx="9">
                        <c:v>5.0405092592592591E-4</c:v>
                      </c:pt>
                      <c:pt idx="10">
                        <c:v>5.2424768518518521E-4</c:v>
                      </c:pt>
                      <c:pt idx="11">
                        <c:v>5.1263888888888887E-4</c:v>
                      </c:pt>
                      <c:pt idx="12">
                        <c:v>5.1460648148148145E-4</c:v>
                      </c:pt>
                      <c:pt idx="13">
                        <c:v>4.8693287037037037E-4</c:v>
                      </c:pt>
                      <c:pt idx="14">
                        <c:v>5.0578703703703701E-4</c:v>
                      </c:pt>
                    </c:numCache>
                  </c:numRef>
                </c:val>
                <c:extLst xmlns:c15="http://schemas.microsoft.com/office/drawing/2012/chart">
                  <c:ext xmlns:c16="http://schemas.microsoft.com/office/drawing/2014/chart" uri="{C3380CC4-5D6E-409C-BE32-E72D297353CC}">
                    <c16:uniqueId val="{00000006-CA35-4C4B-B4C1-47EE07AFB4A0}"/>
                  </c:ext>
                </c:extLst>
              </c15:ser>
            </c15:filteredAreaSeries>
            <c15:filteredAreaSeries>
              <c15:ser>
                <c:idx val="3"/>
                <c:order val="3"/>
                <c:tx>
                  <c:strRef>
                    <c:extLst xmlns:c15="http://schemas.microsoft.com/office/drawing/2012/chart">
                      <c:ext xmlns:c15="http://schemas.microsoft.com/office/drawing/2012/chart" uri="{02D57815-91ED-43cb-92C2-25804820EDAC}">
                        <c15:formulaRef>
                          <c15:sqref>'V1AlignJob Benchmark Data'!$E$1</c15:sqref>
                        </c15:formulaRef>
                      </c:ext>
                    </c:extLst>
                    <c:strCache>
                      <c:ptCount val="1"/>
                      <c:pt idx="0">
                        <c:v>merge_job_mean</c:v>
                      </c:pt>
                    </c:strCache>
                  </c:strRef>
                </c:tx>
                <c:spPr>
                  <a:solidFill>
                    <a:schemeClr val="accent6">
                      <a:lumMod val="60000"/>
                    </a:schemeClr>
                  </a:solidFill>
                  <a:ln>
                    <a:noFill/>
                  </a:ln>
                  <a:effectLst/>
                </c:spPr>
                <c:cat>
                  <c:numRef>
                    <c:extLst xmlns:c15="http://schemas.microsoft.com/office/drawing/2012/chart">
                      <c:ext xmlns:c15="http://schemas.microsoft.com/office/drawing/2012/chart" uri="{02D57815-91ED-43cb-92C2-25804820EDAC}">
                        <c15:formulaRef>
                          <c15:sqref>'V1AlignJob Benchmark Data'!$A$2:$A$16</c15:sqref>
                        </c15:formulaRef>
                      </c:ext>
                    </c:extLst>
                    <c:numCache>
                      <c:formatCode>General</c:formatCode>
                      <c:ptCount val="1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numCache>
                  </c:numRef>
                </c:cat>
                <c:val>
                  <c:numRef>
                    <c:extLst xmlns:c15="http://schemas.microsoft.com/office/drawing/2012/chart">
                      <c:ext xmlns:c15="http://schemas.microsoft.com/office/drawing/2012/chart" uri="{02D57815-91ED-43cb-92C2-25804820EDAC}">
                        <c15:formulaRef>
                          <c15:sqref>'V1AlignJob Benchmark Data'!$E$2:$E$16</c15:sqref>
                        </c15:formulaRef>
                      </c:ext>
                    </c:extLst>
                    <c:numCache>
                      <c:formatCode>[$-F400]h:mm:ss\ AM/PM</c:formatCode>
                      <c:ptCount val="15"/>
                      <c:pt idx="0">
                        <c:v>4.0509259259259258E-5</c:v>
                      </c:pt>
                      <c:pt idx="1">
                        <c:v>3.7615740740740744E-5</c:v>
                      </c:pt>
                      <c:pt idx="2">
                        <c:v>4.3402777777777779E-5</c:v>
                      </c:pt>
                      <c:pt idx="3">
                        <c:v>4.0509259259259258E-5</c:v>
                      </c:pt>
                      <c:pt idx="4">
                        <c:v>3.7615740740740744E-5</c:v>
                      </c:pt>
                      <c:pt idx="5">
                        <c:v>5.2083333333333337E-5</c:v>
                      </c:pt>
                      <c:pt idx="6">
                        <c:v>4.6296296296296294E-5</c:v>
                      </c:pt>
                      <c:pt idx="7">
                        <c:v>4.3402777777777779E-5</c:v>
                      </c:pt>
                      <c:pt idx="8">
                        <c:v>3.7615740740740744E-5</c:v>
                      </c:pt>
                      <c:pt idx="9">
                        <c:v>4.0509259259259258E-5</c:v>
                      </c:pt>
                      <c:pt idx="10">
                        <c:v>4.6296296296296294E-5</c:v>
                      </c:pt>
                      <c:pt idx="11">
                        <c:v>4.3402777777777779E-5</c:v>
                      </c:pt>
                      <c:pt idx="12">
                        <c:v>4.0509259259259258E-5</c:v>
                      </c:pt>
                      <c:pt idx="13">
                        <c:v>4.6296296296296294E-5</c:v>
                      </c:pt>
                      <c:pt idx="14">
                        <c:v>4.0509259259259258E-5</c:v>
                      </c:pt>
                    </c:numCache>
                  </c:numRef>
                </c:val>
                <c:extLst xmlns:c15="http://schemas.microsoft.com/office/drawing/2012/chart">
                  <c:ext xmlns:c16="http://schemas.microsoft.com/office/drawing/2014/chart" uri="{C3380CC4-5D6E-409C-BE32-E72D297353CC}">
                    <c16:uniqueId val="{00000007-CA35-4C4B-B4C1-47EE07AFB4A0}"/>
                  </c:ext>
                </c:extLst>
              </c15:ser>
            </c15:filteredAreaSeries>
            <c15:filteredAreaSeries>
              <c15:ser>
                <c:idx val="4"/>
                <c:order val="4"/>
                <c:tx>
                  <c:strRef>
                    <c:extLst xmlns:c15="http://schemas.microsoft.com/office/drawing/2012/chart">
                      <c:ext xmlns:c15="http://schemas.microsoft.com/office/drawing/2012/chart" uri="{02D57815-91ED-43cb-92C2-25804820EDAC}">
                        <c15:formulaRef>
                          <c15:sqref>'V1AlignJob Benchmark Data'!$F$1</c15:sqref>
                        </c15:formulaRef>
                      </c:ext>
                    </c:extLst>
                    <c:strCache>
                      <c:ptCount val="1"/>
                      <c:pt idx="0">
                        <c:v>aln2sam_job_mean</c:v>
                      </c:pt>
                    </c:strCache>
                  </c:strRef>
                </c:tx>
                <c:spPr>
                  <a:solidFill>
                    <a:schemeClr val="accent5">
                      <a:lumMod val="60000"/>
                    </a:schemeClr>
                  </a:solidFill>
                  <a:ln>
                    <a:noFill/>
                  </a:ln>
                  <a:effectLst/>
                </c:spPr>
                <c:cat>
                  <c:numRef>
                    <c:extLst xmlns:c15="http://schemas.microsoft.com/office/drawing/2012/chart">
                      <c:ext xmlns:c15="http://schemas.microsoft.com/office/drawing/2012/chart" uri="{02D57815-91ED-43cb-92C2-25804820EDAC}">
                        <c15:formulaRef>
                          <c15:sqref>'V1AlignJob Benchmark Data'!$A$2:$A$16</c15:sqref>
                        </c15:formulaRef>
                      </c:ext>
                    </c:extLst>
                    <c:numCache>
                      <c:formatCode>General</c:formatCode>
                      <c:ptCount val="1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numCache>
                  </c:numRef>
                </c:cat>
                <c:val>
                  <c:numRef>
                    <c:extLst xmlns:c15="http://schemas.microsoft.com/office/drawing/2012/chart">
                      <c:ext xmlns:c15="http://schemas.microsoft.com/office/drawing/2012/chart" uri="{02D57815-91ED-43cb-92C2-25804820EDAC}">
                        <c15:formulaRef>
                          <c15:sqref>'V1AlignJob Benchmark Data'!$F$2:$F$16</c15:sqref>
                        </c15:formulaRef>
                      </c:ext>
                    </c:extLst>
                    <c:numCache>
                      <c:formatCode>[$-F400]h:mm:ss\ AM/PM</c:formatCode>
                      <c:ptCount val="15"/>
                      <c:pt idx="0">
                        <c:v>4.3692129629629631E-4</c:v>
                      </c:pt>
                      <c:pt idx="1">
                        <c:v>4.3113425925925925E-4</c:v>
                      </c:pt>
                      <c:pt idx="2">
                        <c:v>4.4560185185185187E-4</c:v>
                      </c:pt>
                      <c:pt idx="3">
                        <c:v>1.0300925925925926E-3</c:v>
                      </c:pt>
                      <c:pt idx="4">
                        <c:v>4.6874999999999998E-4</c:v>
                      </c:pt>
                      <c:pt idx="5">
                        <c:v>4.4270833333333331E-4</c:v>
                      </c:pt>
                      <c:pt idx="6">
                        <c:v>4.1666666666666669E-4</c:v>
                      </c:pt>
                      <c:pt idx="7">
                        <c:v>4.1956018518518519E-4</c:v>
                      </c:pt>
                      <c:pt idx="8">
                        <c:v>4.4560185185185187E-4</c:v>
                      </c:pt>
                      <c:pt idx="9">
                        <c:v>4.6006944444444443E-4</c:v>
                      </c:pt>
                      <c:pt idx="10">
                        <c:v>3.9062500000000002E-4</c:v>
                      </c:pt>
                      <c:pt idx="11">
                        <c:v>4.6296296296296298E-4</c:v>
                      </c:pt>
                      <c:pt idx="12">
                        <c:v>4.3113425925925925E-4</c:v>
                      </c:pt>
                      <c:pt idx="13">
                        <c:v>4.3113425925925925E-4</c:v>
                      </c:pt>
                      <c:pt idx="14">
                        <c:v>3.9930555555555558E-4</c:v>
                      </c:pt>
                    </c:numCache>
                  </c:numRef>
                </c:val>
                <c:extLst xmlns:c15="http://schemas.microsoft.com/office/drawing/2012/chart">
                  <c:ext xmlns:c16="http://schemas.microsoft.com/office/drawing/2014/chart" uri="{C3380CC4-5D6E-409C-BE32-E72D297353CC}">
                    <c16:uniqueId val="{00000008-CA35-4C4B-B4C1-47EE07AFB4A0}"/>
                  </c:ext>
                </c:extLst>
              </c15:ser>
            </c15:filteredAreaSeries>
            <c15:filteredAreaSeries>
              <c15:ser>
                <c:idx val="5"/>
                <c:order val="5"/>
                <c:tx>
                  <c:strRef>
                    <c:extLst xmlns:c15="http://schemas.microsoft.com/office/drawing/2012/chart">
                      <c:ext xmlns:c15="http://schemas.microsoft.com/office/drawing/2012/chart" uri="{02D57815-91ED-43cb-92C2-25804820EDAC}">
                        <c15:formulaRef>
                          <c15:sqref>'V1AlignJob Benchmark Data'!$G$1</c15:sqref>
                        </c15:formulaRef>
                      </c:ext>
                    </c:extLst>
                    <c:strCache>
                      <c:ptCount val="1"/>
                      <c:pt idx="0">
                        <c:v>sampad_job_mean</c:v>
                      </c:pt>
                    </c:strCache>
                  </c:strRef>
                </c:tx>
                <c:spPr>
                  <a:solidFill>
                    <a:schemeClr val="accent4">
                      <a:lumMod val="60000"/>
                    </a:schemeClr>
                  </a:solidFill>
                  <a:ln>
                    <a:noFill/>
                  </a:ln>
                  <a:effectLst/>
                </c:spPr>
                <c:cat>
                  <c:numRef>
                    <c:extLst xmlns:c15="http://schemas.microsoft.com/office/drawing/2012/chart">
                      <c:ext xmlns:c15="http://schemas.microsoft.com/office/drawing/2012/chart" uri="{02D57815-91ED-43cb-92C2-25804820EDAC}">
                        <c15:formulaRef>
                          <c15:sqref>'V1AlignJob Benchmark Data'!$A$2:$A$16</c15:sqref>
                        </c15:formulaRef>
                      </c:ext>
                    </c:extLst>
                    <c:numCache>
                      <c:formatCode>General</c:formatCode>
                      <c:ptCount val="1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numCache>
                  </c:numRef>
                </c:cat>
                <c:val>
                  <c:numRef>
                    <c:extLst xmlns:c15="http://schemas.microsoft.com/office/drawing/2012/chart">
                      <c:ext xmlns:c15="http://schemas.microsoft.com/office/drawing/2012/chart" uri="{02D57815-91ED-43cb-92C2-25804820EDAC}">
                        <c15:formulaRef>
                          <c15:sqref>'V1AlignJob Benchmark Data'!$G$2:$G$16</c15:sqref>
                        </c15:formulaRef>
                      </c:ext>
                    </c:extLst>
                    <c:numCache>
                      <c:formatCode>[$-F400]h:mm:ss\ AM/PM</c:formatCode>
                      <c:ptCount val="15"/>
                      <c:pt idx="0">
                        <c:v>3.7615740740740741E-4</c:v>
                      </c:pt>
                      <c:pt idx="1">
                        <c:v>3.6168981481481479E-4</c:v>
                      </c:pt>
                      <c:pt idx="2">
                        <c:v>4.4560185185185187E-4</c:v>
                      </c:pt>
                      <c:pt idx="3">
                        <c:v>3.3564814814814812E-4</c:v>
                      </c:pt>
                      <c:pt idx="4">
                        <c:v>3.3564814814814812E-4</c:v>
                      </c:pt>
                      <c:pt idx="5">
                        <c:v>3.0381944444444445E-4</c:v>
                      </c:pt>
                      <c:pt idx="6">
                        <c:v>3.7905092592592591E-4</c:v>
                      </c:pt>
                      <c:pt idx="7">
                        <c:v>3.5300925925925924E-4</c:v>
                      </c:pt>
                      <c:pt idx="8">
                        <c:v>3.3564814814814812E-4</c:v>
                      </c:pt>
                      <c:pt idx="9">
                        <c:v>4.224537037037037E-4</c:v>
                      </c:pt>
                      <c:pt idx="10">
                        <c:v>4.0798611111111114E-4</c:v>
                      </c:pt>
                      <c:pt idx="11">
                        <c:v>3.6458333333333335E-4</c:v>
                      </c:pt>
                      <c:pt idx="12">
                        <c:v>3.7615740740740741E-4</c:v>
                      </c:pt>
                      <c:pt idx="13">
                        <c:v>4.0798611111111114E-4</c:v>
                      </c:pt>
                      <c:pt idx="14">
                        <c:v>3.6747685185185185E-4</c:v>
                      </c:pt>
                    </c:numCache>
                  </c:numRef>
                </c:val>
                <c:extLst xmlns:c15="http://schemas.microsoft.com/office/drawing/2012/chart">
                  <c:ext xmlns:c16="http://schemas.microsoft.com/office/drawing/2014/chart" uri="{C3380CC4-5D6E-409C-BE32-E72D297353CC}">
                    <c16:uniqueId val="{00000009-CA35-4C4B-B4C1-47EE07AFB4A0}"/>
                  </c:ext>
                </c:extLst>
              </c15:ser>
            </c15:filteredAreaSeries>
            <c15:filteredAreaSeries>
              <c15:ser>
                <c:idx val="6"/>
                <c:order val="6"/>
                <c:tx>
                  <c:strRef>
                    <c:extLst xmlns:c15="http://schemas.microsoft.com/office/drawing/2012/chart">
                      <c:ext xmlns:c15="http://schemas.microsoft.com/office/drawing/2012/chart" uri="{02D57815-91ED-43cb-92C2-25804820EDAC}">
                        <c15:formulaRef>
                          <c15:sqref>'V1AlignJob Benchmark Data'!$H$1</c15:sqref>
                        </c15:formulaRef>
                      </c:ext>
                    </c:extLst>
                    <c:strCache>
                      <c:ptCount val="1"/>
                      <c:pt idx="0">
                        <c:v>total_runtime_median</c:v>
                      </c:pt>
                    </c:strCache>
                  </c:strRef>
                </c:tx>
                <c:spPr>
                  <a:solidFill>
                    <a:schemeClr val="accent6">
                      <a:lumMod val="80000"/>
                      <a:lumOff val="20000"/>
                    </a:schemeClr>
                  </a:solidFill>
                  <a:ln>
                    <a:noFill/>
                  </a:ln>
                  <a:effectLst/>
                </c:spPr>
                <c:cat>
                  <c:numRef>
                    <c:extLst xmlns:c15="http://schemas.microsoft.com/office/drawing/2012/chart">
                      <c:ext xmlns:c15="http://schemas.microsoft.com/office/drawing/2012/chart" uri="{02D57815-91ED-43cb-92C2-25804820EDAC}">
                        <c15:formulaRef>
                          <c15:sqref>'V1AlignJob Benchmark Data'!$A$2:$A$16</c15:sqref>
                        </c15:formulaRef>
                      </c:ext>
                    </c:extLst>
                    <c:numCache>
                      <c:formatCode>General</c:formatCode>
                      <c:ptCount val="1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numCache>
                  </c:numRef>
                </c:cat>
                <c:val>
                  <c:numRef>
                    <c:extLst xmlns:c15="http://schemas.microsoft.com/office/drawing/2012/chart">
                      <c:ext xmlns:c15="http://schemas.microsoft.com/office/drawing/2012/chart" uri="{02D57815-91ED-43cb-92C2-25804820EDAC}">
                        <c15:formulaRef>
                          <c15:sqref>'V1AlignJob Benchmark Data'!$H$2:$H$16</c15:sqref>
                        </c15:formulaRef>
                      </c:ext>
                    </c:extLst>
                    <c:numCache>
                      <c:formatCode>[$-F400]h:mm:ss\ AM/PM</c:formatCode>
                      <c:ptCount val="15"/>
                      <c:pt idx="0">
                        <c:v>2.6309837962962962E-3</c:v>
                      </c:pt>
                      <c:pt idx="1">
                        <c:v>2.0206134259259261E-3</c:v>
                      </c:pt>
                      <c:pt idx="2">
                        <c:v>1.8941319444444444E-3</c:v>
                      </c:pt>
                      <c:pt idx="3">
                        <c:v>1.7328356481481481E-3</c:v>
                      </c:pt>
                      <c:pt idx="4">
                        <c:v>1.6055671296296295E-3</c:v>
                      </c:pt>
                      <c:pt idx="5">
                        <c:v>1.5375462962962964E-3</c:v>
                      </c:pt>
                      <c:pt idx="6">
                        <c:v>1.5411921296296296E-3</c:v>
                      </c:pt>
                      <c:pt idx="7">
                        <c:v>1.5862847222222222E-3</c:v>
                      </c:pt>
                      <c:pt idx="8">
                        <c:v>1.4666319444444444E-3</c:v>
                      </c:pt>
                      <c:pt idx="9">
                        <c:v>1.5336342592592593E-3</c:v>
                      </c:pt>
                      <c:pt idx="10">
                        <c:v>1.5296759259259259E-3</c:v>
                      </c:pt>
                      <c:pt idx="11">
                        <c:v>1.5486458333333333E-3</c:v>
                      </c:pt>
                      <c:pt idx="12">
                        <c:v>1.5481597222222223E-3</c:v>
                      </c:pt>
                      <c:pt idx="13">
                        <c:v>1.5124074074074074E-3</c:v>
                      </c:pt>
                      <c:pt idx="14">
                        <c:v>1.4395138888888888E-3</c:v>
                      </c:pt>
                    </c:numCache>
                  </c:numRef>
                </c:val>
                <c:extLst xmlns:c15="http://schemas.microsoft.com/office/drawing/2012/chart">
                  <c:ext xmlns:c16="http://schemas.microsoft.com/office/drawing/2014/chart" uri="{C3380CC4-5D6E-409C-BE32-E72D297353CC}">
                    <c16:uniqueId val="{0000000A-CA35-4C4B-B4C1-47EE07AFB4A0}"/>
                  </c:ext>
                </c:extLst>
              </c15:ser>
            </c15:filteredAreaSeries>
            <c15:filteredAreaSeries>
              <c15:ser>
                <c:idx val="7"/>
                <c:order val="7"/>
                <c:tx>
                  <c:strRef>
                    <c:extLst xmlns:c15="http://schemas.microsoft.com/office/drawing/2012/chart">
                      <c:ext xmlns:c15="http://schemas.microsoft.com/office/drawing/2012/chart" uri="{02D57815-91ED-43cb-92C2-25804820EDAC}">
                        <c15:formulaRef>
                          <c15:sqref>'V1AlignJob Benchmark Data'!$I$1</c15:sqref>
                        </c15:formulaRef>
                      </c:ext>
                    </c:extLst>
                    <c:strCache>
                      <c:ptCount val="1"/>
                      <c:pt idx="0">
                        <c:v>align_time_median</c:v>
                      </c:pt>
                    </c:strCache>
                  </c:strRef>
                </c:tx>
                <c:spPr>
                  <a:solidFill>
                    <a:schemeClr val="accent5">
                      <a:lumMod val="80000"/>
                      <a:lumOff val="20000"/>
                    </a:schemeClr>
                  </a:solidFill>
                  <a:ln>
                    <a:noFill/>
                  </a:ln>
                  <a:effectLst/>
                </c:spPr>
                <c:cat>
                  <c:numRef>
                    <c:extLst xmlns:c15="http://schemas.microsoft.com/office/drawing/2012/chart">
                      <c:ext xmlns:c15="http://schemas.microsoft.com/office/drawing/2012/chart" uri="{02D57815-91ED-43cb-92C2-25804820EDAC}">
                        <c15:formulaRef>
                          <c15:sqref>'V1AlignJob Benchmark Data'!$A$2:$A$16</c15:sqref>
                        </c15:formulaRef>
                      </c:ext>
                    </c:extLst>
                    <c:numCache>
                      <c:formatCode>General</c:formatCode>
                      <c:ptCount val="1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numCache>
                  </c:numRef>
                </c:cat>
                <c:val>
                  <c:numRef>
                    <c:extLst xmlns:c15="http://schemas.microsoft.com/office/drawing/2012/chart">
                      <c:ext xmlns:c15="http://schemas.microsoft.com/office/drawing/2012/chart" uri="{02D57815-91ED-43cb-92C2-25804820EDAC}">
                        <c15:formulaRef>
                          <c15:sqref>'V1AlignJob Benchmark Data'!$I$2:$I$16</c15:sqref>
                        </c15:formulaRef>
                      </c:ext>
                    </c:extLst>
                    <c:numCache>
                      <c:formatCode>[$-F400]h:mm:ss\ AM/PM</c:formatCode>
                      <c:ptCount val="15"/>
                      <c:pt idx="0">
                        <c:v>1.2798611111111112E-3</c:v>
                      </c:pt>
                      <c:pt idx="1">
                        <c:v>7.0862268518518518E-4</c:v>
                      </c:pt>
                      <c:pt idx="2">
                        <c:v>4.7633101851851851E-4</c:v>
                      </c:pt>
                      <c:pt idx="3">
                        <c:v>3.476851851851852E-4</c:v>
                      </c:pt>
                      <c:pt idx="4">
                        <c:v>2.7893518518518518E-4</c:v>
                      </c:pt>
                      <c:pt idx="5">
                        <c:v>2.2968749999999999E-4</c:v>
                      </c:pt>
                      <c:pt idx="6">
                        <c:v>2.0028935185185186E-4</c:v>
                      </c:pt>
                      <c:pt idx="7">
                        <c:v>1.708912037037037E-4</c:v>
                      </c:pt>
                      <c:pt idx="8">
                        <c:v>1.6030092592592593E-4</c:v>
                      </c:pt>
                      <c:pt idx="9">
                        <c:v>1.407986111111111E-4</c:v>
                      </c:pt>
                      <c:pt idx="10">
                        <c:v>1.2789351851851853E-4</c:v>
                      </c:pt>
                      <c:pt idx="11">
                        <c:v>1.1319444444444445E-4</c:v>
                      </c:pt>
                      <c:pt idx="12">
                        <c:v>1.083912037037037E-4</c:v>
                      </c:pt>
                      <c:pt idx="13">
                        <c:v>1.0023148148148148E-4</c:v>
                      </c:pt>
                      <c:pt idx="14">
                        <c:v>9.2534722222222218E-5</c:v>
                      </c:pt>
                    </c:numCache>
                  </c:numRef>
                </c:val>
                <c:extLst xmlns:c15="http://schemas.microsoft.com/office/drawing/2012/chart">
                  <c:ext xmlns:c16="http://schemas.microsoft.com/office/drawing/2014/chart" uri="{C3380CC4-5D6E-409C-BE32-E72D297353CC}">
                    <c16:uniqueId val="{0000000B-CA35-4C4B-B4C1-47EE07AFB4A0}"/>
                  </c:ext>
                </c:extLst>
              </c15:ser>
            </c15:filteredAreaSeries>
            <c15:filteredAreaSeries>
              <c15:ser>
                <c:idx val="12"/>
                <c:order val="12"/>
                <c:tx>
                  <c:strRef>
                    <c:extLst xmlns:c15="http://schemas.microsoft.com/office/drawing/2012/chart">
                      <c:ext xmlns:c15="http://schemas.microsoft.com/office/drawing/2012/chart" uri="{02D57815-91ED-43cb-92C2-25804820EDAC}">
                        <c15:formulaRef>
                          <c15:sqref>'V1AlignJob Benchmark Data'!$N$1</c15:sqref>
                        </c15:formulaRef>
                      </c:ext>
                    </c:extLst>
                    <c:strCache>
                      <c:ptCount val="1"/>
                      <c:pt idx="0">
                        <c:v>total_runtime_min</c:v>
                      </c:pt>
                    </c:strCache>
                  </c:strRef>
                </c:tx>
                <c:spPr>
                  <a:solidFill>
                    <a:schemeClr val="accent6">
                      <a:lumMod val="60000"/>
                      <a:lumOff val="40000"/>
                    </a:schemeClr>
                  </a:solidFill>
                  <a:ln>
                    <a:noFill/>
                  </a:ln>
                  <a:effectLst/>
                </c:spPr>
                <c:cat>
                  <c:numRef>
                    <c:extLst xmlns:c15="http://schemas.microsoft.com/office/drawing/2012/chart">
                      <c:ext xmlns:c15="http://schemas.microsoft.com/office/drawing/2012/chart" uri="{02D57815-91ED-43cb-92C2-25804820EDAC}">
                        <c15:formulaRef>
                          <c15:sqref>'V1AlignJob Benchmark Data'!$A$2:$A$16</c15:sqref>
                        </c15:formulaRef>
                      </c:ext>
                    </c:extLst>
                    <c:numCache>
                      <c:formatCode>General</c:formatCode>
                      <c:ptCount val="1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numCache>
                  </c:numRef>
                </c:cat>
                <c:val>
                  <c:numRef>
                    <c:extLst xmlns:c15="http://schemas.microsoft.com/office/drawing/2012/chart">
                      <c:ext xmlns:c15="http://schemas.microsoft.com/office/drawing/2012/chart" uri="{02D57815-91ED-43cb-92C2-25804820EDAC}">
                        <c15:formulaRef>
                          <c15:sqref>'V1AlignJob Benchmark Data'!$N$2:$N$16</c15:sqref>
                        </c15:formulaRef>
                      </c:ext>
                    </c:extLst>
                    <c:numCache>
                      <c:formatCode>[$-F400]h:mm:ss\ AM/PM</c:formatCode>
                      <c:ptCount val="15"/>
                      <c:pt idx="0">
                        <c:v>2.4647800925925926E-3</c:v>
                      </c:pt>
                      <c:pt idx="1">
                        <c:v>2.0148148148148148E-3</c:v>
                      </c:pt>
                      <c:pt idx="2">
                        <c:v>1.6763541666666667E-3</c:v>
                      </c:pt>
                      <c:pt idx="3">
                        <c:v>1.6171527777777777E-3</c:v>
                      </c:pt>
                      <c:pt idx="4">
                        <c:v>1.5663541666666666E-3</c:v>
                      </c:pt>
                      <c:pt idx="5">
                        <c:v>1.4499652777777779E-3</c:v>
                      </c:pt>
                      <c:pt idx="6">
                        <c:v>1.3997800925925927E-3</c:v>
                      </c:pt>
                      <c:pt idx="7">
                        <c:v>1.4609375E-3</c:v>
                      </c:pt>
                      <c:pt idx="8">
                        <c:v>1.4019212962962963E-3</c:v>
                      </c:pt>
                      <c:pt idx="9">
                        <c:v>1.3982407407407407E-3</c:v>
                      </c:pt>
                      <c:pt idx="10">
                        <c:v>1.4570370370370371E-3</c:v>
                      </c:pt>
                      <c:pt idx="11">
                        <c:v>1.4742824074074074E-3</c:v>
                      </c:pt>
                      <c:pt idx="12">
                        <c:v>1.4287962962962963E-3</c:v>
                      </c:pt>
                      <c:pt idx="13">
                        <c:v>1.4336458333333334E-3</c:v>
                      </c:pt>
                      <c:pt idx="14">
                        <c:v>1.430138888888889E-3</c:v>
                      </c:pt>
                    </c:numCache>
                  </c:numRef>
                </c:val>
                <c:extLst xmlns:c15="http://schemas.microsoft.com/office/drawing/2012/chart">
                  <c:ext xmlns:c16="http://schemas.microsoft.com/office/drawing/2014/chart" uri="{C3380CC4-5D6E-409C-BE32-E72D297353CC}">
                    <c16:uniqueId val="{0000000C-CA35-4C4B-B4C1-47EE07AFB4A0}"/>
                  </c:ext>
                </c:extLst>
              </c15:ser>
            </c15:filteredAreaSeries>
            <c15:filteredAreaSeries>
              <c15:ser>
                <c:idx val="13"/>
                <c:order val="13"/>
                <c:tx>
                  <c:strRef>
                    <c:extLst xmlns:c15="http://schemas.microsoft.com/office/drawing/2012/chart">
                      <c:ext xmlns:c15="http://schemas.microsoft.com/office/drawing/2012/chart" uri="{02D57815-91ED-43cb-92C2-25804820EDAC}">
                        <c15:formulaRef>
                          <c15:sqref>'V1AlignJob Benchmark Data'!$O$1</c15:sqref>
                        </c15:formulaRef>
                      </c:ext>
                    </c:extLst>
                    <c:strCache>
                      <c:ptCount val="1"/>
                      <c:pt idx="0">
                        <c:v>align_time_min</c:v>
                      </c:pt>
                    </c:strCache>
                  </c:strRef>
                </c:tx>
                <c:spPr>
                  <a:solidFill>
                    <a:schemeClr val="accent5">
                      <a:lumMod val="60000"/>
                      <a:lumOff val="40000"/>
                    </a:schemeClr>
                  </a:solidFill>
                  <a:ln>
                    <a:noFill/>
                  </a:ln>
                  <a:effectLst/>
                </c:spPr>
                <c:cat>
                  <c:numRef>
                    <c:extLst xmlns:c15="http://schemas.microsoft.com/office/drawing/2012/chart">
                      <c:ext xmlns:c15="http://schemas.microsoft.com/office/drawing/2012/chart" uri="{02D57815-91ED-43cb-92C2-25804820EDAC}">
                        <c15:formulaRef>
                          <c15:sqref>'V1AlignJob Benchmark Data'!$A$2:$A$16</c15:sqref>
                        </c15:formulaRef>
                      </c:ext>
                    </c:extLst>
                    <c:numCache>
                      <c:formatCode>General</c:formatCode>
                      <c:ptCount val="1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numCache>
                  </c:numRef>
                </c:cat>
                <c:val>
                  <c:numRef>
                    <c:extLst xmlns:c15="http://schemas.microsoft.com/office/drawing/2012/chart">
                      <c:ext xmlns:c15="http://schemas.microsoft.com/office/drawing/2012/chart" uri="{02D57815-91ED-43cb-92C2-25804820EDAC}">
                        <c15:formulaRef>
                          <c15:sqref>'V1AlignJob Benchmark Data'!$O$2:$O$16</c15:sqref>
                        </c15:formulaRef>
                      </c:ext>
                    </c:extLst>
                    <c:numCache>
                      <c:formatCode>[$-F400]h:mm:ss\ AM/PM</c:formatCode>
                      <c:ptCount val="15"/>
                      <c:pt idx="0">
                        <c:v>1.1560185185185185E-3</c:v>
                      </c:pt>
                      <c:pt idx="1">
                        <c:v>6.163194444444444E-4</c:v>
                      </c:pt>
                      <c:pt idx="2">
                        <c:v>4.0613425925925924E-4</c:v>
                      </c:pt>
                      <c:pt idx="3">
                        <c:v>2.8263888888888891E-4</c:v>
                      </c:pt>
                      <c:pt idx="4">
                        <c:v>2.3310185185185185E-4</c:v>
                      </c:pt>
                      <c:pt idx="5">
                        <c:v>2.0381944444444443E-4</c:v>
                      </c:pt>
                      <c:pt idx="6">
                        <c:v>1.644675925925926E-4</c:v>
                      </c:pt>
                      <c:pt idx="7">
                        <c:v>1.3969907407407407E-4</c:v>
                      </c:pt>
                      <c:pt idx="8">
                        <c:v>1.2395833333333334E-4</c:v>
                      </c:pt>
                      <c:pt idx="9">
                        <c:v>1.1365740740740741E-4</c:v>
                      </c:pt>
                      <c:pt idx="10">
                        <c:v>1.0104166666666667E-4</c:v>
                      </c:pt>
                      <c:pt idx="11">
                        <c:v>9.4791666666666662E-5</c:v>
                      </c:pt>
                      <c:pt idx="12">
                        <c:v>8.8657407407407413E-5</c:v>
                      </c:pt>
                      <c:pt idx="13">
                        <c:v>7.9398148148148142E-5</c:v>
                      </c:pt>
                      <c:pt idx="14">
                        <c:v>7.3958333333333333E-5</c:v>
                      </c:pt>
                    </c:numCache>
                  </c:numRef>
                </c:val>
                <c:extLst xmlns:c15="http://schemas.microsoft.com/office/drawing/2012/chart">
                  <c:ext xmlns:c16="http://schemas.microsoft.com/office/drawing/2014/chart" uri="{C3380CC4-5D6E-409C-BE32-E72D297353CC}">
                    <c16:uniqueId val="{0000000D-CA35-4C4B-B4C1-47EE07AFB4A0}"/>
                  </c:ext>
                </c:extLst>
              </c15:ser>
            </c15:filteredAreaSeries>
            <c15:filteredAreaSeries>
              <c15:ser>
                <c:idx val="14"/>
                <c:order val="14"/>
                <c:tx>
                  <c:strRef>
                    <c:extLst xmlns:c15="http://schemas.microsoft.com/office/drawing/2012/chart">
                      <c:ext xmlns:c15="http://schemas.microsoft.com/office/drawing/2012/chart" uri="{02D57815-91ED-43cb-92C2-25804820EDAC}">
                        <c15:formulaRef>
                          <c15:sqref>'V1AlignJob Benchmark Data'!$P$1</c15:sqref>
                        </c15:formulaRef>
                      </c:ext>
                    </c:extLst>
                    <c:strCache>
                      <c:ptCount val="1"/>
                      <c:pt idx="0">
                        <c:v>align_job_min</c:v>
                      </c:pt>
                    </c:strCache>
                  </c:strRef>
                </c:tx>
                <c:spPr>
                  <a:solidFill>
                    <a:schemeClr val="accent4">
                      <a:lumMod val="60000"/>
                      <a:lumOff val="40000"/>
                    </a:schemeClr>
                  </a:solidFill>
                  <a:ln>
                    <a:noFill/>
                  </a:ln>
                  <a:effectLst/>
                </c:spPr>
                <c:cat>
                  <c:numRef>
                    <c:extLst xmlns:c15="http://schemas.microsoft.com/office/drawing/2012/chart">
                      <c:ext xmlns:c15="http://schemas.microsoft.com/office/drawing/2012/chart" uri="{02D57815-91ED-43cb-92C2-25804820EDAC}">
                        <c15:formulaRef>
                          <c15:sqref>'V1AlignJob Benchmark Data'!$A$2:$A$16</c15:sqref>
                        </c15:formulaRef>
                      </c:ext>
                    </c:extLst>
                    <c:numCache>
                      <c:formatCode>General</c:formatCode>
                      <c:ptCount val="1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numCache>
                  </c:numRef>
                </c:cat>
                <c:val>
                  <c:numRef>
                    <c:extLst xmlns:c15="http://schemas.microsoft.com/office/drawing/2012/chart">
                      <c:ext xmlns:c15="http://schemas.microsoft.com/office/drawing/2012/chart" uri="{02D57815-91ED-43cb-92C2-25804820EDAC}">
                        <c15:formulaRef>
                          <c15:sqref>'V1AlignJob Benchmark Data'!$P$2:$P$16</c15:sqref>
                        </c15:formulaRef>
                      </c:ext>
                    </c:extLst>
                    <c:numCache>
                      <c:formatCode>[$-F400]h:mm:ss\ AM/PM</c:formatCode>
                      <c:ptCount val="15"/>
                      <c:pt idx="0">
                        <c:v>1.6666666666666668E-3</c:v>
                      </c:pt>
                      <c:pt idx="1">
                        <c:v>1.0069444444444444E-3</c:v>
                      </c:pt>
                      <c:pt idx="2">
                        <c:v>7.7546296296296293E-4</c:v>
                      </c:pt>
                      <c:pt idx="3">
                        <c:v>6.5972222222222224E-4</c:v>
                      </c:pt>
                      <c:pt idx="4">
                        <c:v>6.018518518518519E-4</c:v>
                      </c:pt>
                      <c:pt idx="5">
                        <c:v>4.9768518518518521E-4</c:v>
                      </c:pt>
                      <c:pt idx="6">
                        <c:v>4.6296296296296298E-4</c:v>
                      </c:pt>
                      <c:pt idx="7">
                        <c:v>4.5138888888888887E-4</c:v>
                      </c:pt>
                      <c:pt idx="8">
                        <c:v>4.3981481481481481E-4</c:v>
                      </c:pt>
                      <c:pt idx="9">
                        <c:v>4.2824074074074075E-4</c:v>
                      </c:pt>
                      <c:pt idx="10">
                        <c:v>4.2824074074074075E-4</c:v>
                      </c:pt>
                      <c:pt idx="11">
                        <c:v>3.8194444444444446E-4</c:v>
                      </c:pt>
                      <c:pt idx="12">
                        <c:v>3.8194444444444446E-4</c:v>
                      </c:pt>
                      <c:pt idx="13">
                        <c:v>3.8194444444444446E-4</c:v>
                      </c:pt>
                      <c:pt idx="14">
                        <c:v>3.9351851851851852E-4</c:v>
                      </c:pt>
                    </c:numCache>
                  </c:numRef>
                </c:val>
                <c:extLst xmlns:c15="http://schemas.microsoft.com/office/drawing/2012/chart">
                  <c:ext xmlns:c16="http://schemas.microsoft.com/office/drawing/2014/chart" uri="{C3380CC4-5D6E-409C-BE32-E72D297353CC}">
                    <c16:uniqueId val="{0000000E-CA35-4C4B-B4C1-47EE07AFB4A0}"/>
                  </c:ext>
                </c:extLst>
              </c15:ser>
            </c15:filteredAreaSeries>
            <c15:filteredAreaSeries>
              <c15:ser>
                <c:idx val="15"/>
                <c:order val="15"/>
                <c:tx>
                  <c:strRef>
                    <c:extLst xmlns:c15="http://schemas.microsoft.com/office/drawing/2012/chart">
                      <c:ext xmlns:c15="http://schemas.microsoft.com/office/drawing/2012/chart" uri="{02D57815-91ED-43cb-92C2-25804820EDAC}">
                        <c15:formulaRef>
                          <c15:sqref>'V1AlignJob Benchmark Data'!$Q$1</c15:sqref>
                        </c15:formulaRef>
                      </c:ext>
                    </c:extLst>
                    <c:strCache>
                      <c:ptCount val="1"/>
                      <c:pt idx="0">
                        <c:v>merge_job_min</c:v>
                      </c:pt>
                    </c:strCache>
                  </c:strRef>
                </c:tx>
                <c:spPr>
                  <a:solidFill>
                    <a:schemeClr val="accent6">
                      <a:lumMod val="50000"/>
                    </a:schemeClr>
                  </a:solidFill>
                  <a:ln>
                    <a:noFill/>
                  </a:ln>
                  <a:effectLst/>
                </c:spPr>
                <c:cat>
                  <c:numRef>
                    <c:extLst xmlns:c15="http://schemas.microsoft.com/office/drawing/2012/chart">
                      <c:ext xmlns:c15="http://schemas.microsoft.com/office/drawing/2012/chart" uri="{02D57815-91ED-43cb-92C2-25804820EDAC}">
                        <c15:formulaRef>
                          <c15:sqref>'V1AlignJob Benchmark Data'!$A$2:$A$16</c15:sqref>
                        </c15:formulaRef>
                      </c:ext>
                    </c:extLst>
                    <c:numCache>
                      <c:formatCode>General</c:formatCode>
                      <c:ptCount val="1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numCache>
                  </c:numRef>
                </c:cat>
                <c:val>
                  <c:numRef>
                    <c:extLst xmlns:c15="http://schemas.microsoft.com/office/drawing/2012/chart">
                      <c:ext xmlns:c15="http://schemas.microsoft.com/office/drawing/2012/chart" uri="{02D57815-91ED-43cb-92C2-25804820EDAC}">
                        <c15:formulaRef>
                          <c15:sqref>'V1AlignJob Benchmark Data'!$Q$2:$Q$16</c15:sqref>
                        </c15:formulaRef>
                      </c:ext>
                    </c:extLst>
                    <c:numCache>
                      <c:formatCode>[$-F400]h:mm:ss\ AM/PM</c:formatCode>
                      <c:ptCount val="15"/>
                      <c:pt idx="0">
                        <c:v>3.4722222222222222E-5</c:v>
                      </c:pt>
                      <c:pt idx="1">
                        <c:v>3.4722222222222222E-5</c:v>
                      </c:pt>
                      <c:pt idx="2">
                        <c:v>3.4722222222222222E-5</c:v>
                      </c:pt>
                      <c:pt idx="3">
                        <c:v>3.4722222222222222E-5</c:v>
                      </c:pt>
                      <c:pt idx="4">
                        <c:v>3.4722222222222222E-5</c:v>
                      </c:pt>
                      <c:pt idx="5">
                        <c:v>4.6296296296296294E-5</c:v>
                      </c:pt>
                      <c:pt idx="6">
                        <c:v>4.6296296296296294E-5</c:v>
                      </c:pt>
                      <c:pt idx="7">
                        <c:v>3.4722222222222222E-5</c:v>
                      </c:pt>
                      <c:pt idx="8">
                        <c:v>3.4722222222222222E-5</c:v>
                      </c:pt>
                      <c:pt idx="9">
                        <c:v>3.4722222222222222E-5</c:v>
                      </c:pt>
                      <c:pt idx="10">
                        <c:v>4.6296296296296294E-5</c:v>
                      </c:pt>
                      <c:pt idx="11">
                        <c:v>3.4722222222222222E-5</c:v>
                      </c:pt>
                      <c:pt idx="12">
                        <c:v>3.4722222222222222E-5</c:v>
                      </c:pt>
                      <c:pt idx="13">
                        <c:v>4.6296296296296294E-5</c:v>
                      </c:pt>
                      <c:pt idx="14">
                        <c:v>3.4722222222222222E-5</c:v>
                      </c:pt>
                    </c:numCache>
                  </c:numRef>
                </c:val>
                <c:extLst xmlns:c15="http://schemas.microsoft.com/office/drawing/2012/chart">
                  <c:ext xmlns:c16="http://schemas.microsoft.com/office/drawing/2014/chart" uri="{C3380CC4-5D6E-409C-BE32-E72D297353CC}">
                    <c16:uniqueId val="{0000000F-CA35-4C4B-B4C1-47EE07AFB4A0}"/>
                  </c:ext>
                </c:extLst>
              </c15:ser>
            </c15:filteredAreaSeries>
            <c15:filteredAreaSeries>
              <c15:ser>
                <c:idx val="16"/>
                <c:order val="16"/>
                <c:tx>
                  <c:strRef>
                    <c:extLst xmlns:c15="http://schemas.microsoft.com/office/drawing/2012/chart">
                      <c:ext xmlns:c15="http://schemas.microsoft.com/office/drawing/2012/chart" uri="{02D57815-91ED-43cb-92C2-25804820EDAC}">
                        <c15:formulaRef>
                          <c15:sqref>'V1AlignJob Benchmark Data'!$R$1</c15:sqref>
                        </c15:formulaRef>
                      </c:ext>
                    </c:extLst>
                    <c:strCache>
                      <c:ptCount val="1"/>
                      <c:pt idx="0">
                        <c:v>aln2sam_job_min</c:v>
                      </c:pt>
                    </c:strCache>
                  </c:strRef>
                </c:tx>
                <c:spPr>
                  <a:solidFill>
                    <a:schemeClr val="accent5">
                      <a:lumMod val="50000"/>
                    </a:schemeClr>
                  </a:solidFill>
                  <a:ln>
                    <a:noFill/>
                  </a:ln>
                  <a:effectLst/>
                </c:spPr>
                <c:cat>
                  <c:numRef>
                    <c:extLst xmlns:c15="http://schemas.microsoft.com/office/drawing/2012/chart">
                      <c:ext xmlns:c15="http://schemas.microsoft.com/office/drawing/2012/chart" uri="{02D57815-91ED-43cb-92C2-25804820EDAC}">
                        <c15:formulaRef>
                          <c15:sqref>'V1AlignJob Benchmark Data'!$A$2:$A$16</c15:sqref>
                        </c15:formulaRef>
                      </c:ext>
                    </c:extLst>
                    <c:numCache>
                      <c:formatCode>General</c:formatCode>
                      <c:ptCount val="1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numCache>
                  </c:numRef>
                </c:cat>
                <c:val>
                  <c:numRef>
                    <c:extLst xmlns:c15="http://schemas.microsoft.com/office/drawing/2012/chart">
                      <c:ext xmlns:c15="http://schemas.microsoft.com/office/drawing/2012/chart" uri="{02D57815-91ED-43cb-92C2-25804820EDAC}">
                        <c15:formulaRef>
                          <c15:sqref>'V1AlignJob Benchmark Data'!$R$2:$R$16</c15:sqref>
                        </c15:formulaRef>
                      </c:ext>
                    </c:extLst>
                    <c:numCache>
                      <c:formatCode>[$-F400]h:mm:ss\ AM/PM</c:formatCode>
                      <c:ptCount val="15"/>
                      <c:pt idx="0">
                        <c:v>4.1666666666666669E-4</c:v>
                      </c:pt>
                      <c:pt idx="1">
                        <c:v>4.0509259259259258E-4</c:v>
                      </c:pt>
                      <c:pt idx="2">
                        <c:v>3.5879629629629629E-4</c:v>
                      </c:pt>
                      <c:pt idx="3">
                        <c:v>3.5879629629629629E-4</c:v>
                      </c:pt>
                      <c:pt idx="4">
                        <c:v>4.0509259259259258E-4</c:v>
                      </c:pt>
                      <c:pt idx="5">
                        <c:v>3.8194444444444446E-4</c:v>
                      </c:pt>
                      <c:pt idx="6">
                        <c:v>3.4722222222222224E-4</c:v>
                      </c:pt>
                      <c:pt idx="7">
                        <c:v>4.0509259259259258E-4</c:v>
                      </c:pt>
                      <c:pt idx="8">
                        <c:v>4.0509259259259258E-4</c:v>
                      </c:pt>
                      <c:pt idx="9">
                        <c:v>4.0509259259259258E-4</c:v>
                      </c:pt>
                      <c:pt idx="10">
                        <c:v>3.8194444444444446E-4</c:v>
                      </c:pt>
                      <c:pt idx="11">
                        <c:v>3.9351851851851852E-4</c:v>
                      </c:pt>
                      <c:pt idx="12">
                        <c:v>3.8194444444444446E-4</c:v>
                      </c:pt>
                      <c:pt idx="13">
                        <c:v>3.9351851851851852E-4</c:v>
                      </c:pt>
                      <c:pt idx="14">
                        <c:v>3.8194444444444446E-4</c:v>
                      </c:pt>
                    </c:numCache>
                  </c:numRef>
                </c:val>
                <c:extLst xmlns:c15="http://schemas.microsoft.com/office/drawing/2012/chart">
                  <c:ext xmlns:c16="http://schemas.microsoft.com/office/drawing/2014/chart" uri="{C3380CC4-5D6E-409C-BE32-E72D297353CC}">
                    <c16:uniqueId val="{00000010-CA35-4C4B-B4C1-47EE07AFB4A0}"/>
                  </c:ext>
                </c:extLst>
              </c15:ser>
            </c15:filteredAreaSeries>
            <c15:filteredAreaSeries>
              <c15:ser>
                <c:idx val="17"/>
                <c:order val="17"/>
                <c:tx>
                  <c:strRef>
                    <c:extLst xmlns:c15="http://schemas.microsoft.com/office/drawing/2012/chart">
                      <c:ext xmlns:c15="http://schemas.microsoft.com/office/drawing/2012/chart" uri="{02D57815-91ED-43cb-92C2-25804820EDAC}">
                        <c15:formulaRef>
                          <c15:sqref>'V1AlignJob Benchmark Data'!$S$1</c15:sqref>
                        </c15:formulaRef>
                      </c:ext>
                    </c:extLst>
                    <c:strCache>
                      <c:ptCount val="1"/>
                      <c:pt idx="0">
                        <c:v>sampad_job_min</c:v>
                      </c:pt>
                    </c:strCache>
                  </c:strRef>
                </c:tx>
                <c:spPr>
                  <a:solidFill>
                    <a:schemeClr val="accent4">
                      <a:lumMod val="50000"/>
                    </a:schemeClr>
                  </a:solidFill>
                  <a:ln>
                    <a:noFill/>
                  </a:ln>
                  <a:effectLst/>
                </c:spPr>
                <c:cat>
                  <c:numRef>
                    <c:extLst xmlns:c15="http://schemas.microsoft.com/office/drawing/2012/chart">
                      <c:ext xmlns:c15="http://schemas.microsoft.com/office/drawing/2012/chart" uri="{02D57815-91ED-43cb-92C2-25804820EDAC}">
                        <c15:formulaRef>
                          <c15:sqref>'V1AlignJob Benchmark Data'!$A$2:$A$16</c15:sqref>
                        </c15:formulaRef>
                      </c:ext>
                    </c:extLst>
                    <c:numCache>
                      <c:formatCode>General</c:formatCode>
                      <c:ptCount val="1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numCache>
                  </c:numRef>
                </c:cat>
                <c:val>
                  <c:numRef>
                    <c:extLst xmlns:c15="http://schemas.microsoft.com/office/drawing/2012/chart">
                      <c:ext xmlns:c15="http://schemas.microsoft.com/office/drawing/2012/chart" uri="{02D57815-91ED-43cb-92C2-25804820EDAC}">
                        <c15:formulaRef>
                          <c15:sqref>'V1AlignJob Benchmark Data'!$S$2:$S$16</c15:sqref>
                        </c15:formulaRef>
                      </c:ext>
                    </c:extLst>
                    <c:numCache>
                      <c:formatCode>[$-F400]h:mm:ss\ AM/PM</c:formatCode>
                      <c:ptCount val="15"/>
                      <c:pt idx="0">
                        <c:v>2.8935185185185184E-4</c:v>
                      </c:pt>
                      <c:pt idx="1">
                        <c:v>3.3564814814814812E-4</c:v>
                      </c:pt>
                      <c:pt idx="2">
                        <c:v>2.8935185185185184E-4</c:v>
                      </c:pt>
                      <c:pt idx="3">
                        <c:v>2.8935185185185184E-4</c:v>
                      </c:pt>
                      <c:pt idx="4">
                        <c:v>2.8935185185185184E-4</c:v>
                      </c:pt>
                      <c:pt idx="5">
                        <c:v>2.8935185185185184E-4</c:v>
                      </c:pt>
                      <c:pt idx="6">
                        <c:v>2.8935185185185184E-4</c:v>
                      </c:pt>
                      <c:pt idx="7">
                        <c:v>3.4722222222222224E-4</c:v>
                      </c:pt>
                      <c:pt idx="8">
                        <c:v>2.8935185185185184E-4</c:v>
                      </c:pt>
                      <c:pt idx="9">
                        <c:v>2.8935185185185184E-4</c:v>
                      </c:pt>
                      <c:pt idx="10">
                        <c:v>3.4722222222222224E-4</c:v>
                      </c:pt>
                      <c:pt idx="11">
                        <c:v>3.4722222222222224E-4</c:v>
                      </c:pt>
                      <c:pt idx="12">
                        <c:v>3.4722222222222224E-4</c:v>
                      </c:pt>
                      <c:pt idx="13">
                        <c:v>3.4722222222222224E-4</c:v>
                      </c:pt>
                      <c:pt idx="14">
                        <c:v>3.4722222222222224E-4</c:v>
                      </c:pt>
                    </c:numCache>
                  </c:numRef>
                </c:val>
                <c:extLst xmlns:c15="http://schemas.microsoft.com/office/drawing/2012/chart">
                  <c:ext xmlns:c16="http://schemas.microsoft.com/office/drawing/2014/chart" uri="{C3380CC4-5D6E-409C-BE32-E72D297353CC}">
                    <c16:uniqueId val="{00000011-CA35-4C4B-B4C1-47EE07AFB4A0}"/>
                  </c:ext>
                </c:extLst>
              </c15:ser>
            </c15:filteredAreaSeries>
            <c15:filteredAreaSeries>
              <c15:ser>
                <c:idx val="18"/>
                <c:order val="18"/>
                <c:tx>
                  <c:strRef>
                    <c:extLst xmlns:c15="http://schemas.microsoft.com/office/drawing/2012/chart">
                      <c:ext xmlns:c15="http://schemas.microsoft.com/office/drawing/2012/chart" uri="{02D57815-91ED-43cb-92C2-25804820EDAC}">
                        <c15:formulaRef>
                          <c15:sqref>'V1AlignJob Benchmark Data'!$T$1</c15:sqref>
                        </c15:formulaRef>
                      </c:ext>
                    </c:extLst>
                    <c:strCache>
                      <c:ptCount val="1"/>
                      <c:pt idx="0">
                        <c:v>total_runtime_max</c:v>
                      </c:pt>
                    </c:strCache>
                  </c:strRef>
                </c:tx>
                <c:spPr>
                  <a:solidFill>
                    <a:schemeClr val="accent6">
                      <a:lumMod val="70000"/>
                      <a:lumOff val="30000"/>
                    </a:schemeClr>
                  </a:solidFill>
                  <a:ln>
                    <a:noFill/>
                  </a:ln>
                  <a:effectLst/>
                </c:spPr>
                <c:cat>
                  <c:numRef>
                    <c:extLst xmlns:c15="http://schemas.microsoft.com/office/drawing/2012/chart">
                      <c:ext xmlns:c15="http://schemas.microsoft.com/office/drawing/2012/chart" uri="{02D57815-91ED-43cb-92C2-25804820EDAC}">
                        <c15:formulaRef>
                          <c15:sqref>'V1AlignJob Benchmark Data'!$A$2:$A$16</c15:sqref>
                        </c15:formulaRef>
                      </c:ext>
                    </c:extLst>
                    <c:numCache>
                      <c:formatCode>General</c:formatCode>
                      <c:ptCount val="1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numCache>
                  </c:numRef>
                </c:cat>
                <c:val>
                  <c:numRef>
                    <c:extLst xmlns:c15="http://schemas.microsoft.com/office/drawing/2012/chart">
                      <c:ext xmlns:c15="http://schemas.microsoft.com/office/drawing/2012/chart" uri="{02D57815-91ED-43cb-92C2-25804820EDAC}">
                        <c15:formulaRef>
                          <c15:sqref>'V1AlignJob Benchmark Data'!$T$2:$T$16</c15:sqref>
                        </c15:formulaRef>
                      </c:ext>
                    </c:extLst>
                    <c:numCache>
                      <c:formatCode>[$-F400]h:mm:ss\ AM/PM</c:formatCode>
                      <c:ptCount val="15"/>
                      <c:pt idx="0">
                        <c:v>2.7093171296296297E-3</c:v>
                      </c:pt>
                      <c:pt idx="1">
                        <c:v>2.1334606481481482E-3</c:v>
                      </c:pt>
                      <c:pt idx="2">
                        <c:v>2.0838657407407407E-3</c:v>
                      </c:pt>
                      <c:pt idx="3">
                        <c:v>4.0737847222222226E-3</c:v>
                      </c:pt>
                      <c:pt idx="4">
                        <c:v>1.7406712962962964E-3</c:v>
                      </c:pt>
                      <c:pt idx="5">
                        <c:v>1.5727430555555555E-3</c:v>
                      </c:pt>
                      <c:pt idx="6">
                        <c:v>1.6273148148148147E-3</c:v>
                      </c:pt>
                      <c:pt idx="7">
                        <c:v>1.7029166666666666E-3</c:v>
                      </c:pt>
                      <c:pt idx="8">
                        <c:v>1.7612152777777778E-3</c:v>
                      </c:pt>
                      <c:pt idx="9">
                        <c:v>1.7058680555555555E-3</c:v>
                      </c:pt>
                      <c:pt idx="10">
                        <c:v>1.5921643518518518E-3</c:v>
                      </c:pt>
                      <c:pt idx="11">
                        <c:v>1.7110879629629629E-3</c:v>
                      </c:pt>
                      <c:pt idx="12">
                        <c:v>1.5944328703703704E-3</c:v>
                      </c:pt>
                      <c:pt idx="13">
                        <c:v>1.723263888888889E-3</c:v>
                      </c:pt>
                      <c:pt idx="14">
                        <c:v>1.5005787037037036E-3</c:v>
                      </c:pt>
                    </c:numCache>
                  </c:numRef>
                </c:val>
                <c:extLst xmlns:c15="http://schemas.microsoft.com/office/drawing/2012/chart">
                  <c:ext xmlns:c16="http://schemas.microsoft.com/office/drawing/2014/chart" uri="{C3380CC4-5D6E-409C-BE32-E72D297353CC}">
                    <c16:uniqueId val="{00000012-CA35-4C4B-B4C1-47EE07AFB4A0}"/>
                  </c:ext>
                </c:extLst>
              </c15:ser>
            </c15:filteredAreaSeries>
            <c15:filteredAreaSeries>
              <c15:ser>
                <c:idx val="19"/>
                <c:order val="19"/>
                <c:tx>
                  <c:strRef>
                    <c:extLst xmlns:c15="http://schemas.microsoft.com/office/drawing/2012/chart">
                      <c:ext xmlns:c15="http://schemas.microsoft.com/office/drawing/2012/chart" uri="{02D57815-91ED-43cb-92C2-25804820EDAC}">
                        <c15:formulaRef>
                          <c15:sqref>'V1AlignJob Benchmark Data'!$U$1</c15:sqref>
                        </c15:formulaRef>
                      </c:ext>
                    </c:extLst>
                    <c:strCache>
                      <c:ptCount val="1"/>
                      <c:pt idx="0">
                        <c:v>align_time_max</c:v>
                      </c:pt>
                    </c:strCache>
                  </c:strRef>
                </c:tx>
                <c:spPr>
                  <a:solidFill>
                    <a:schemeClr val="accent5">
                      <a:lumMod val="70000"/>
                      <a:lumOff val="30000"/>
                    </a:schemeClr>
                  </a:solidFill>
                  <a:ln>
                    <a:noFill/>
                  </a:ln>
                  <a:effectLst/>
                </c:spPr>
                <c:cat>
                  <c:numRef>
                    <c:extLst xmlns:c15="http://schemas.microsoft.com/office/drawing/2012/chart">
                      <c:ext xmlns:c15="http://schemas.microsoft.com/office/drawing/2012/chart" uri="{02D57815-91ED-43cb-92C2-25804820EDAC}">
                        <c15:formulaRef>
                          <c15:sqref>'V1AlignJob Benchmark Data'!$A$2:$A$16</c15:sqref>
                        </c15:formulaRef>
                      </c:ext>
                    </c:extLst>
                    <c:numCache>
                      <c:formatCode>General</c:formatCode>
                      <c:ptCount val="1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numCache>
                  </c:numRef>
                </c:cat>
                <c:val>
                  <c:numRef>
                    <c:extLst xmlns:c15="http://schemas.microsoft.com/office/drawing/2012/chart">
                      <c:ext xmlns:c15="http://schemas.microsoft.com/office/drawing/2012/chart" uri="{02D57815-91ED-43cb-92C2-25804820EDAC}">
                        <c15:formulaRef>
                          <c15:sqref>'V1AlignJob Benchmark Data'!$U$2:$U$16</c15:sqref>
                        </c15:formulaRef>
                      </c:ext>
                    </c:extLst>
                    <c:numCache>
                      <c:formatCode>[$-F400]h:mm:ss\ AM/PM</c:formatCode>
                      <c:ptCount val="15"/>
                      <c:pt idx="0">
                        <c:v>1.3803240740740742E-3</c:v>
                      </c:pt>
                      <c:pt idx="1">
                        <c:v>7.9363425925925923E-4</c:v>
                      </c:pt>
                      <c:pt idx="2">
                        <c:v>5.0636574074074071E-4</c:v>
                      </c:pt>
                      <c:pt idx="3">
                        <c:v>3.9976851851851854E-4</c:v>
                      </c:pt>
                      <c:pt idx="4">
                        <c:v>3.0162037037037039E-4</c:v>
                      </c:pt>
                      <c:pt idx="5">
                        <c:v>2.5810185185185186E-4</c:v>
                      </c:pt>
                      <c:pt idx="6">
                        <c:v>2.2731481481481482E-4</c:v>
                      </c:pt>
                      <c:pt idx="7">
                        <c:v>1.8993055555555554E-4</c:v>
                      </c:pt>
                      <c:pt idx="8">
                        <c:v>1.7708333333333335E-4</c:v>
                      </c:pt>
                      <c:pt idx="9">
                        <c:v>1.6215277777777777E-4</c:v>
                      </c:pt>
                      <c:pt idx="10">
                        <c:v>1.414351851851852E-4</c:v>
                      </c:pt>
                      <c:pt idx="11">
                        <c:v>1.2939814814814815E-4</c:v>
                      </c:pt>
                      <c:pt idx="12">
                        <c:v>1.2060185185185185E-4</c:v>
                      </c:pt>
                      <c:pt idx="13">
                        <c:v>1.1261574074074074E-4</c:v>
                      </c:pt>
                      <c:pt idx="14">
                        <c:v>1.0891203703703704E-4</c:v>
                      </c:pt>
                    </c:numCache>
                  </c:numRef>
                </c:val>
                <c:extLst xmlns:c15="http://schemas.microsoft.com/office/drawing/2012/chart">
                  <c:ext xmlns:c16="http://schemas.microsoft.com/office/drawing/2014/chart" uri="{C3380CC4-5D6E-409C-BE32-E72D297353CC}">
                    <c16:uniqueId val="{00000013-CA35-4C4B-B4C1-47EE07AFB4A0}"/>
                  </c:ext>
                </c:extLst>
              </c15:ser>
            </c15:filteredAreaSeries>
            <c15:filteredAreaSeries>
              <c15:ser>
                <c:idx val="20"/>
                <c:order val="20"/>
                <c:tx>
                  <c:strRef>
                    <c:extLst xmlns:c15="http://schemas.microsoft.com/office/drawing/2012/chart">
                      <c:ext xmlns:c15="http://schemas.microsoft.com/office/drawing/2012/chart" uri="{02D57815-91ED-43cb-92C2-25804820EDAC}">
                        <c15:formulaRef>
                          <c15:sqref>'V1AlignJob Benchmark Data'!$V$1</c15:sqref>
                        </c15:formulaRef>
                      </c:ext>
                    </c:extLst>
                    <c:strCache>
                      <c:ptCount val="1"/>
                      <c:pt idx="0">
                        <c:v>align_job_max</c:v>
                      </c:pt>
                    </c:strCache>
                  </c:strRef>
                </c:tx>
                <c:spPr>
                  <a:solidFill>
                    <a:schemeClr val="accent4">
                      <a:lumMod val="70000"/>
                      <a:lumOff val="30000"/>
                    </a:schemeClr>
                  </a:solidFill>
                  <a:ln>
                    <a:noFill/>
                  </a:ln>
                  <a:effectLst/>
                </c:spPr>
                <c:cat>
                  <c:numRef>
                    <c:extLst xmlns:c15="http://schemas.microsoft.com/office/drawing/2012/chart">
                      <c:ext xmlns:c15="http://schemas.microsoft.com/office/drawing/2012/chart" uri="{02D57815-91ED-43cb-92C2-25804820EDAC}">
                        <c15:formulaRef>
                          <c15:sqref>'V1AlignJob Benchmark Data'!$A$2:$A$16</c15:sqref>
                        </c15:formulaRef>
                      </c:ext>
                    </c:extLst>
                    <c:numCache>
                      <c:formatCode>General</c:formatCode>
                      <c:ptCount val="1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numCache>
                  </c:numRef>
                </c:cat>
                <c:val>
                  <c:numRef>
                    <c:extLst xmlns:c15="http://schemas.microsoft.com/office/drawing/2012/chart">
                      <c:ext xmlns:c15="http://schemas.microsoft.com/office/drawing/2012/chart" uri="{02D57815-91ED-43cb-92C2-25804820EDAC}">
                        <c15:formulaRef>
                          <c15:sqref>'V1AlignJob Benchmark Data'!$V$2:$V$16</c15:sqref>
                        </c15:formulaRef>
                      </c:ext>
                    </c:extLst>
                    <c:numCache>
                      <c:formatCode>[$-F400]h:mm:ss\ AM/PM</c:formatCode>
                      <c:ptCount val="15"/>
                      <c:pt idx="0">
                        <c:v>1.8171296296296297E-3</c:v>
                      </c:pt>
                      <c:pt idx="1">
                        <c:v>1.238425925925926E-3</c:v>
                      </c:pt>
                      <c:pt idx="2">
                        <c:v>9.6064814814814819E-4</c:v>
                      </c:pt>
                      <c:pt idx="3">
                        <c:v>1.0185185185185184E-3</c:v>
                      </c:pt>
                      <c:pt idx="4">
                        <c:v>7.8703703703703705E-4</c:v>
                      </c:pt>
                      <c:pt idx="5">
                        <c:v>7.407407407407407E-4</c:v>
                      </c:pt>
                      <c:pt idx="6">
                        <c:v>6.8287037037037036E-4</c:v>
                      </c:pt>
                      <c:pt idx="7">
                        <c:v>8.6805555555555551E-4</c:v>
                      </c:pt>
                      <c:pt idx="8">
                        <c:v>8.1018518518518516E-4</c:v>
                      </c:pt>
                      <c:pt idx="9">
                        <c:v>6.3657407407407413E-4</c:v>
                      </c:pt>
                      <c:pt idx="10">
                        <c:v>6.3657407407407413E-4</c:v>
                      </c:pt>
                      <c:pt idx="11">
                        <c:v>6.018518518518519E-4</c:v>
                      </c:pt>
                      <c:pt idx="12">
                        <c:v>6.3657407407407413E-4</c:v>
                      </c:pt>
                      <c:pt idx="13">
                        <c:v>7.0601851851851847E-4</c:v>
                      </c:pt>
                      <c:pt idx="14">
                        <c:v>6.018518518518519E-4</c:v>
                      </c:pt>
                    </c:numCache>
                  </c:numRef>
                </c:val>
                <c:extLst xmlns:c15="http://schemas.microsoft.com/office/drawing/2012/chart">
                  <c:ext xmlns:c16="http://schemas.microsoft.com/office/drawing/2014/chart" uri="{C3380CC4-5D6E-409C-BE32-E72D297353CC}">
                    <c16:uniqueId val="{00000014-CA35-4C4B-B4C1-47EE07AFB4A0}"/>
                  </c:ext>
                </c:extLst>
              </c15:ser>
            </c15:filteredAreaSeries>
            <c15:filteredAreaSeries>
              <c15:ser>
                <c:idx val="21"/>
                <c:order val="21"/>
                <c:tx>
                  <c:strRef>
                    <c:extLst xmlns:c15="http://schemas.microsoft.com/office/drawing/2012/chart">
                      <c:ext xmlns:c15="http://schemas.microsoft.com/office/drawing/2012/chart" uri="{02D57815-91ED-43cb-92C2-25804820EDAC}">
                        <c15:formulaRef>
                          <c15:sqref>'V1AlignJob Benchmark Data'!$W$1</c15:sqref>
                        </c15:formulaRef>
                      </c:ext>
                    </c:extLst>
                    <c:strCache>
                      <c:ptCount val="1"/>
                      <c:pt idx="0">
                        <c:v>merge_job_max</c:v>
                      </c:pt>
                    </c:strCache>
                  </c:strRef>
                </c:tx>
                <c:spPr>
                  <a:solidFill>
                    <a:schemeClr val="accent6">
                      <a:lumMod val="70000"/>
                    </a:schemeClr>
                  </a:solidFill>
                  <a:ln>
                    <a:noFill/>
                  </a:ln>
                  <a:effectLst/>
                </c:spPr>
                <c:cat>
                  <c:numRef>
                    <c:extLst xmlns:c15="http://schemas.microsoft.com/office/drawing/2012/chart">
                      <c:ext xmlns:c15="http://schemas.microsoft.com/office/drawing/2012/chart" uri="{02D57815-91ED-43cb-92C2-25804820EDAC}">
                        <c15:formulaRef>
                          <c15:sqref>'V1AlignJob Benchmark Data'!$A$2:$A$16</c15:sqref>
                        </c15:formulaRef>
                      </c:ext>
                    </c:extLst>
                    <c:numCache>
                      <c:formatCode>General</c:formatCode>
                      <c:ptCount val="1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numCache>
                  </c:numRef>
                </c:cat>
                <c:val>
                  <c:numRef>
                    <c:extLst xmlns:c15="http://schemas.microsoft.com/office/drawing/2012/chart">
                      <c:ext xmlns:c15="http://schemas.microsoft.com/office/drawing/2012/chart" uri="{02D57815-91ED-43cb-92C2-25804820EDAC}">
                        <c15:formulaRef>
                          <c15:sqref>'V1AlignJob Benchmark Data'!$W$2:$W$16</c15:sqref>
                        </c15:formulaRef>
                      </c:ext>
                    </c:extLst>
                    <c:numCache>
                      <c:formatCode>[$-F400]h:mm:ss\ AM/PM</c:formatCode>
                      <c:ptCount val="15"/>
                      <c:pt idx="0">
                        <c:v>4.6296296296296294E-5</c:v>
                      </c:pt>
                      <c:pt idx="1">
                        <c:v>4.6296296296296294E-5</c:v>
                      </c:pt>
                      <c:pt idx="2">
                        <c:v>4.6296296296296294E-5</c:v>
                      </c:pt>
                      <c:pt idx="3">
                        <c:v>4.6296296296296294E-5</c:v>
                      </c:pt>
                      <c:pt idx="4">
                        <c:v>4.6296296296296294E-5</c:v>
                      </c:pt>
                      <c:pt idx="5">
                        <c:v>6.9444444444444444E-5</c:v>
                      </c:pt>
                      <c:pt idx="6">
                        <c:v>4.6296296296296294E-5</c:v>
                      </c:pt>
                      <c:pt idx="7">
                        <c:v>4.6296296296296294E-5</c:v>
                      </c:pt>
                      <c:pt idx="8">
                        <c:v>4.6296296296296294E-5</c:v>
                      </c:pt>
                      <c:pt idx="9">
                        <c:v>4.6296296296296294E-5</c:v>
                      </c:pt>
                      <c:pt idx="10">
                        <c:v>4.6296296296296294E-5</c:v>
                      </c:pt>
                      <c:pt idx="11">
                        <c:v>4.6296296296296294E-5</c:v>
                      </c:pt>
                      <c:pt idx="12">
                        <c:v>4.6296296296296294E-5</c:v>
                      </c:pt>
                      <c:pt idx="13">
                        <c:v>4.6296296296296294E-5</c:v>
                      </c:pt>
                      <c:pt idx="14">
                        <c:v>4.6296296296296294E-5</c:v>
                      </c:pt>
                    </c:numCache>
                  </c:numRef>
                </c:val>
                <c:extLst xmlns:c15="http://schemas.microsoft.com/office/drawing/2012/chart">
                  <c:ext xmlns:c16="http://schemas.microsoft.com/office/drawing/2014/chart" uri="{C3380CC4-5D6E-409C-BE32-E72D297353CC}">
                    <c16:uniqueId val="{00000015-CA35-4C4B-B4C1-47EE07AFB4A0}"/>
                  </c:ext>
                </c:extLst>
              </c15:ser>
            </c15:filteredAreaSeries>
            <c15:filteredAreaSeries>
              <c15:ser>
                <c:idx val="22"/>
                <c:order val="22"/>
                <c:tx>
                  <c:strRef>
                    <c:extLst xmlns:c15="http://schemas.microsoft.com/office/drawing/2012/chart">
                      <c:ext xmlns:c15="http://schemas.microsoft.com/office/drawing/2012/chart" uri="{02D57815-91ED-43cb-92C2-25804820EDAC}">
                        <c15:formulaRef>
                          <c15:sqref>'V1AlignJob Benchmark Data'!$X$1</c15:sqref>
                        </c15:formulaRef>
                      </c:ext>
                    </c:extLst>
                    <c:strCache>
                      <c:ptCount val="1"/>
                      <c:pt idx="0">
                        <c:v>aln2sam_job_max</c:v>
                      </c:pt>
                    </c:strCache>
                  </c:strRef>
                </c:tx>
                <c:spPr>
                  <a:solidFill>
                    <a:schemeClr val="accent5">
                      <a:lumMod val="70000"/>
                    </a:schemeClr>
                  </a:solidFill>
                  <a:ln>
                    <a:noFill/>
                  </a:ln>
                  <a:effectLst/>
                </c:spPr>
                <c:cat>
                  <c:numRef>
                    <c:extLst xmlns:c15="http://schemas.microsoft.com/office/drawing/2012/chart">
                      <c:ext xmlns:c15="http://schemas.microsoft.com/office/drawing/2012/chart" uri="{02D57815-91ED-43cb-92C2-25804820EDAC}">
                        <c15:formulaRef>
                          <c15:sqref>'V1AlignJob Benchmark Data'!$A$2:$A$16</c15:sqref>
                        </c15:formulaRef>
                      </c:ext>
                    </c:extLst>
                    <c:numCache>
                      <c:formatCode>General</c:formatCode>
                      <c:ptCount val="1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numCache>
                  </c:numRef>
                </c:cat>
                <c:val>
                  <c:numRef>
                    <c:extLst xmlns:c15="http://schemas.microsoft.com/office/drawing/2012/chart">
                      <c:ext xmlns:c15="http://schemas.microsoft.com/office/drawing/2012/chart" uri="{02D57815-91ED-43cb-92C2-25804820EDAC}">
                        <c15:formulaRef>
                          <c15:sqref>'V1AlignJob Benchmark Data'!$X$2:$X$16</c15:sqref>
                        </c15:formulaRef>
                      </c:ext>
                    </c:extLst>
                    <c:numCache>
                      <c:formatCode>[$-F400]h:mm:ss\ AM/PM</c:formatCode>
                      <c:ptCount val="15"/>
                      <c:pt idx="0">
                        <c:v>4.861111111111111E-4</c:v>
                      </c:pt>
                      <c:pt idx="1">
                        <c:v>4.7453703703703704E-4</c:v>
                      </c:pt>
                      <c:pt idx="2">
                        <c:v>5.3240740740740744E-4</c:v>
                      </c:pt>
                      <c:pt idx="3">
                        <c:v>2.9282407407407408E-3</c:v>
                      </c:pt>
                      <c:pt idx="4">
                        <c:v>5.3240740740740744E-4</c:v>
                      </c:pt>
                      <c:pt idx="5">
                        <c:v>4.6296296296296298E-4</c:v>
                      </c:pt>
                      <c:pt idx="6">
                        <c:v>5.0925925925925921E-4</c:v>
                      </c:pt>
                      <c:pt idx="7">
                        <c:v>4.6296296296296298E-4</c:v>
                      </c:pt>
                      <c:pt idx="8">
                        <c:v>5.0925925925925921E-4</c:v>
                      </c:pt>
                      <c:pt idx="9">
                        <c:v>5.2083333333333333E-4</c:v>
                      </c:pt>
                      <c:pt idx="10">
                        <c:v>4.0509259259259258E-4</c:v>
                      </c:pt>
                      <c:pt idx="11">
                        <c:v>5.5555555555555556E-4</c:v>
                      </c:pt>
                      <c:pt idx="12">
                        <c:v>5.0925925925925921E-4</c:v>
                      </c:pt>
                      <c:pt idx="13">
                        <c:v>4.5138888888888887E-4</c:v>
                      </c:pt>
                      <c:pt idx="14">
                        <c:v>4.3981481481481481E-4</c:v>
                      </c:pt>
                    </c:numCache>
                  </c:numRef>
                </c:val>
                <c:extLst xmlns:c15="http://schemas.microsoft.com/office/drawing/2012/chart">
                  <c:ext xmlns:c16="http://schemas.microsoft.com/office/drawing/2014/chart" uri="{C3380CC4-5D6E-409C-BE32-E72D297353CC}">
                    <c16:uniqueId val="{00000016-CA35-4C4B-B4C1-47EE07AFB4A0}"/>
                  </c:ext>
                </c:extLst>
              </c15:ser>
            </c15:filteredAreaSeries>
            <c15:filteredAreaSeries>
              <c15:ser>
                <c:idx val="23"/>
                <c:order val="23"/>
                <c:tx>
                  <c:strRef>
                    <c:extLst xmlns:c15="http://schemas.microsoft.com/office/drawing/2012/chart">
                      <c:ext xmlns:c15="http://schemas.microsoft.com/office/drawing/2012/chart" uri="{02D57815-91ED-43cb-92C2-25804820EDAC}">
                        <c15:formulaRef>
                          <c15:sqref>'V1AlignJob Benchmark Data'!$Y$1</c15:sqref>
                        </c15:formulaRef>
                      </c:ext>
                    </c:extLst>
                    <c:strCache>
                      <c:ptCount val="1"/>
                      <c:pt idx="0">
                        <c:v>sampad_job_max</c:v>
                      </c:pt>
                    </c:strCache>
                  </c:strRef>
                </c:tx>
                <c:spPr>
                  <a:solidFill>
                    <a:schemeClr val="accent4">
                      <a:lumMod val="70000"/>
                    </a:schemeClr>
                  </a:solidFill>
                  <a:ln>
                    <a:noFill/>
                  </a:ln>
                  <a:effectLst/>
                </c:spPr>
                <c:cat>
                  <c:numRef>
                    <c:extLst xmlns:c15="http://schemas.microsoft.com/office/drawing/2012/chart">
                      <c:ext xmlns:c15="http://schemas.microsoft.com/office/drawing/2012/chart" uri="{02D57815-91ED-43cb-92C2-25804820EDAC}">
                        <c15:formulaRef>
                          <c15:sqref>'V1AlignJob Benchmark Data'!$A$2:$A$16</c15:sqref>
                        </c15:formulaRef>
                      </c:ext>
                    </c:extLst>
                    <c:numCache>
                      <c:formatCode>General</c:formatCode>
                      <c:ptCount val="1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numCache>
                  </c:numRef>
                </c:cat>
                <c:val>
                  <c:numRef>
                    <c:extLst xmlns:c15="http://schemas.microsoft.com/office/drawing/2012/chart">
                      <c:ext xmlns:c15="http://schemas.microsoft.com/office/drawing/2012/chart" uri="{02D57815-91ED-43cb-92C2-25804820EDAC}">
                        <c15:formulaRef>
                          <c15:sqref>'V1AlignJob Benchmark Data'!$Y$2:$Y$16</c15:sqref>
                        </c15:formulaRef>
                      </c:ext>
                    </c:extLst>
                    <c:numCache>
                      <c:formatCode>[$-F400]h:mm:ss\ AM/PM</c:formatCode>
                      <c:ptCount val="15"/>
                      <c:pt idx="0">
                        <c:v>4.6296296296296298E-4</c:v>
                      </c:pt>
                      <c:pt idx="1">
                        <c:v>4.1666666666666669E-4</c:v>
                      </c:pt>
                      <c:pt idx="2">
                        <c:v>5.3240740740740744E-4</c:v>
                      </c:pt>
                      <c:pt idx="3">
                        <c:v>4.0509259259259258E-4</c:v>
                      </c:pt>
                      <c:pt idx="4">
                        <c:v>3.5879629629629629E-4</c:v>
                      </c:pt>
                      <c:pt idx="5">
                        <c:v>3.4722222222222224E-4</c:v>
                      </c:pt>
                      <c:pt idx="6">
                        <c:v>4.6296296296296298E-4</c:v>
                      </c:pt>
                      <c:pt idx="7">
                        <c:v>3.5879629629629629E-4</c:v>
                      </c:pt>
                      <c:pt idx="8">
                        <c:v>3.5879629629629629E-4</c:v>
                      </c:pt>
                      <c:pt idx="9">
                        <c:v>4.7453703703703704E-4</c:v>
                      </c:pt>
                      <c:pt idx="10">
                        <c:v>4.6296296296296298E-4</c:v>
                      </c:pt>
                      <c:pt idx="11">
                        <c:v>4.0509259259259258E-4</c:v>
                      </c:pt>
                      <c:pt idx="12">
                        <c:v>4.6296296296296298E-4</c:v>
                      </c:pt>
                      <c:pt idx="13">
                        <c:v>4.7453703703703704E-4</c:v>
                      </c:pt>
                      <c:pt idx="14">
                        <c:v>4.1666666666666669E-4</c:v>
                      </c:pt>
                    </c:numCache>
                  </c:numRef>
                </c:val>
                <c:extLst xmlns:c15="http://schemas.microsoft.com/office/drawing/2012/chart">
                  <c:ext xmlns:c16="http://schemas.microsoft.com/office/drawing/2014/chart" uri="{C3380CC4-5D6E-409C-BE32-E72D297353CC}">
                    <c16:uniqueId val="{00000017-CA35-4C4B-B4C1-47EE07AFB4A0}"/>
                  </c:ext>
                </c:extLst>
              </c15:ser>
            </c15:filteredAreaSeries>
          </c:ext>
        </c:extLst>
      </c:areaChart>
      <c:catAx>
        <c:axId val="115822158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E"/>
                  <a:t>Numbe</a:t>
                </a:r>
                <a:r>
                  <a:rPr lang="en-IE" baseline="0"/>
                  <a:t>r of Containers</a:t>
                </a:r>
                <a:endParaRPr lang="en-IE"/>
              </a:p>
            </c:rich>
          </c:tx>
          <c:layout>
            <c:manualLayout>
              <c:xMode val="edge"/>
              <c:yMode val="edge"/>
              <c:x val="0.46224976329652834"/>
              <c:y val="0.94494986386878277"/>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63361631"/>
        <c:crosses val="autoZero"/>
        <c:auto val="1"/>
        <c:lblAlgn val="ctr"/>
        <c:lblOffset val="100"/>
        <c:tickMarkSkip val="1"/>
        <c:noMultiLvlLbl val="0"/>
      </c:catAx>
      <c:valAx>
        <c:axId val="1863361631"/>
        <c:scaling>
          <c:orientation val="minMax"/>
          <c:max val="2.5000000000000005E-3"/>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E"/>
                  <a:t>Execution</a:t>
                </a:r>
                <a:r>
                  <a:rPr lang="en-IE" baseline="0"/>
                  <a:t> Times (hh:mm:ss)</a:t>
                </a:r>
                <a:endParaRPr lang="en-IE"/>
              </a:p>
            </c:rich>
          </c:tx>
          <c:layout>
            <c:manualLayout>
              <c:xMode val="edge"/>
              <c:yMode val="edge"/>
              <c:x val="1.7936994154890448E-3"/>
              <c:y val="0.38905428432961431"/>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F400]h:mm:ss\ AM/PM"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58221583"/>
        <c:crosses val="autoZero"/>
        <c:crossBetween val="midCat"/>
      </c:valAx>
      <c:spPr>
        <a:noFill/>
        <a:ln>
          <a:noFill/>
        </a:ln>
        <a:effectLst/>
      </c:spPr>
    </c:plotArea>
    <c:legend>
      <c:legendPos val="t"/>
      <c:layout>
        <c:manualLayout>
          <c:xMode val="edge"/>
          <c:yMode val="edge"/>
          <c:x val="0.17761886019728387"/>
          <c:y val="8.0757831035312727E-2"/>
          <c:w val="0.70825079925517931"/>
          <c:h val="4.4335271917994835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E"/>
              <a:t>K8s-BWBBLE</a:t>
            </a:r>
            <a:r>
              <a:rPr lang="en-IE" baseline="0"/>
              <a:t> Scalability</a:t>
            </a:r>
            <a:endParaRPr lang="en-IE"/>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3098216800153201"/>
          <c:y val="0.12431847456439608"/>
          <c:w val="0.8479669869592481"/>
          <c:h val="0.77455372493222741"/>
        </c:manualLayout>
      </c:layout>
      <c:scatterChart>
        <c:scatterStyle val="smoothMarker"/>
        <c:varyColors val="0"/>
        <c:ser>
          <c:idx val="0"/>
          <c:order val="0"/>
          <c:tx>
            <c:v>Total Time (Estimated)</c:v>
          </c:tx>
          <c:spPr>
            <a:ln w="19050" cap="rnd">
              <a:solidFill>
                <a:schemeClr val="accent1"/>
              </a:solidFill>
              <a:round/>
            </a:ln>
            <a:effectLst/>
          </c:spPr>
          <c:marker>
            <c:symbol val="none"/>
          </c:marker>
          <c:xVal>
            <c:numRef>
              <c:f>noACIAlignJob!$A$2:$A$65</c:f>
              <c:numCache>
                <c:formatCode>General</c:formatCode>
                <c:ptCount val="6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numCache>
            </c:numRef>
          </c:xVal>
          <c:yVal>
            <c:numRef>
              <c:f>noACIAlignJob!$D$2:$D$65</c:f>
              <c:numCache>
                <c:formatCode>[$-F400]h:mm:ss\ AM/PM</c:formatCode>
                <c:ptCount val="64"/>
                <c:pt idx="0">
                  <c:v>6.783978395061728E-2</c:v>
                </c:pt>
                <c:pt idx="1">
                  <c:v>3.5843256172839497E-2</c:v>
                </c:pt>
                <c:pt idx="2">
                  <c:v>2.517774691358024E-2</c:v>
                </c:pt>
                <c:pt idx="3">
                  <c:v>1.9844992283950612E-2</c:v>
                </c:pt>
                <c:pt idx="4">
                  <c:v>1.6645339506172835E-2</c:v>
                </c:pt>
                <c:pt idx="5">
                  <c:v>1.4512237654320984E-2</c:v>
                </c:pt>
                <c:pt idx="6">
                  <c:v>1.2988593474426803E-2</c:v>
                </c:pt>
                <c:pt idx="7">
                  <c:v>1.1845860339506169E-2</c:v>
                </c:pt>
                <c:pt idx="8">
                  <c:v>1.0957067901234564E-2</c:v>
                </c:pt>
                <c:pt idx="9">
                  <c:v>1.0246033950617281E-2</c:v>
                </c:pt>
                <c:pt idx="10">
                  <c:v>9.6642789001122296E-3</c:v>
                </c:pt>
                <c:pt idx="11">
                  <c:v>9.1794830246913536E-3</c:v>
                </c:pt>
                <c:pt idx="12">
                  <c:v>8.7692711301044605E-3</c:v>
                </c:pt>
                <c:pt idx="13">
                  <c:v>8.417660934744265E-3</c:v>
                </c:pt>
                <c:pt idx="14">
                  <c:v>8.1129320987654279E-3</c:v>
                </c:pt>
                <c:pt idx="15">
                  <c:v>7.8462943672839465E-3</c:v>
                </c:pt>
                <c:pt idx="16">
                  <c:v>7.6110257806826388E-3</c:v>
                </c:pt>
                <c:pt idx="17">
                  <c:v>7.4018981481481436E-3</c:v>
                </c:pt>
                <c:pt idx="18">
                  <c:v>7.21478395061728E-3</c:v>
                </c:pt>
                <c:pt idx="19">
                  <c:v>7.0463811728395023E-3</c:v>
                </c:pt>
                <c:pt idx="20">
                  <c:v>6.8940167548500846E-3</c:v>
                </c:pt>
                <c:pt idx="21">
                  <c:v>6.7555036475869766E-3</c:v>
                </c:pt>
                <c:pt idx="22">
                  <c:v>6.629035158346749E-3</c:v>
                </c:pt>
                <c:pt idx="23">
                  <c:v>6.5131057098765394E-3</c:v>
                </c:pt>
                <c:pt idx="24">
                  <c:v>6.4064506172839463E-3</c:v>
                </c:pt>
                <c:pt idx="25">
                  <c:v>6.3079997625830921E-3</c:v>
                </c:pt>
                <c:pt idx="26">
                  <c:v>6.2168415637860047E-3</c:v>
                </c:pt>
                <c:pt idx="27">
                  <c:v>6.1321946649029943E-3</c:v>
                </c:pt>
                <c:pt idx="28">
                  <c:v>6.0533854831843299E-3</c:v>
                </c:pt>
                <c:pt idx="29">
                  <c:v>5.9798302469135766E-3</c:v>
                </c:pt>
                <c:pt idx="30">
                  <c:v>5.911020509757065E-3</c:v>
                </c:pt>
                <c:pt idx="31">
                  <c:v>5.846511381172835E-3</c:v>
                </c:pt>
                <c:pt idx="32">
                  <c:v>5.7859118967452262E-3</c:v>
                </c:pt>
                <c:pt idx="33">
                  <c:v>5.728877087872182E-3</c:v>
                </c:pt>
                <c:pt idx="34">
                  <c:v>5.6751014109347403E-3</c:v>
                </c:pt>
                <c:pt idx="35">
                  <c:v>5.6243132716049336E-3</c:v>
                </c:pt>
                <c:pt idx="36">
                  <c:v>5.5762704371037659E-3</c:v>
                </c:pt>
                <c:pt idx="37">
                  <c:v>5.5307561728395026E-3</c:v>
                </c:pt>
                <c:pt idx="38">
                  <c:v>5.4875759734093026E-3</c:v>
                </c:pt>
                <c:pt idx="39">
                  <c:v>5.4465547839506138E-3</c:v>
                </c:pt>
                <c:pt idx="40">
                  <c:v>5.4075346281240548E-3</c:v>
                </c:pt>
                <c:pt idx="41">
                  <c:v>5.3703725749559041E-3</c:v>
                </c:pt>
                <c:pt idx="42">
                  <c:v>5.3349389893769701E-3</c:v>
                </c:pt>
                <c:pt idx="43">
                  <c:v>5.3011160213243501E-3</c:v>
                </c:pt>
                <c:pt idx="44">
                  <c:v>5.2687962962962923E-3</c:v>
                </c:pt>
                <c:pt idx="45">
                  <c:v>5.2378817767042363E-3</c:v>
                </c:pt>
                <c:pt idx="46">
                  <c:v>5.2082827685841823E-3</c:v>
                </c:pt>
                <c:pt idx="47">
                  <c:v>5.1799170524691315E-3</c:v>
                </c:pt>
                <c:pt idx="48">
                  <c:v>5.1527091206853073E-3</c:v>
                </c:pt>
                <c:pt idx="49">
                  <c:v>5.1265895061728354E-3</c:v>
                </c:pt>
                <c:pt idx="50">
                  <c:v>5.1014941902686956E-3</c:v>
                </c:pt>
                <c:pt idx="51">
                  <c:v>5.0773640788224078E-3</c:v>
                </c:pt>
                <c:pt idx="52">
                  <c:v>5.0541445376193761E-3</c:v>
                </c:pt>
                <c:pt idx="53">
                  <c:v>5.0317849794238641E-3</c:v>
                </c:pt>
                <c:pt idx="54">
                  <c:v>5.0102384960718253E-3</c:v>
                </c:pt>
                <c:pt idx="55">
                  <c:v>4.9894615299823589E-3</c:v>
                </c:pt>
                <c:pt idx="56">
                  <c:v>4.9694135802469093E-3</c:v>
                </c:pt>
                <c:pt idx="57">
                  <c:v>4.9500569391230272E-3</c:v>
                </c:pt>
                <c:pt idx="58">
                  <c:v>4.9313564553253777E-3</c:v>
                </c:pt>
                <c:pt idx="59">
                  <c:v>4.9132793209876501E-3</c:v>
                </c:pt>
                <c:pt idx="60">
                  <c:v>4.8957948795790279E-3</c:v>
                </c:pt>
                <c:pt idx="61">
                  <c:v>4.8788744524093947E-3</c:v>
                </c:pt>
                <c:pt idx="62">
                  <c:v>4.8624911816578442E-3</c:v>
                </c:pt>
                <c:pt idx="63">
                  <c:v>4.8466198881172793E-3</c:v>
                </c:pt>
              </c:numCache>
            </c:numRef>
          </c:yVal>
          <c:smooth val="1"/>
          <c:extLst>
            <c:ext xmlns:c16="http://schemas.microsoft.com/office/drawing/2014/chart" uri="{C3380CC4-5D6E-409C-BE32-E72D297353CC}">
              <c16:uniqueId val="{00000000-9C8D-49C2-8DBD-5DCE95960F8C}"/>
            </c:ext>
          </c:extLst>
        </c:ser>
        <c:ser>
          <c:idx val="1"/>
          <c:order val="1"/>
          <c:tx>
            <c:v>Align Time (Estimated)</c:v>
          </c:tx>
          <c:spPr>
            <a:ln w="19050" cap="rnd">
              <a:solidFill>
                <a:schemeClr val="accent2"/>
              </a:solidFill>
              <a:round/>
            </a:ln>
            <a:effectLst/>
          </c:spPr>
          <c:marker>
            <c:symbol val="none"/>
          </c:marker>
          <c:xVal>
            <c:numRef>
              <c:f>noACIAlignJob!$A$2:$A$65</c:f>
              <c:numCache>
                <c:formatCode>General</c:formatCode>
                <c:ptCount val="6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numCache>
            </c:numRef>
          </c:xVal>
          <c:yVal>
            <c:numRef>
              <c:f>noACIAlignJob!$B$2:$B$65</c:f>
              <c:numCache>
                <c:formatCode>[$-F400]h:mm:ss\ AM/PM</c:formatCode>
                <c:ptCount val="64"/>
                <c:pt idx="0">
                  <c:v>6.4389753086419754E-2</c:v>
                </c:pt>
                <c:pt idx="1">
                  <c:v>3.2393225308641971E-2</c:v>
                </c:pt>
                <c:pt idx="2">
                  <c:v>2.1727716049382714E-2</c:v>
                </c:pt>
                <c:pt idx="3">
                  <c:v>1.6394961419753086E-2</c:v>
                </c:pt>
                <c:pt idx="4">
                  <c:v>1.3195308641975309E-2</c:v>
                </c:pt>
                <c:pt idx="5">
                  <c:v>1.1062206790123456E-2</c:v>
                </c:pt>
                <c:pt idx="6">
                  <c:v>9.5385626102292773E-3</c:v>
                </c:pt>
                <c:pt idx="7">
                  <c:v>8.3958294753086419E-3</c:v>
                </c:pt>
                <c:pt idx="8">
                  <c:v>7.5070370370370369E-3</c:v>
                </c:pt>
                <c:pt idx="9">
                  <c:v>6.7960030864197534E-3</c:v>
                </c:pt>
                <c:pt idx="10">
                  <c:v>6.214248035914703E-3</c:v>
                </c:pt>
                <c:pt idx="11">
                  <c:v>5.7294521604938269E-3</c:v>
                </c:pt>
                <c:pt idx="12">
                  <c:v>5.319240265906933E-3</c:v>
                </c:pt>
                <c:pt idx="13">
                  <c:v>4.9676300705467375E-3</c:v>
                </c:pt>
                <c:pt idx="14">
                  <c:v>4.6629012345679012E-3</c:v>
                </c:pt>
                <c:pt idx="15">
                  <c:v>4.3962635030864198E-3</c:v>
                </c:pt>
                <c:pt idx="16">
                  <c:v>4.1609949164851121E-3</c:v>
                </c:pt>
                <c:pt idx="17">
                  <c:v>3.9518672839506169E-3</c:v>
                </c:pt>
                <c:pt idx="18">
                  <c:v>3.7647530864197533E-3</c:v>
                </c:pt>
                <c:pt idx="19">
                  <c:v>3.5963503086419756E-3</c:v>
                </c:pt>
                <c:pt idx="20">
                  <c:v>3.4439858906525575E-3</c:v>
                </c:pt>
                <c:pt idx="21">
                  <c:v>3.3054727833894504E-3</c:v>
                </c:pt>
                <c:pt idx="22">
                  <c:v>3.1790042941492219E-3</c:v>
                </c:pt>
                <c:pt idx="23">
                  <c:v>3.0630748456790123E-3</c:v>
                </c:pt>
                <c:pt idx="24">
                  <c:v>2.9564197530864197E-3</c:v>
                </c:pt>
                <c:pt idx="25">
                  <c:v>2.8579688983855654E-3</c:v>
                </c:pt>
                <c:pt idx="26">
                  <c:v>2.7668106995884776E-3</c:v>
                </c:pt>
                <c:pt idx="27">
                  <c:v>2.6821638007054676E-3</c:v>
                </c:pt>
                <c:pt idx="28">
                  <c:v>2.6033546189868032E-3</c:v>
                </c:pt>
                <c:pt idx="29">
                  <c:v>2.5297993827160495E-3</c:v>
                </c:pt>
                <c:pt idx="30">
                  <c:v>2.4609896455595383E-3</c:v>
                </c:pt>
                <c:pt idx="31">
                  <c:v>2.3964805169753088E-3</c:v>
                </c:pt>
                <c:pt idx="32">
                  <c:v>2.3358810325476991E-3</c:v>
                </c:pt>
                <c:pt idx="33">
                  <c:v>2.2788462236746549E-3</c:v>
                </c:pt>
                <c:pt idx="34">
                  <c:v>2.2250705467372137E-3</c:v>
                </c:pt>
                <c:pt idx="35">
                  <c:v>2.1742824074074073E-3</c:v>
                </c:pt>
                <c:pt idx="36">
                  <c:v>2.1262395729062396E-3</c:v>
                </c:pt>
                <c:pt idx="37">
                  <c:v>2.0807253086419755E-3</c:v>
                </c:pt>
                <c:pt idx="38">
                  <c:v>2.0375451092117759E-3</c:v>
                </c:pt>
                <c:pt idx="39">
                  <c:v>1.9965239197530867E-3</c:v>
                </c:pt>
                <c:pt idx="40">
                  <c:v>1.9575037639265281E-3</c:v>
                </c:pt>
                <c:pt idx="41">
                  <c:v>1.9203417107583774E-3</c:v>
                </c:pt>
                <c:pt idx="42">
                  <c:v>1.884908125179443E-3</c:v>
                </c:pt>
                <c:pt idx="43">
                  <c:v>1.8510851571268238E-3</c:v>
                </c:pt>
                <c:pt idx="44">
                  <c:v>1.8187654320987654E-3</c:v>
                </c:pt>
                <c:pt idx="45">
                  <c:v>1.7878509125067096E-3</c:v>
                </c:pt>
                <c:pt idx="46">
                  <c:v>1.758251904386656E-3</c:v>
                </c:pt>
                <c:pt idx="47">
                  <c:v>1.7298861882716048E-3</c:v>
                </c:pt>
                <c:pt idx="48">
                  <c:v>1.7026782564877802E-3</c:v>
                </c:pt>
                <c:pt idx="49">
                  <c:v>1.6765586419753085E-3</c:v>
                </c:pt>
                <c:pt idx="50">
                  <c:v>1.6514633260711691E-3</c:v>
                </c:pt>
                <c:pt idx="51">
                  <c:v>1.6273332146248814E-3</c:v>
                </c:pt>
                <c:pt idx="52">
                  <c:v>1.6041136734218494E-3</c:v>
                </c:pt>
                <c:pt idx="53">
                  <c:v>1.5817541152263375E-3</c:v>
                </c:pt>
                <c:pt idx="54">
                  <c:v>1.5602076318742984E-3</c:v>
                </c:pt>
                <c:pt idx="55">
                  <c:v>1.5394306657848325E-3</c:v>
                </c:pt>
                <c:pt idx="56">
                  <c:v>1.5193827160493827E-3</c:v>
                </c:pt>
                <c:pt idx="57">
                  <c:v>1.5000260749255003E-3</c:v>
                </c:pt>
                <c:pt idx="58">
                  <c:v>1.481325591127851E-3</c:v>
                </c:pt>
                <c:pt idx="59">
                  <c:v>1.4632484567901234E-3</c:v>
                </c:pt>
                <c:pt idx="60">
                  <c:v>1.4457640153815016E-3</c:v>
                </c:pt>
                <c:pt idx="61">
                  <c:v>1.4288435882118678E-3</c:v>
                </c:pt>
                <c:pt idx="62">
                  <c:v>1.4124603174603175E-3</c:v>
                </c:pt>
                <c:pt idx="63">
                  <c:v>1.3965890239197531E-3</c:v>
                </c:pt>
              </c:numCache>
            </c:numRef>
          </c:yVal>
          <c:smooth val="1"/>
          <c:extLst>
            <c:ext xmlns:c16="http://schemas.microsoft.com/office/drawing/2014/chart" uri="{C3380CC4-5D6E-409C-BE32-E72D297353CC}">
              <c16:uniqueId val="{00000001-9C8D-49C2-8DBD-5DCE95960F8C}"/>
            </c:ext>
          </c:extLst>
        </c:ser>
        <c:ser>
          <c:idx val="2"/>
          <c:order val="2"/>
          <c:tx>
            <c:v>Ideal Total Time (Estimated)</c:v>
          </c:tx>
          <c:spPr>
            <a:ln w="19050" cap="rnd">
              <a:solidFill>
                <a:schemeClr val="accent6"/>
              </a:solidFill>
              <a:round/>
            </a:ln>
            <a:effectLst/>
          </c:spPr>
          <c:marker>
            <c:symbol val="none"/>
          </c:marker>
          <c:xVal>
            <c:numRef>
              <c:f>noACIAlignJob!$A$2:$A$65</c:f>
              <c:numCache>
                <c:formatCode>General</c:formatCode>
                <c:ptCount val="6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numCache>
            </c:numRef>
          </c:xVal>
          <c:yVal>
            <c:numRef>
              <c:f>noACIAlignJob!$E$2:$E$65</c:f>
              <c:numCache>
                <c:formatCode>[$-F400]h:mm:ss\ AM/PM</c:formatCode>
                <c:ptCount val="64"/>
                <c:pt idx="0">
                  <c:v>6.783978395061728E-2</c:v>
                </c:pt>
                <c:pt idx="1">
                  <c:v>3.391989197530864E-2</c:v>
                </c:pt>
                <c:pt idx="2">
                  <c:v>2.2613261316872427E-2</c:v>
                </c:pt>
                <c:pt idx="3">
                  <c:v>1.695994598765432E-2</c:v>
                </c:pt>
                <c:pt idx="4">
                  <c:v>1.3567956790123455E-2</c:v>
                </c:pt>
                <c:pt idx="5">
                  <c:v>1.1306630658436213E-2</c:v>
                </c:pt>
                <c:pt idx="6">
                  <c:v>9.6913977072310403E-3</c:v>
                </c:pt>
                <c:pt idx="7">
                  <c:v>8.47997299382716E-3</c:v>
                </c:pt>
                <c:pt idx="8">
                  <c:v>7.5377537722908089E-3</c:v>
                </c:pt>
                <c:pt idx="9">
                  <c:v>6.7839783950617277E-3</c:v>
                </c:pt>
                <c:pt idx="10">
                  <c:v>6.1672530864197526E-3</c:v>
                </c:pt>
                <c:pt idx="11">
                  <c:v>5.6533153292181067E-3</c:v>
                </c:pt>
                <c:pt idx="12">
                  <c:v>5.2184449192782525E-3</c:v>
                </c:pt>
                <c:pt idx="13">
                  <c:v>4.8456988536155201E-3</c:v>
                </c:pt>
                <c:pt idx="14">
                  <c:v>4.5226522633744857E-3</c:v>
                </c:pt>
                <c:pt idx="15">
                  <c:v>4.23998649691358E-3</c:v>
                </c:pt>
                <c:pt idx="16">
                  <c:v>3.9905755265068985E-3</c:v>
                </c:pt>
                <c:pt idx="17">
                  <c:v>3.7688768861454044E-3</c:v>
                </c:pt>
                <c:pt idx="18">
                  <c:v>3.5705149447693304E-3</c:v>
                </c:pt>
                <c:pt idx="19">
                  <c:v>3.3919891975308638E-3</c:v>
                </c:pt>
                <c:pt idx="20">
                  <c:v>3.2304659024103466E-3</c:v>
                </c:pt>
                <c:pt idx="21">
                  <c:v>3.0836265432098763E-3</c:v>
                </c:pt>
                <c:pt idx="22">
                  <c:v>2.9495558239398816E-3</c:v>
                </c:pt>
                <c:pt idx="23">
                  <c:v>2.8266576646090533E-3</c:v>
                </c:pt>
                <c:pt idx="24">
                  <c:v>2.7135913580246911E-3</c:v>
                </c:pt>
                <c:pt idx="25">
                  <c:v>2.6092224596391263E-3</c:v>
                </c:pt>
                <c:pt idx="26">
                  <c:v>2.512584590763603E-3</c:v>
                </c:pt>
                <c:pt idx="27">
                  <c:v>2.4228494268077601E-3</c:v>
                </c:pt>
                <c:pt idx="28">
                  <c:v>2.3393028948488718E-3</c:v>
                </c:pt>
                <c:pt idx="29">
                  <c:v>2.2613261316872428E-3</c:v>
                </c:pt>
                <c:pt idx="30">
                  <c:v>2.1883801274392672E-3</c:v>
                </c:pt>
                <c:pt idx="31">
                  <c:v>2.11999324845679E-3</c:v>
                </c:pt>
                <c:pt idx="32">
                  <c:v>2.055751028806584E-3</c:v>
                </c:pt>
                <c:pt idx="33">
                  <c:v>1.9952877632534493E-3</c:v>
                </c:pt>
                <c:pt idx="34">
                  <c:v>1.938279541446208E-3</c:v>
                </c:pt>
                <c:pt idx="35">
                  <c:v>1.8844384430727022E-3</c:v>
                </c:pt>
                <c:pt idx="36">
                  <c:v>1.8335076743410076E-3</c:v>
                </c:pt>
                <c:pt idx="37">
                  <c:v>1.7852574723846652E-3</c:v>
                </c:pt>
                <c:pt idx="38">
                  <c:v>1.7394816397594175E-3</c:v>
                </c:pt>
                <c:pt idx="39">
                  <c:v>1.6959945987654319E-3</c:v>
                </c:pt>
                <c:pt idx="40">
                  <c:v>1.6546288768443239E-3</c:v>
                </c:pt>
                <c:pt idx="41">
                  <c:v>1.6152329512051733E-3</c:v>
                </c:pt>
                <c:pt idx="42">
                  <c:v>1.5776693942004018E-3</c:v>
                </c:pt>
                <c:pt idx="43">
                  <c:v>1.5418132716049381E-3</c:v>
                </c:pt>
                <c:pt idx="44">
                  <c:v>1.5075507544581618E-3</c:v>
                </c:pt>
                <c:pt idx="45">
                  <c:v>1.4747779119699408E-3</c:v>
                </c:pt>
                <c:pt idx="46">
                  <c:v>1.4433996585237719E-3</c:v>
                </c:pt>
                <c:pt idx="47">
                  <c:v>1.4133288323045267E-3</c:v>
                </c:pt>
                <c:pt idx="48">
                  <c:v>1.3844853867472915E-3</c:v>
                </c:pt>
                <c:pt idx="49">
                  <c:v>1.3567956790123455E-3</c:v>
                </c:pt>
                <c:pt idx="50">
                  <c:v>1.3301918421689662E-3</c:v>
                </c:pt>
                <c:pt idx="51">
                  <c:v>1.3046112298195631E-3</c:v>
                </c:pt>
                <c:pt idx="52">
                  <c:v>1.2799959235965525E-3</c:v>
                </c:pt>
                <c:pt idx="53">
                  <c:v>1.2562922953818015E-3</c:v>
                </c:pt>
                <c:pt idx="54">
                  <c:v>1.2334506172839506E-3</c:v>
                </c:pt>
                <c:pt idx="55">
                  <c:v>1.21142471340388E-3</c:v>
                </c:pt>
                <c:pt idx="56">
                  <c:v>1.1901716482564436E-3</c:v>
                </c:pt>
                <c:pt idx="57">
                  <c:v>1.1696514474244359E-3</c:v>
                </c:pt>
                <c:pt idx="58">
                  <c:v>1.1498268466206319E-3</c:v>
                </c:pt>
                <c:pt idx="59">
                  <c:v>1.1306630658436214E-3</c:v>
                </c:pt>
                <c:pt idx="60">
                  <c:v>1.1121276057478242E-3</c:v>
                </c:pt>
                <c:pt idx="61">
                  <c:v>1.0941900637196336E-3</c:v>
                </c:pt>
                <c:pt idx="62">
                  <c:v>1.0768219674701155E-3</c:v>
                </c:pt>
                <c:pt idx="63">
                  <c:v>1.059996624228395E-3</c:v>
                </c:pt>
              </c:numCache>
            </c:numRef>
          </c:yVal>
          <c:smooth val="1"/>
          <c:extLst>
            <c:ext xmlns:c16="http://schemas.microsoft.com/office/drawing/2014/chart" uri="{C3380CC4-5D6E-409C-BE32-E72D297353CC}">
              <c16:uniqueId val="{00000002-9C8D-49C2-8DBD-5DCE95960F8C}"/>
            </c:ext>
          </c:extLst>
        </c:ser>
        <c:dLbls>
          <c:showLegendKey val="0"/>
          <c:showVal val="0"/>
          <c:showCatName val="0"/>
          <c:showSerName val="0"/>
          <c:showPercent val="0"/>
          <c:showBubbleSize val="0"/>
        </c:dLbls>
        <c:axId val="600703935"/>
        <c:axId val="2008413551"/>
      </c:scatterChart>
      <c:valAx>
        <c:axId val="600703935"/>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E"/>
                  <a:t>Parallelism(Number</a:t>
                </a:r>
                <a:r>
                  <a:rPr lang="en-IE" baseline="0"/>
                  <a:t> of Containers)</a:t>
                </a:r>
                <a:endParaRPr lang="en-IE"/>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08413551"/>
        <c:crosses val="autoZero"/>
        <c:crossBetween val="midCat"/>
      </c:valAx>
      <c:valAx>
        <c:axId val="2008413551"/>
        <c:scaling>
          <c:logBase val="2"/>
          <c:orientation val="minMax"/>
          <c:max val="0.1500000000000000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E"/>
                  <a:t>Execution Time</a:t>
                </a:r>
                <a:r>
                  <a:rPr lang="en-IE" baseline="0"/>
                  <a:t> (hh:mm:SS)</a:t>
                </a:r>
                <a:endParaRPr lang="en-IE"/>
              </a:p>
            </c:rich>
          </c:tx>
          <c:layout>
            <c:manualLayout>
              <c:xMode val="edge"/>
              <c:yMode val="edge"/>
              <c:x val="1.4502604901937553E-2"/>
              <c:y val="0.29601700893590333"/>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hh:mm:ss;@"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0703935"/>
        <c:crosses val="autoZero"/>
        <c:crossBetween val="midCat"/>
      </c:valAx>
      <c:spPr>
        <a:noFill/>
        <a:ln>
          <a:noFill/>
        </a:ln>
        <a:effectLst/>
      </c:spPr>
    </c:plotArea>
    <c:legend>
      <c:legendPos val="t"/>
      <c:layout>
        <c:manualLayout>
          <c:xMode val="edge"/>
          <c:yMode val="edge"/>
          <c:x val="0.11310420961328332"/>
          <c:y val="7.0489741143753337E-2"/>
          <c:w val="0.77281365580375416"/>
          <c:h val="4.5593019426505794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C54E6E-71E3-4ED5-9339-D2A34BB98A4E}"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IE"/>
        </a:p>
      </dgm:t>
    </dgm:pt>
    <dgm:pt modelId="{7883D645-F309-48C7-9003-962E10EC6219}">
      <dgm:prSet phldrT="[Text]"/>
      <dgm:spPr/>
      <dgm:t>
        <a:bodyPr/>
        <a:lstStyle/>
        <a:p>
          <a:r>
            <a:rPr lang="en-GB"/>
            <a:t>data_prep</a:t>
          </a:r>
          <a:endParaRPr lang="en-IE"/>
        </a:p>
      </dgm:t>
    </dgm:pt>
    <dgm:pt modelId="{E3096B4C-5391-4D3D-A648-3F04243A9523}" type="sibTrans" cxnId="{00D3DB84-23FE-4E0C-9C20-80E840F64F09}">
      <dgm:prSet/>
      <dgm:spPr/>
      <dgm:t>
        <a:bodyPr/>
        <a:lstStyle/>
        <a:p>
          <a:endParaRPr lang="en-IE"/>
        </a:p>
      </dgm:t>
    </dgm:pt>
    <dgm:pt modelId="{BA209013-2175-4576-9C47-4ED33BB68649}" type="parTrans" cxnId="{00D3DB84-23FE-4E0C-9C20-80E840F64F09}">
      <dgm:prSet/>
      <dgm:spPr/>
      <dgm:t>
        <a:bodyPr/>
        <a:lstStyle/>
        <a:p>
          <a:endParaRPr lang="en-IE"/>
        </a:p>
      </dgm:t>
    </dgm:pt>
    <dgm:pt modelId="{BF9034C4-7839-4C96-B6C8-F05167C69920}">
      <dgm:prSet phldrT="[Text]"/>
      <dgm:spPr/>
      <dgm:t>
        <a:bodyPr/>
        <a:lstStyle/>
        <a:p>
          <a:r>
            <a:rPr lang="en-GB"/>
            <a:t>comb</a:t>
          </a:r>
          <a:endParaRPr lang="en-IE"/>
        </a:p>
      </dgm:t>
    </dgm:pt>
    <dgm:pt modelId="{34A2D129-16E1-4FEC-8717-B4A68D4E6FE0}" type="sibTrans" cxnId="{DF586533-8134-4F59-99C1-7447EA974BF8}">
      <dgm:prSet/>
      <dgm:spPr/>
      <dgm:t>
        <a:bodyPr/>
        <a:lstStyle/>
        <a:p>
          <a:endParaRPr lang="en-IE"/>
        </a:p>
      </dgm:t>
    </dgm:pt>
    <dgm:pt modelId="{3EF95F52-D6DD-47BF-BE7B-D4EEF871918F}" type="parTrans" cxnId="{DF586533-8134-4F59-99C1-7447EA974BF8}">
      <dgm:prSet/>
      <dgm:spPr/>
      <dgm:t>
        <a:bodyPr/>
        <a:lstStyle/>
        <a:p>
          <a:endParaRPr lang="en-IE"/>
        </a:p>
      </dgm:t>
    </dgm:pt>
    <dgm:pt modelId="{475BC7F0-A392-4B50-B417-C1308A463603}">
      <dgm:prSet phldrT="[Text]"/>
      <dgm:spPr/>
      <dgm:t>
        <a:bodyPr/>
        <a:lstStyle/>
        <a:p>
          <a:r>
            <a:rPr lang="en-GB"/>
            <a:t>index</a:t>
          </a:r>
          <a:endParaRPr lang="en-IE"/>
        </a:p>
      </dgm:t>
    </dgm:pt>
    <dgm:pt modelId="{3FD70D09-1DF6-4560-89E2-74E05314845E}" type="sibTrans" cxnId="{A9D87874-D811-4738-8342-34F6CFB33CF5}">
      <dgm:prSet/>
      <dgm:spPr/>
      <dgm:t>
        <a:bodyPr/>
        <a:lstStyle/>
        <a:p>
          <a:endParaRPr lang="en-IE"/>
        </a:p>
      </dgm:t>
    </dgm:pt>
    <dgm:pt modelId="{1DCDD9FD-530E-4D4C-8BF3-146E67CDECA9}" type="parTrans" cxnId="{A9D87874-D811-4738-8342-34F6CFB33CF5}">
      <dgm:prSet/>
      <dgm:spPr/>
      <dgm:t>
        <a:bodyPr/>
        <a:lstStyle/>
        <a:p>
          <a:endParaRPr lang="en-IE"/>
        </a:p>
      </dgm:t>
    </dgm:pt>
    <dgm:pt modelId="{3907C71E-CDB2-4441-A0A0-859D665746D9}">
      <dgm:prSet phldrT="[Text]"/>
      <dgm:spPr>
        <a:ln>
          <a:solidFill>
            <a:schemeClr val="accent2">
              <a:lumMod val="75000"/>
            </a:schemeClr>
          </a:solidFill>
        </a:ln>
      </dgm:spPr>
      <dgm:t>
        <a:bodyPr/>
        <a:lstStyle/>
        <a:p>
          <a:r>
            <a:rPr lang="en-GB"/>
            <a:t>align*</a:t>
          </a:r>
          <a:endParaRPr lang="en-IE"/>
        </a:p>
      </dgm:t>
    </dgm:pt>
    <dgm:pt modelId="{FA79B526-4494-452F-9D68-2D2A9B5E982C}" type="sibTrans" cxnId="{EC03C703-0606-4B15-94EA-4A89475C9F58}">
      <dgm:prSet/>
      <dgm:spPr/>
      <dgm:t>
        <a:bodyPr/>
        <a:lstStyle/>
        <a:p>
          <a:endParaRPr lang="en-IE"/>
        </a:p>
      </dgm:t>
    </dgm:pt>
    <dgm:pt modelId="{91E4927D-2730-4870-8A00-FA8844B2E290}" type="parTrans" cxnId="{EC03C703-0606-4B15-94EA-4A89475C9F58}">
      <dgm:prSet/>
      <dgm:spPr/>
      <dgm:t>
        <a:bodyPr/>
        <a:lstStyle/>
        <a:p>
          <a:endParaRPr lang="en-IE"/>
        </a:p>
      </dgm:t>
    </dgm:pt>
    <dgm:pt modelId="{2BEFB4E0-FB77-4890-BBD0-B8DC53AB99B4}">
      <dgm:prSet phldrT="[Text]"/>
      <dgm:spPr>
        <a:ln>
          <a:solidFill>
            <a:schemeClr val="accent2">
              <a:lumMod val="75000"/>
            </a:schemeClr>
          </a:solidFill>
        </a:ln>
      </dgm:spPr>
      <dgm:t>
        <a:bodyPr/>
        <a:lstStyle/>
        <a:p>
          <a:r>
            <a:rPr lang="en-GB"/>
            <a:t>aln2sam</a:t>
          </a:r>
          <a:endParaRPr lang="en-IE"/>
        </a:p>
      </dgm:t>
    </dgm:pt>
    <dgm:pt modelId="{0B5EA677-2B28-450C-8FBA-872724D8BA36}" type="sibTrans" cxnId="{D0FA5AD7-E242-4E11-9AD1-5CA1FED67115}">
      <dgm:prSet/>
      <dgm:spPr/>
      <dgm:t>
        <a:bodyPr/>
        <a:lstStyle/>
        <a:p>
          <a:endParaRPr lang="en-IE"/>
        </a:p>
      </dgm:t>
    </dgm:pt>
    <dgm:pt modelId="{5499B57A-F667-47C7-B091-6BA2EBCFF321}" type="parTrans" cxnId="{D0FA5AD7-E242-4E11-9AD1-5CA1FED67115}">
      <dgm:prSet/>
      <dgm:spPr/>
      <dgm:t>
        <a:bodyPr/>
        <a:lstStyle/>
        <a:p>
          <a:endParaRPr lang="en-IE"/>
        </a:p>
      </dgm:t>
    </dgm:pt>
    <dgm:pt modelId="{1D71D61C-33BD-44C2-8898-4EA5A6CA7E05}">
      <dgm:prSet phldrT="[Text]"/>
      <dgm:spPr>
        <a:ln>
          <a:solidFill>
            <a:schemeClr val="accent2">
              <a:lumMod val="75000"/>
            </a:schemeClr>
          </a:solidFill>
        </a:ln>
      </dgm:spPr>
      <dgm:t>
        <a:bodyPr/>
        <a:lstStyle/>
        <a:p>
          <a:r>
            <a:rPr lang="en-GB"/>
            <a:t>sam_pad</a:t>
          </a:r>
          <a:endParaRPr lang="en-IE"/>
        </a:p>
      </dgm:t>
    </dgm:pt>
    <dgm:pt modelId="{7D4056D7-2799-48B1-813A-976B182E6C7A}" type="sibTrans" cxnId="{CDD1AE2E-CF03-4221-BD00-3A21896D3FE7}">
      <dgm:prSet/>
      <dgm:spPr/>
      <dgm:t>
        <a:bodyPr/>
        <a:lstStyle/>
        <a:p>
          <a:endParaRPr lang="en-IE"/>
        </a:p>
      </dgm:t>
    </dgm:pt>
    <dgm:pt modelId="{3166F77E-9B5A-4A30-B31A-8EF53CA7C030}" type="parTrans" cxnId="{CDD1AE2E-CF03-4221-BD00-3A21896D3FE7}">
      <dgm:prSet/>
      <dgm:spPr/>
      <dgm:t>
        <a:bodyPr/>
        <a:lstStyle/>
        <a:p>
          <a:endParaRPr lang="en-IE"/>
        </a:p>
      </dgm:t>
    </dgm:pt>
    <dgm:pt modelId="{6F9519F3-22F2-4495-B972-990E7B7F7F7D}" type="pres">
      <dgm:prSet presAssocID="{7FC54E6E-71E3-4ED5-9339-D2A34BB98A4E}" presName="Name0" presStyleCnt="0">
        <dgm:presLayoutVars>
          <dgm:chMax val="11"/>
          <dgm:chPref val="11"/>
          <dgm:dir/>
          <dgm:resizeHandles/>
        </dgm:presLayoutVars>
      </dgm:prSet>
      <dgm:spPr/>
    </dgm:pt>
    <dgm:pt modelId="{F4EBB036-A74F-44F9-91C8-EBC5F24D09E0}" type="pres">
      <dgm:prSet presAssocID="{1D71D61C-33BD-44C2-8898-4EA5A6CA7E05}" presName="Accent6" presStyleCnt="0"/>
      <dgm:spPr/>
    </dgm:pt>
    <dgm:pt modelId="{DEE66706-5B1B-4926-B405-442FC4F08963}" type="pres">
      <dgm:prSet presAssocID="{1D71D61C-33BD-44C2-8898-4EA5A6CA7E05}" presName="Accent" presStyleLbl="node1" presStyleIdx="0" presStyleCnt="6"/>
      <dgm:spPr>
        <a:solidFill>
          <a:schemeClr val="accent2">
            <a:lumMod val="75000"/>
          </a:schemeClr>
        </a:solidFill>
      </dgm:spPr>
    </dgm:pt>
    <dgm:pt modelId="{ADC83A97-566A-481A-A59C-02B8D8B51BD9}" type="pres">
      <dgm:prSet presAssocID="{1D71D61C-33BD-44C2-8898-4EA5A6CA7E05}" presName="ParentBackground6" presStyleCnt="0"/>
      <dgm:spPr/>
    </dgm:pt>
    <dgm:pt modelId="{99C30D1F-A57B-4B02-A764-B232B8EACAA9}" type="pres">
      <dgm:prSet presAssocID="{1D71D61C-33BD-44C2-8898-4EA5A6CA7E05}" presName="ParentBackground" presStyleLbl="fgAcc1" presStyleIdx="0" presStyleCnt="6"/>
      <dgm:spPr/>
    </dgm:pt>
    <dgm:pt modelId="{9F83EDF3-D27C-4833-9D43-DA032C97CDCD}" type="pres">
      <dgm:prSet presAssocID="{1D71D61C-33BD-44C2-8898-4EA5A6CA7E05}" presName="Parent6" presStyleLbl="revTx" presStyleIdx="0" presStyleCnt="0">
        <dgm:presLayoutVars>
          <dgm:chMax val="1"/>
          <dgm:chPref val="1"/>
          <dgm:bulletEnabled val="1"/>
        </dgm:presLayoutVars>
      </dgm:prSet>
      <dgm:spPr/>
    </dgm:pt>
    <dgm:pt modelId="{8415E2AF-E60C-4793-99AC-C621008F6A26}" type="pres">
      <dgm:prSet presAssocID="{2BEFB4E0-FB77-4890-BBD0-B8DC53AB99B4}" presName="Accent5" presStyleCnt="0"/>
      <dgm:spPr/>
    </dgm:pt>
    <dgm:pt modelId="{6FB221D5-73F5-408C-B0E8-53C9F04C3D6B}" type="pres">
      <dgm:prSet presAssocID="{2BEFB4E0-FB77-4890-BBD0-B8DC53AB99B4}" presName="Accent" presStyleLbl="node1" presStyleIdx="1" presStyleCnt="6"/>
      <dgm:spPr>
        <a:solidFill>
          <a:schemeClr val="accent2">
            <a:lumMod val="75000"/>
          </a:schemeClr>
        </a:solidFill>
      </dgm:spPr>
    </dgm:pt>
    <dgm:pt modelId="{0F67E065-ECB2-48CE-BA27-FBC5AAA4A4DE}" type="pres">
      <dgm:prSet presAssocID="{2BEFB4E0-FB77-4890-BBD0-B8DC53AB99B4}" presName="ParentBackground5" presStyleCnt="0"/>
      <dgm:spPr/>
    </dgm:pt>
    <dgm:pt modelId="{6317A06E-1FA6-472F-B9F4-87B96A9C4A3D}" type="pres">
      <dgm:prSet presAssocID="{2BEFB4E0-FB77-4890-BBD0-B8DC53AB99B4}" presName="ParentBackground" presStyleLbl="fgAcc1" presStyleIdx="1" presStyleCnt="6"/>
      <dgm:spPr/>
    </dgm:pt>
    <dgm:pt modelId="{73A3CAFB-9DF8-4C5A-843F-03AB4A9CFDD1}" type="pres">
      <dgm:prSet presAssocID="{2BEFB4E0-FB77-4890-BBD0-B8DC53AB99B4}" presName="Parent5" presStyleLbl="revTx" presStyleIdx="0" presStyleCnt="0">
        <dgm:presLayoutVars>
          <dgm:chMax val="1"/>
          <dgm:chPref val="1"/>
          <dgm:bulletEnabled val="1"/>
        </dgm:presLayoutVars>
      </dgm:prSet>
      <dgm:spPr/>
    </dgm:pt>
    <dgm:pt modelId="{629706ED-4275-4E1D-A102-58B2B713EBE8}" type="pres">
      <dgm:prSet presAssocID="{3907C71E-CDB2-4441-A0A0-859D665746D9}" presName="Accent4" presStyleCnt="0"/>
      <dgm:spPr/>
    </dgm:pt>
    <dgm:pt modelId="{EC635F17-32D8-4A7B-BBAF-A2FE3F6687C4}" type="pres">
      <dgm:prSet presAssocID="{3907C71E-CDB2-4441-A0A0-859D665746D9}" presName="Accent" presStyleLbl="node1" presStyleIdx="2" presStyleCnt="6"/>
      <dgm:spPr>
        <a:solidFill>
          <a:schemeClr val="accent2">
            <a:lumMod val="75000"/>
          </a:schemeClr>
        </a:solidFill>
      </dgm:spPr>
    </dgm:pt>
    <dgm:pt modelId="{6C40DD90-F9E6-41F5-911F-D0C8AEB1D5A5}" type="pres">
      <dgm:prSet presAssocID="{3907C71E-CDB2-4441-A0A0-859D665746D9}" presName="ParentBackground4" presStyleCnt="0"/>
      <dgm:spPr/>
    </dgm:pt>
    <dgm:pt modelId="{6BCA867A-882C-4987-8E80-90664DCB5C0D}" type="pres">
      <dgm:prSet presAssocID="{3907C71E-CDB2-4441-A0A0-859D665746D9}" presName="ParentBackground" presStyleLbl="fgAcc1" presStyleIdx="2" presStyleCnt="6" custLinFactNeighborX="945" custLinFactNeighborY="-116"/>
      <dgm:spPr/>
    </dgm:pt>
    <dgm:pt modelId="{BA59C1AF-7D1B-4E06-90B6-D9581F4C8C68}" type="pres">
      <dgm:prSet presAssocID="{3907C71E-CDB2-4441-A0A0-859D665746D9}" presName="Parent4" presStyleLbl="revTx" presStyleIdx="0" presStyleCnt="0">
        <dgm:presLayoutVars>
          <dgm:chMax val="1"/>
          <dgm:chPref val="1"/>
          <dgm:bulletEnabled val="1"/>
        </dgm:presLayoutVars>
      </dgm:prSet>
      <dgm:spPr/>
    </dgm:pt>
    <dgm:pt modelId="{68189C6F-E335-401F-A81A-111F23802DD3}" type="pres">
      <dgm:prSet presAssocID="{475BC7F0-A392-4B50-B417-C1308A463603}" presName="Accent3" presStyleCnt="0"/>
      <dgm:spPr/>
    </dgm:pt>
    <dgm:pt modelId="{844ECDF6-FC04-4B4C-BA7C-231FC29F8DEA}" type="pres">
      <dgm:prSet presAssocID="{475BC7F0-A392-4B50-B417-C1308A463603}" presName="Accent" presStyleLbl="node1" presStyleIdx="3" presStyleCnt="6"/>
      <dgm:spPr/>
    </dgm:pt>
    <dgm:pt modelId="{3CF0B995-A9E2-4A12-B9F4-5B47372134EB}" type="pres">
      <dgm:prSet presAssocID="{475BC7F0-A392-4B50-B417-C1308A463603}" presName="ParentBackground3" presStyleCnt="0"/>
      <dgm:spPr/>
    </dgm:pt>
    <dgm:pt modelId="{1EA53807-E387-4CA0-9E8E-A25F41D71658}" type="pres">
      <dgm:prSet presAssocID="{475BC7F0-A392-4B50-B417-C1308A463603}" presName="ParentBackground" presStyleLbl="fgAcc1" presStyleIdx="3" presStyleCnt="6"/>
      <dgm:spPr/>
    </dgm:pt>
    <dgm:pt modelId="{1DC70BEB-0F2E-4143-AEC6-3B8C51D23042}" type="pres">
      <dgm:prSet presAssocID="{475BC7F0-A392-4B50-B417-C1308A463603}" presName="Parent3" presStyleLbl="revTx" presStyleIdx="0" presStyleCnt="0">
        <dgm:presLayoutVars>
          <dgm:chMax val="1"/>
          <dgm:chPref val="1"/>
          <dgm:bulletEnabled val="1"/>
        </dgm:presLayoutVars>
      </dgm:prSet>
      <dgm:spPr/>
    </dgm:pt>
    <dgm:pt modelId="{78BA7C1A-8200-4484-86D9-4D3AC9E5AE6F}" type="pres">
      <dgm:prSet presAssocID="{BF9034C4-7839-4C96-B6C8-F05167C69920}" presName="Accent2" presStyleCnt="0"/>
      <dgm:spPr/>
    </dgm:pt>
    <dgm:pt modelId="{6EB09655-F5E2-4ECD-86BD-4A27A61CD049}" type="pres">
      <dgm:prSet presAssocID="{BF9034C4-7839-4C96-B6C8-F05167C69920}" presName="Accent" presStyleLbl="node1" presStyleIdx="4" presStyleCnt="6"/>
      <dgm:spPr/>
    </dgm:pt>
    <dgm:pt modelId="{E53AE188-1EFF-4F01-8D0D-3F114059A8FE}" type="pres">
      <dgm:prSet presAssocID="{BF9034C4-7839-4C96-B6C8-F05167C69920}" presName="ParentBackground2" presStyleCnt="0"/>
      <dgm:spPr/>
    </dgm:pt>
    <dgm:pt modelId="{B6751A45-C03E-4AC5-B781-D6EE33CCB4A6}" type="pres">
      <dgm:prSet presAssocID="{BF9034C4-7839-4C96-B6C8-F05167C69920}" presName="ParentBackground" presStyleLbl="fgAcc1" presStyleIdx="4" presStyleCnt="6"/>
      <dgm:spPr/>
    </dgm:pt>
    <dgm:pt modelId="{39378064-9F84-4D8D-83B6-BE9BD1BBF2C3}" type="pres">
      <dgm:prSet presAssocID="{BF9034C4-7839-4C96-B6C8-F05167C69920}" presName="Parent2" presStyleLbl="revTx" presStyleIdx="0" presStyleCnt="0">
        <dgm:presLayoutVars>
          <dgm:chMax val="1"/>
          <dgm:chPref val="1"/>
          <dgm:bulletEnabled val="1"/>
        </dgm:presLayoutVars>
      </dgm:prSet>
      <dgm:spPr/>
    </dgm:pt>
    <dgm:pt modelId="{9A05D508-E1A7-40F2-9969-318DE095ED23}" type="pres">
      <dgm:prSet presAssocID="{7883D645-F309-48C7-9003-962E10EC6219}" presName="Accent1" presStyleCnt="0"/>
      <dgm:spPr/>
    </dgm:pt>
    <dgm:pt modelId="{EED902BC-457D-489A-845E-EBB7B8FADC5D}" type="pres">
      <dgm:prSet presAssocID="{7883D645-F309-48C7-9003-962E10EC6219}" presName="Accent" presStyleLbl="node1" presStyleIdx="5" presStyleCnt="6"/>
      <dgm:spPr/>
    </dgm:pt>
    <dgm:pt modelId="{3694FC78-79DB-47D5-A986-A064BEC6817D}" type="pres">
      <dgm:prSet presAssocID="{7883D645-F309-48C7-9003-962E10EC6219}" presName="ParentBackground1" presStyleCnt="0"/>
      <dgm:spPr/>
    </dgm:pt>
    <dgm:pt modelId="{0DEB23CF-A1E8-48F2-B459-838FA60BFC16}" type="pres">
      <dgm:prSet presAssocID="{7883D645-F309-48C7-9003-962E10EC6219}" presName="ParentBackground" presStyleLbl="fgAcc1" presStyleIdx="5" presStyleCnt="6"/>
      <dgm:spPr/>
    </dgm:pt>
    <dgm:pt modelId="{1FEC6931-D3E7-4569-9CBF-54BA7D915F9F}" type="pres">
      <dgm:prSet presAssocID="{7883D645-F309-48C7-9003-962E10EC6219}" presName="Parent1" presStyleLbl="revTx" presStyleIdx="0" presStyleCnt="0">
        <dgm:presLayoutVars>
          <dgm:chMax val="1"/>
          <dgm:chPref val="1"/>
          <dgm:bulletEnabled val="1"/>
        </dgm:presLayoutVars>
      </dgm:prSet>
      <dgm:spPr/>
    </dgm:pt>
  </dgm:ptLst>
  <dgm:cxnLst>
    <dgm:cxn modelId="{EC03C703-0606-4B15-94EA-4A89475C9F58}" srcId="{7FC54E6E-71E3-4ED5-9339-D2A34BB98A4E}" destId="{3907C71E-CDB2-4441-A0A0-859D665746D9}" srcOrd="3" destOrd="0" parTransId="{91E4927D-2730-4870-8A00-FA8844B2E290}" sibTransId="{FA79B526-4494-452F-9D68-2D2A9B5E982C}"/>
    <dgm:cxn modelId="{8A0E9318-E6D6-401B-9512-7F115A281743}" type="presOf" srcId="{1D71D61C-33BD-44C2-8898-4EA5A6CA7E05}" destId="{9F83EDF3-D27C-4833-9D43-DA032C97CDCD}" srcOrd="1" destOrd="0" presId="urn:microsoft.com/office/officeart/2011/layout/CircleProcess"/>
    <dgm:cxn modelId="{605D2B21-043C-4BD1-8646-6504CE7395BF}" type="presOf" srcId="{BF9034C4-7839-4C96-B6C8-F05167C69920}" destId="{39378064-9F84-4D8D-83B6-BE9BD1BBF2C3}" srcOrd="1" destOrd="0" presId="urn:microsoft.com/office/officeart/2011/layout/CircleProcess"/>
    <dgm:cxn modelId="{CDD1AE2E-CF03-4221-BD00-3A21896D3FE7}" srcId="{7FC54E6E-71E3-4ED5-9339-D2A34BB98A4E}" destId="{1D71D61C-33BD-44C2-8898-4EA5A6CA7E05}" srcOrd="5" destOrd="0" parTransId="{3166F77E-9B5A-4A30-B31A-8EF53CA7C030}" sibTransId="{7D4056D7-2799-48B1-813A-976B182E6C7A}"/>
    <dgm:cxn modelId="{DF586533-8134-4F59-99C1-7447EA974BF8}" srcId="{7FC54E6E-71E3-4ED5-9339-D2A34BB98A4E}" destId="{BF9034C4-7839-4C96-B6C8-F05167C69920}" srcOrd="1" destOrd="0" parTransId="{3EF95F52-D6DD-47BF-BE7B-D4EEF871918F}" sibTransId="{34A2D129-16E1-4FEC-8717-B4A68D4E6FE0}"/>
    <dgm:cxn modelId="{F70CB336-E0A5-48FA-B343-F52871FF39E7}" type="presOf" srcId="{BF9034C4-7839-4C96-B6C8-F05167C69920}" destId="{B6751A45-C03E-4AC5-B781-D6EE33CCB4A6}" srcOrd="0" destOrd="0" presId="urn:microsoft.com/office/officeart/2011/layout/CircleProcess"/>
    <dgm:cxn modelId="{A3BDBA5B-1933-4E06-B446-9F6949C81C60}" type="presOf" srcId="{475BC7F0-A392-4B50-B417-C1308A463603}" destId="{1EA53807-E387-4CA0-9E8E-A25F41D71658}" srcOrd="0" destOrd="0" presId="urn:microsoft.com/office/officeart/2011/layout/CircleProcess"/>
    <dgm:cxn modelId="{FD3B4268-421D-41A1-B302-FD2359D9EAEA}" type="presOf" srcId="{7883D645-F309-48C7-9003-962E10EC6219}" destId="{1FEC6931-D3E7-4569-9CBF-54BA7D915F9F}" srcOrd="1" destOrd="0" presId="urn:microsoft.com/office/officeart/2011/layout/CircleProcess"/>
    <dgm:cxn modelId="{1B5B7651-B328-43B1-BDD6-696E088EBFBD}" type="presOf" srcId="{1D71D61C-33BD-44C2-8898-4EA5A6CA7E05}" destId="{99C30D1F-A57B-4B02-A764-B232B8EACAA9}" srcOrd="0" destOrd="0" presId="urn:microsoft.com/office/officeart/2011/layout/CircleProcess"/>
    <dgm:cxn modelId="{BD64A951-4D84-490A-BFF6-356A4731F604}" type="presOf" srcId="{7FC54E6E-71E3-4ED5-9339-D2A34BB98A4E}" destId="{6F9519F3-22F2-4495-B972-990E7B7F7F7D}" srcOrd="0" destOrd="0" presId="urn:microsoft.com/office/officeart/2011/layout/CircleProcess"/>
    <dgm:cxn modelId="{A9D87874-D811-4738-8342-34F6CFB33CF5}" srcId="{7FC54E6E-71E3-4ED5-9339-D2A34BB98A4E}" destId="{475BC7F0-A392-4B50-B417-C1308A463603}" srcOrd="2" destOrd="0" parTransId="{1DCDD9FD-530E-4D4C-8BF3-146E67CDECA9}" sibTransId="{3FD70D09-1DF6-4560-89E2-74E05314845E}"/>
    <dgm:cxn modelId="{82DB6375-0465-4CD4-92DE-4AC1FD5CF830}" type="presOf" srcId="{475BC7F0-A392-4B50-B417-C1308A463603}" destId="{1DC70BEB-0F2E-4143-AEC6-3B8C51D23042}" srcOrd="1" destOrd="0" presId="urn:microsoft.com/office/officeart/2011/layout/CircleProcess"/>
    <dgm:cxn modelId="{00D3DB84-23FE-4E0C-9C20-80E840F64F09}" srcId="{7FC54E6E-71E3-4ED5-9339-D2A34BB98A4E}" destId="{7883D645-F309-48C7-9003-962E10EC6219}" srcOrd="0" destOrd="0" parTransId="{BA209013-2175-4576-9C47-4ED33BB68649}" sibTransId="{E3096B4C-5391-4D3D-A648-3F04243A9523}"/>
    <dgm:cxn modelId="{3B57F8A7-FB16-4829-ADC2-79D6E272565B}" type="presOf" srcId="{3907C71E-CDB2-4441-A0A0-859D665746D9}" destId="{BA59C1AF-7D1B-4E06-90B6-D9581F4C8C68}" srcOrd="1" destOrd="0" presId="urn:microsoft.com/office/officeart/2011/layout/CircleProcess"/>
    <dgm:cxn modelId="{D0FA5AD7-E242-4E11-9AD1-5CA1FED67115}" srcId="{7FC54E6E-71E3-4ED5-9339-D2A34BB98A4E}" destId="{2BEFB4E0-FB77-4890-BBD0-B8DC53AB99B4}" srcOrd="4" destOrd="0" parTransId="{5499B57A-F667-47C7-B091-6BA2EBCFF321}" sibTransId="{0B5EA677-2B28-450C-8FBA-872724D8BA36}"/>
    <dgm:cxn modelId="{705FF9E3-E2A0-4EBB-B65A-7FC7D45FCA26}" type="presOf" srcId="{2BEFB4E0-FB77-4890-BBD0-B8DC53AB99B4}" destId="{6317A06E-1FA6-472F-B9F4-87B96A9C4A3D}" srcOrd="0" destOrd="0" presId="urn:microsoft.com/office/officeart/2011/layout/CircleProcess"/>
    <dgm:cxn modelId="{016284EF-209A-4396-86FB-1AEAC5F6836A}" type="presOf" srcId="{3907C71E-CDB2-4441-A0A0-859D665746D9}" destId="{6BCA867A-882C-4987-8E80-90664DCB5C0D}" srcOrd="0" destOrd="0" presId="urn:microsoft.com/office/officeart/2011/layout/CircleProcess"/>
    <dgm:cxn modelId="{15D8B4F0-8165-4741-BC16-6E4E0961450B}" type="presOf" srcId="{7883D645-F309-48C7-9003-962E10EC6219}" destId="{0DEB23CF-A1E8-48F2-B459-838FA60BFC16}" srcOrd="0" destOrd="0" presId="urn:microsoft.com/office/officeart/2011/layout/CircleProcess"/>
    <dgm:cxn modelId="{F71372F3-6BF6-47F3-9626-ED6DAFB1DF91}" type="presOf" srcId="{2BEFB4E0-FB77-4890-BBD0-B8DC53AB99B4}" destId="{73A3CAFB-9DF8-4C5A-843F-03AB4A9CFDD1}" srcOrd="1" destOrd="0" presId="urn:microsoft.com/office/officeart/2011/layout/CircleProcess"/>
    <dgm:cxn modelId="{D0CFFFA3-19EF-44D0-9817-30306FCFFCE3}" type="presParOf" srcId="{6F9519F3-22F2-4495-B972-990E7B7F7F7D}" destId="{F4EBB036-A74F-44F9-91C8-EBC5F24D09E0}" srcOrd="0" destOrd="0" presId="urn:microsoft.com/office/officeart/2011/layout/CircleProcess"/>
    <dgm:cxn modelId="{2A647B00-34F8-49D9-9300-D9AA6C33572F}" type="presParOf" srcId="{F4EBB036-A74F-44F9-91C8-EBC5F24D09E0}" destId="{DEE66706-5B1B-4926-B405-442FC4F08963}" srcOrd="0" destOrd="0" presId="urn:microsoft.com/office/officeart/2011/layout/CircleProcess"/>
    <dgm:cxn modelId="{D1296623-F494-460D-87EC-2B16F376A034}" type="presParOf" srcId="{6F9519F3-22F2-4495-B972-990E7B7F7F7D}" destId="{ADC83A97-566A-481A-A59C-02B8D8B51BD9}" srcOrd="1" destOrd="0" presId="urn:microsoft.com/office/officeart/2011/layout/CircleProcess"/>
    <dgm:cxn modelId="{AB463BED-C8F4-4F15-A623-6A2B0076096E}" type="presParOf" srcId="{ADC83A97-566A-481A-A59C-02B8D8B51BD9}" destId="{99C30D1F-A57B-4B02-A764-B232B8EACAA9}" srcOrd="0" destOrd="0" presId="urn:microsoft.com/office/officeart/2011/layout/CircleProcess"/>
    <dgm:cxn modelId="{72AD01E6-B841-424C-8484-E10BF9293C89}" type="presParOf" srcId="{6F9519F3-22F2-4495-B972-990E7B7F7F7D}" destId="{9F83EDF3-D27C-4833-9D43-DA032C97CDCD}" srcOrd="2" destOrd="0" presId="urn:microsoft.com/office/officeart/2011/layout/CircleProcess"/>
    <dgm:cxn modelId="{C10E3AC4-0A33-412F-ABD9-FCF015658AE1}" type="presParOf" srcId="{6F9519F3-22F2-4495-B972-990E7B7F7F7D}" destId="{8415E2AF-E60C-4793-99AC-C621008F6A26}" srcOrd="3" destOrd="0" presId="urn:microsoft.com/office/officeart/2011/layout/CircleProcess"/>
    <dgm:cxn modelId="{1A757329-64B1-43B4-A3C6-DA3D843FBDEC}" type="presParOf" srcId="{8415E2AF-E60C-4793-99AC-C621008F6A26}" destId="{6FB221D5-73F5-408C-B0E8-53C9F04C3D6B}" srcOrd="0" destOrd="0" presId="urn:microsoft.com/office/officeart/2011/layout/CircleProcess"/>
    <dgm:cxn modelId="{C55D4E48-F1F5-4CDC-B49E-F3F711079BDD}" type="presParOf" srcId="{6F9519F3-22F2-4495-B972-990E7B7F7F7D}" destId="{0F67E065-ECB2-48CE-BA27-FBC5AAA4A4DE}" srcOrd="4" destOrd="0" presId="urn:microsoft.com/office/officeart/2011/layout/CircleProcess"/>
    <dgm:cxn modelId="{06AC5CAD-9FF4-4056-AFB6-89D81829ABB9}" type="presParOf" srcId="{0F67E065-ECB2-48CE-BA27-FBC5AAA4A4DE}" destId="{6317A06E-1FA6-472F-B9F4-87B96A9C4A3D}" srcOrd="0" destOrd="0" presId="urn:microsoft.com/office/officeart/2011/layout/CircleProcess"/>
    <dgm:cxn modelId="{CB963A1D-4BD2-4B8C-9E8A-A8E04A8DC326}" type="presParOf" srcId="{6F9519F3-22F2-4495-B972-990E7B7F7F7D}" destId="{73A3CAFB-9DF8-4C5A-843F-03AB4A9CFDD1}" srcOrd="5" destOrd="0" presId="urn:microsoft.com/office/officeart/2011/layout/CircleProcess"/>
    <dgm:cxn modelId="{5AAA8DF0-8BFD-434A-ABC0-734DE82B4B4B}" type="presParOf" srcId="{6F9519F3-22F2-4495-B972-990E7B7F7F7D}" destId="{629706ED-4275-4E1D-A102-58B2B713EBE8}" srcOrd="6" destOrd="0" presId="urn:microsoft.com/office/officeart/2011/layout/CircleProcess"/>
    <dgm:cxn modelId="{14744207-CA82-4BBF-9CCF-3A6A4B9A6F9C}" type="presParOf" srcId="{629706ED-4275-4E1D-A102-58B2B713EBE8}" destId="{EC635F17-32D8-4A7B-BBAF-A2FE3F6687C4}" srcOrd="0" destOrd="0" presId="urn:microsoft.com/office/officeart/2011/layout/CircleProcess"/>
    <dgm:cxn modelId="{B4BF6D52-4100-4D6F-B3A9-36ED4D84E36C}" type="presParOf" srcId="{6F9519F3-22F2-4495-B972-990E7B7F7F7D}" destId="{6C40DD90-F9E6-41F5-911F-D0C8AEB1D5A5}" srcOrd="7" destOrd="0" presId="urn:microsoft.com/office/officeart/2011/layout/CircleProcess"/>
    <dgm:cxn modelId="{589A9D79-6BBB-4C1D-B05A-C35D642BB1A8}" type="presParOf" srcId="{6C40DD90-F9E6-41F5-911F-D0C8AEB1D5A5}" destId="{6BCA867A-882C-4987-8E80-90664DCB5C0D}" srcOrd="0" destOrd="0" presId="urn:microsoft.com/office/officeart/2011/layout/CircleProcess"/>
    <dgm:cxn modelId="{85FBCB67-4AE6-418C-9908-308508DCA810}" type="presParOf" srcId="{6F9519F3-22F2-4495-B972-990E7B7F7F7D}" destId="{BA59C1AF-7D1B-4E06-90B6-D9581F4C8C68}" srcOrd="8" destOrd="0" presId="urn:microsoft.com/office/officeart/2011/layout/CircleProcess"/>
    <dgm:cxn modelId="{0E690ADC-35E7-42B8-B0C8-7DC7C3E6933A}" type="presParOf" srcId="{6F9519F3-22F2-4495-B972-990E7B7F7F7D}" destId="{68189C6F-E335-401F-A81A-111F23802DD3}" srcOrd="9" destOrd="0" presId="urn:microsoft.com/office/officeart/2011/layout/CircleProcess"/>
    <dgm:cxn modelId="{0D8E0275-435E-42DD-BCE1-D2A038B9A014}" type="presParOf" srcId="{68189C6F-E335-401F-A81A-111F23802DD3}" destId="{844ECDF6-FC04-4B4C-BA7C-231FC29F8DEA}" srcOrd="0" destOrd="0" presId="urn:microsoft.com/office/officeart/2011/layout/CircleProcess"/>
    <dgm:cxn modelId="{0606E437-9C04-41E6-8654-45CE18461D5B}" type="presParOf" srcId="{6F9519F3-22F2-4495-B972-990E7B7F7F7D}" destId="{3CF0B995-A9E2-4A12-B9F4-5B47372134EB}" srcOrd="10" destOrd="0" presId="urn:microsoft.com/office/officeart/2011/layout/CircleProcess"/>
    <dgm:cxn modelId="{FA2A3ACF-C1BF-41F3-80BA-077787642419}" type="presParOf" srcId="{3CF0B995-A9E2-4A12-B9F4-5B47372134EB}" destId="{1EA53807-E387-4CA0-9E8E-A25F41D71658}" srcOrd="0" destOrd="0" presId="urn:microsoft.com/office/officeart/2011/layout/CircleProcess"/>
    <dgm:cxn modelId="{86A7B063-C881-4111-9C26-94EC00769273}" type="presParOf" srcId="{6F9519F3-22F2-4495-B972-990E7B7F7F7D}" destId="{1DC70BEB-0F2E-4143-AEC6-3B8C51D23042}" srcOrd="11" destOrd="0" presId="urn:microsoft.com/office/officeart/2011/layout/CircleProcess"/>
    <dgm:cxn modelId="{F896C362-D1C2-414C-8092-1276D00E9998}" type="presParOf" srcId="{6F9519F3-22F2-4495-B972-990E7B7F7F7D}" destId="{78BA7C1A-8200-4484-86D9-4D3AC9E5AE6F}" srcOrd="12" destOrd="0" presId="urn:microsoft.com/office/officeart/2011/layout/CircleProcess"/>
    <dgm:cxn modelId="{EB0EE3A8-9E57-4691-A8E9-65B107D781A3}" type="presParOf" srcId="{78BA7C1A-8200-4484-86D9-4D3AC9E5AE6F}" destId="{6EB09655-F5E2-4ECD-86BD-4A27A61CD049}" srcOrd="0" destOrd="0" presId="urn:microsoft.com/office/officeart/2011/layout/CircleProcess"/>
    <dgm:cxn modelId="{023E6A77-8EC1-4B71-A5A5-FEECD2480787}" type="presParOf" srcId="{6F9519F3-22F2-4495-B972-990E7B7F7F7D}" destId="{E53AE188-1EFF-4F01-8D0D-3F114059A8FE}" srcOrd="13" destOrd="0" presId="urn:microsoft.com/office/officeart/2011/layout/CircleProcess"/>
    <dgm:cxn modelId="{7156874A-095C-492F-95B6-9A41E5D09FC5}" type="presParOf" srcId="{E53AE188-1EFF-4F01-8D0D-3F114059A8FE}" destId="{B6751A45-C03E-4AC5-B781-D6EE33CCB4A6}" srcOrd="0" destOrd="0" presId="urn:microsoft.com/office/officeart/2011/layout/CircleProcess"/>
    <dgm:cxn modelId="{07D4CE94-12AD-4B8D-A72E-FBF968E4CB1B}" type="presParOf" srcId="{6F9519F3-22F2-4495-B972-990E7B7F7F7D}" destId="{39378064-9F84-4D8D-83B6-BE9BD1BBF2C3}" srcOrd="14" destOrd="0" presId="urn:microsoft.com/office/officeart/2011/layout/CircleProcess"/>
    <dgm:cxn modelId="{3B19CE3C-209E-420A-BA37-31D50BEAC312}" type="presParOf" srcId="{6F9519F3-22F2-4495-B972-990E7B7F7F7D}" destId="{9A05D508-E1A7-40F2-9969-318DE095ED23}" srcOrd="15" destOrd="0" presId="urn:microsoft.com/office/officeart/2011/layout/CircleProcess"/>
    <dgm:cxn modelId="{C563BA8F-053D-4E76-89EB-C8CEF21DF4AD}" type="presParOf" srcId="{9A05D508-E1A7-40F2-9969-318DE095ED23}" destId="{EED902BC-457D-489A-845E-EBB7B8FADC5D}" srcOrd="0" destOrd="0" presId="urn:microsoft.com/office/officeart/2011/layout/CircleProcess"/>
    <dgm:cxn modelId="{A7E58B50-631A-44E5-94E5-F526D10B164A}" type="presParOf" srcId="{6F9519F3-22F2-4495-B972-990E7B7F7F7D}" destId="{3694FC78-79DB-47D5-A986-A064BEC6817D}" srcOrd="16" destOrd="0" presId="urn:microsoft.com/office/officeart/2011/layout/CircleProcess"/>
    <dgm:cxn modelId="{5F1F62A3-7530-4802-A7FA-BB2601FB538F}" type="presParOf" srcId="{3694FC78-79DB-47D5-A986-A064BEC6817D}" destId="{0DEB23CF-A1E8-48F2-B459-838FA60BFC16}" srcOrd="0" destOrd="0" presId="urn:microsoft.com/office/officeart/2011/layout/CircleProcess"/>
    <dgm:cxn modelId="{16FFAE91-FD5B-4998-8890-F03E13822ED4}" type="presParOf" srcId="{6F9519F3-22F2-4495-B972-990E7B7F7F7D}" destId="{1FEC6931-D3E7-4569-9CBF-54BA7D915F9F}" srcOrd="17"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173C282-DA7A-4E3A-820E-CD59B7E8B842}" type="doc">
      <dgm:prSet loTypeId="urn:microsoft.com/office/officeart/2011/layout/CircleProcess" loCatId="process" qsTypeId="urn:microsoft.com/office/officeart/2005/8/quickstyle/simple1" qsCatId="simple" csTypeId="urn:microsoft.com/office/officeart/2005/8/colors/accent2_2" csCatId="accent2" phldr="1"/>
      <dgm:spPr/>
      <dgm:t>
        <a:bodyPr/>
        <a:lstStyle/>
        <a:p>
          <a:endParaRPr lang="en-IE"/>
        </a:p>
      </dgm:t>
    </dgm:pt>
    <dgm:pt modelId="{4E110AFE-E534-44B6-8C60-2979BEE1E565}">
      <dgm:prSet phldrT="[Text]"/>
      <dgm:spPr/>
      <dgm:t>
        <a:bodyPr/>
        <a:lstStyle/>
        <a:p>
          <a:pPr algn="ctr"/>
          <a:r>
            <a:rPr lang="en-IE"/>
            <a:t>start</a:t>
          </a:r>
        </a:p>
      </dgm:t>
    </dgm:pt>
    <dgm:pt modelId="{306C0701-DCDC-4036-8527-FF492AD940A4}" type="parTrans" cxnId="{1B51B8E3-9848-4BD2-A30A-61DA66380C2C}">
      <dgm:prSet/>
      <dgm:spPr/>
      <dgm:t>
        <a:bodyPr/>
        <a:lstStyle/>
        <a:p>
          <a:pPr algn="ctr"/>
          <a:endParaRPr lang="en-IE"/>
        </a:p>
      </dgm:t>
    </dgm:pt>
    <dgm:pt modelId="{A37D3B43-29E0-428E-B459-588CCD2171DE}" type="sibTrans" cxnId="{1B51B8E3-9848-4BD2-A30A-61DA66380C2C}">
      <dgm:prSet/>
      <dgm:spPr/>
      <dgm:t>
        <a:bodyPr/>
        <a:lstStyle/>
        <a:p>
          <a:pPr algn="ctr"/>
          <a:endParaRPr lang="en-IE"/>
        </a:p>
      </dgm:t>
    </dgm:pt>
    <dgm:pt modelId="{BD1C02EF-BE1E-4B73-BDAA-E43D6D5F11F3}">
      <dgm:prSet phldrT="[Text]"/>
      <dgm:spPr/>
      <dgm:t>
        <a:bodyPr/>
        <a:lstStyle/>
        <a:p>
          <a:pPr algn="ctr"/>
          <a:r>
            <a:rPr lang="en-IE"/>
            <a:t>align</a:t>
          </a:r>
        </a:p>
      </dgm:t>
    </dgm:pt>
    <dgm:pt modelId="{6F124023-4EEA-406C-A11D-C450F4681EB3}" type="parTrans" cxnId="{E735C535-C49A-47E1-A092-771EE7BCB31D}">
      <dgm:prSet/>
      <dgm:spPr/>
      <dgm:t>
        <a:bodyPr/>
        <a:lstStyle/>
        <a:p>
          <a:pPr algn="ctr"/>
          <a:endParaRPr lang="en-IE"/>
        </a:p>
      </dgm:t>
    </dgm:pt>
    <dgm:pt modelId="{990B5C94-78A3-4265-9127-E47D685A2552}" type="sibTrans" cxnId="{E735C535-C49A-47E1-A092-771EE7BCB31D}">
      <dgm:prSet/>
      <dgm:spPr/>
      <dgm:t>
        <a:bodyPr/>
        <a:lstStyle/>
        <a:p>
          <a:pPr algn="ctr"/>
          <a:endParaRPr lang="en-IE"/>
        </a:p>
      </dgm:t>
    </dgm:pt>
    <dgm:pt modelId="{9F0D9341-ED6C-4677-8244-E0C14E6C3EF5}">
      <dgm:prSet phldrT="[Text]"/>
      <dgm:spPr/>
      <dgm:t>
        <a:bodyPr/>
        <a:lstStyle/>
        <a:p>
          <a:pPr algn="ctr"/>
          <a:r>
            <a:rPr lang="en-IE"/>
            <a:t>merge</a:t>
          </a:r>
        </a:p>
      </dgm:t>
    </dgm:pt>
    <dgm:pt modelId="{C89132B3-6EE5-4E93-9FBE-D0B32A3C7517}" type="parTrans" cxnId="{3DB6D8E3-71C2-42DC-B506-0C1D305BCAF5}">
      <dgm:prSet/>
      <dgm:spPr/>
      <dgm:t>
        <a:bodyPr/>
        <a:lstStyle/>
        <a:p>
          <a:pPr algn="ctr"/>
          <a:endParaRPr lang="en-IE"/>
        </a:p>
      </dgm:t>
    </dgm:pt>
    <dgm:pt modelId="{31FE8CE9-E2DF-4EEF-B9EA-F5D132D4488A}" type="sibTrans" cxnId="{3DB6D8E3-71C2-42DC-B506-0C1D305BCAF5}">
      <dgm:prSet/>
      <dgm:spPr/>
      <dgm:t>
        <a:bodyPr/>
        <a:lstStyle/>
        <a:p>
          <a:pPr algn="ctr"/>
          <a:endParaRPr lang="en-IE"/>
        </a:p>
      </dgm:t>
    </dgm:pt>
    <dgm:pt modelId="{9D48E576-9DBE-4B5A-8EE5-341C4A806B49}">
      <dgm:prSet phldrT="[Text]"/>
      <dgm:spPr/>
      <dgm:t>
        <a:bodyPr/>
        <a:lstStyle/>
        <a:p>
          <a:pPr algn="ctr"/>
          <a:r>
            <a:rPr lang="en-IE"/>
            <a:t>aln2sam</a:t>
          </a:r>
        </a:p>
      </dgm:t>
    </dgm:pt>
    <dgm:pt modelId="{670B1FC3-0DCE-443F-89F0-18415B813FBF}" type="parTrans" cxnId="{AEBD314E-E6B4-48F0-AE07-231F0467E1FC}">
      <dgm:prSet/>
      <dgm:spPr/>
      <dgm:t>
        <a:bodyPr/>
        <a:lstStyle/>
        <a:p>
          <a:pPr algn="ctr"/>
          <a:endParaRPr lang="en-IE"/>
        </a:p>
      </dgm:t>
    </dgm:pt>
    <dgm:pt modelId="{756A692C-712B-47E0-8C9B-09A2711D3019}" type="sibTrans" cxnId="{AEBD314E-E6B4-48F0-AE07-231F0467E1FC}">
      <dgm:prSet/>
      <dgm:spPr/>
      <dgm:t>
        <a:bodyPr/>
        <a:lstStyle/>
        <a:p>
          <a:pPr algn="ctr"/>
          <a:endParaRPr lang="en-IE"/>
        </a:p>
      </dgm:t>
    </dgm:pt>
    <dgm:pt modelId="{589D5BD2-A49F-40B5-9677-356B5A433EA8}">
      <dgm:prSet phldrT="[Text]"/>
      <dgm:spPr/>
      <dgm:t>
        <a:bodyPr/>
        <a:lstStyle/>
        <a:p>
          <a:pPr algn="ctr"/>
          <a:r>
            <a:rPr lang="en-IE"/>
            <a:t>sampad</a:t>
          </a:r>
        </a:p>
      </dgm:t>
    </dgm:pt>
    <dgm:pt modelId="{56662E46-6860-4956-883E-803F8E0BECBE}" type="parTrans" cxnId="{64B60847-21B3-4AAA-8786-E07F6D4D6F64}">
      <dgm:prSet/>
      <dgm:spPr/>
      <dgm:t>
        <a:bodyPr/>
        <a:lstStyle/>
        <a:p>
          <a:pPr algn="ctr"/>
          <a:endParaRPr lang="en-IE"/>
        </a:p>
      </dgm:t>
    </dgm:pt>
    <dgm:pt modelId="{9751639C-16FB-4D18-A83A-4A682A852B46}" type="sibTrans" cxnId="{64B60847-21B3-4AAA-8786-E07F6D4D6F64}">
      <dgm:prSet/>
      <dgm:spPr/>
      <dgm:t>
        <a:bodyPr/>
        <a:lstStyle/>
        <a:p>
          <a:pPr algn="ctr"/>
          <a:endParaRPr lang="en-IE"/>
        </a:p>
      </dgm:t>
    </dgm:pt>
    <dgm:pt modelId="{A4665B6C-B7FE-4D5C-942C-89639DE245F7}">
      <dgm:prSet phldrT="[Text]"/>
      <dgm:spPr/>
      <dgm:t>
        <a:bodyPr/>
        <a:lstStyle/>
        <a:p>
          <a:pPr algn="ctr"/>
          <a:r>
            <a:rPr lang="en-IE"/>
            <a:t>cleanup</a:t>
          </a:r>
        </a:p>
      </dgm:t>
    </dgm:pt>
    <dgm:pt modelId="{F570B1EC-3700-4713-8C11-8F378751DDFD}" type="parTrans" cxnId="{498AA0A7-1985-4999-957E-D9E1D6ACBAA0}">
      <dgm:prSet/>
      <dgm:spPr/>
      <dgm:t>
        <a:bodyPr/>
        <a:lstStyle/>
        <a:p>
          <a:pPr algn="ctr"/>
          <a:endParaRPr lang="en-IE"/>
        </a:p>
      </dgm:t>
    </dgm:pt>
    <dgm:pt modelId="{156D5DE2-CB9C-4D44-8CAE-E663EEF0EC3F}" type="sibTrans" cxnId="{498AA0A7-1985-4999-957E-D9E1D6ACBAA0}">
      <dgm:prSet/>
      <dgm:spPr/>
      <dgm:t>
        <a:bodyPr/>
        <a:lstStyle/>
        <a:p>
          <a:pPr algn="ctr"/>
          <a:endParaRPr lang="en-IE"/>
        </a:p>
      </dgm:t>
    </dgm:pt>
    <dgm:pt modelId="{B41810E6-2A36-4176-BFCA-5FF2E38DF3C3}">
      <dgm:prSet phldrT="[Text]"/>
      <dgm:spPr/>
      <dgm:t>
        <a:bodyPr/>
        <a:lstStyle/>
        <a:p>
          <a:pPr algn="ctr"/>
          <a:r>
            <a:rPr lang="en-IE"/>
            <a:t>complete</a:t>
          </a:r>
        </a:p>
      </dgm:t>
    </dgm:pt>
    <dgm:pt modelId="{C6CAB933-091B-461E-B452-7CE4926E4C43}" type="parTrans" cxnId="{56AB3CD9-EA7E-455E-A4D4-0E2F39B36EE6}">
      <dgm:prSet/>
      <dgm:spPr/>
      <dgm:t>
        <a:bodyPr/>
        <a:lstStyle/>
        <a:p>
          <a:pPr algn="ctr"/>
          <a:endParaRPr lang="en-IE"/>
        </a:p>
      </dgm:t>
    </dgm:pt>
    <dgm:pt modelId="{D08786D1-18D7-49D1-A113-BB4BF0F9CC01}" type="sibTrans" cxnId="{56AB3CD9-EA7E-455E-A4D4-0E2F39B36EE6}">
      <dgm:prSet/>
      <dgm:spPr/>
      <dgm:t>
        <a:bodyPr/>
        <a:lstStyle/>
        <a:p>
          <a:pPr algn="ctr"/>
          <a:endParaRPr lang="en-IE"/>
        </a:p>
      </dgm:t>
    </dgm:pt>
    <dgm:pt modelId="{14EBA33A-9D4D-4C5F-B8C4-FBF8B2C1AD68}">
      <dgm:prSet phldrT="[Text]"/>
      <dgm:spPr/>
      <dgm:t>
        <a:bodyPr/>
        <a:lstStyle/>
        <a:p>
          <a:pPr algn="ctr"/>
          <a:r>
            <a:rPr lang="en-IE"/>
            <a:t>align</a:t>
          </a:r>
        </a:p>
      </dgm:t>
    </dgm:pt>
    <dgm:pt modelId="{C9A52FEC-F33C-4C45-8F91-272C2E7B38C4}" type="sibTrans" cxnId="{B1CEA9DF-A67E-466E-A9C2-C5CF39A607E8}">
      <dgm:prSet/>
      <dgm:spPr/>
      <dgm:t>
        <a:bodyPr/>
        <a:lstStyle/>
        <a:p>
          <a:pPr algn="ctr"/>
          <a:endParaRPr lang="en-IE"/>
        </a:p>
      </dgm:t>
    </dgm:pt>
    <dgm:pt modelId="{16A08ECF-FEF9-4A9E-A745-16DA66C36B6E}" type="parTrans" cxnId="{B1CEA9DF-A67E-466E-A9C2-C5CF39A607E8}">
      <dgm:prSet/>
      <dgm:spPr/>
      <dgm:t>
        <a:bodyPr/>
        <a:lstStyle/>
        <a:p>
          <a:pPr algn="ctr"/>
          <a:endParaRPr lang="en-IE"/>
        </a:p>
      </dgm:t>
    </dgm:pt>
    <dgm:pt modelId="{6A03186B-A16E-4F71-92C6-8F0B5482A187}">
      <dgm:prSet phldrT="[Text]"/>
      <dgm:spPr/>
      <dgm:t>
        <a:bodyPr/>
        <a:lstStyle/>
        <a:p>
          <a:pPr algn="ctr"/>
          <a:r>
            <a:rPr lang="en-IE"/>
            <a:t>align</a:t>
          </a:r>
        </a:p>
      </dgm:t>
    </dgm:pt>
    <dgm:pt modelId="{1898BD68-DC9A-47B4-84B8-B9034D4F9423}" type="sibTrans" cxnId="{D9996EEC-DAD1-4126-A942-3D81FF030070}">
      <dgm:prSet/>
      <dgm:spPr/>
      <dgm:t>
        <a:bodyPr/>
        <a:lstStyle/>
        <a:p>
          <a:pPr algn="ctr"/>
          <a:endParaRPr lang="en-IE"/>
        </a:p>
      </dgm:t>
    </dgm:pt>
    <dgm:pt modelId="{00FDD256-311B-4101-AEAE-880976557AA4}" type="parTrans" cxnId="{D9996EEC-DAD1-4126-A942-3D81FF030070}">
      <dgm:prSet/>
      <dgm:spPr/>
      <dgm:t>
        <a:bodyPr/>
        <a:lstStyle/>
        <a:p>
          <a:pPr algn="ctr"/>
          <a:endParaRPr lang="en-IE"/>
        </a:p>
      </dgm:t>
    </dgm:pt>
    <dgm:pt modelId="{EF538792-839F-47FE-B513-4105B5BCA39D}">
      <dgm:prSet phldrT="[Text]"/>
      <dgm:spPr/>
      <dgm:t>
        <a:bodyPr/>
        <a:lstStyle/>
        <a:p>
          <a:pPr algn="ctr"/>
          <a:r>
            <a:rPr lang="en-IE"/>
            <a:t>complete</a:t>
          </a:r>
        </a:p>
      </dgm:t>
    </dgm:pt>
    <dgm:pt modelId="{4BE56C38-C781-4929-9A96-2CDE8FE036F0}" type="parTrans" cxnId="{68584E81-9E09-45F1-8056-36703CEC997D}">
      <dgm:prSet/>
      <dgm:spPr/>
      <dgm:t>
        <a:bodyPr/>
        <a:lstStyle/>
        <a:p>
          <a:pPr algn="ctr"/>
          <a:endParaRPr lang="en-IE"/>
        </a:p>
      </dgm:t>
    </dgm:pt>
    <dgm:pt modelId="{56D01BF5-6409-4778-B3C2-F37675CD83FE}" type="sibTrans" cxnId="{68584E81-9E09-45F1-8056-36703CEC997D}">
      <dgm:prSet/>
      <dgm:spPr/>
      <dgm:t>
        <a:bodyPr/>
        <a:lstStyle/>
        <a:p>
          <a:pPr algn="ctr"/>
          <a:endParaRPr lang="en-IE"/>
        </a:p>
      </dgm:t>
    </dgm:pt>
    <dgm:pt modelId="{6AD73412-945B-437A-A872-11B911269B6D}" type="pres">
      <dgm:prSet presAssocID="{6173C282-DA7A-4E3A-820E-CD59B7E8B842}" presName="Name0" presStyleCnt="0">
        <dgm:presLayoutVars>
          <dgm:chMax val="11"/>
          <dgm:chPref val="11"/>
          <dgm:dir/>
          <dgm:resizeHandles/>
        </dgm:presLayoutVars>
      </dgm:prSet>
      <dgm:spPr/>
    </dgm:pt>
    <dgm:pt modelId="{872A0379-CBD7-4036-AC05-9C3679A50EBC}" type="pres">
      <dgm:prSet presAssocID="{EF538792-839F-47FE-B513-4105B5BCA39D}" presName="Accent10" presStyleCnt="0"/>
      <dgm:spPr/>
    </dgm:pt>
    <dgm:pt modelId="{63FBCFEC-8270-40FD-99F5-A84E47E67FAF}" type="pres">
      <dgm:prSet presAssocID="{EF538792-839F-47FE-B513-4105B5BCA39D}" presName="Accent" presStyleLbl="node1" presStyleIdx="0" presStyleCnt="10" custLinFactX="-400000" custLinFactNeighborX="-426908" custLinFactNeighborY="96219"/>
      <dgm:spPr/>
    </dgm:pt>
    <dgm:pt modelId="{2DDB70ED-B16A-4A3B-B541-A99A0718D1C9}" type="pres">
      <dgm:prSet presAssocID="{EF538792-839F-47FE-B513-4105B5BCA39D}" presName="ParentBackground10" presStyleCnt="0"/>
      <dgm:spPr/>
    </dgm:pt>
    <dgm:pt modelId="{0AEA37E5-EE2F-40AF-8AF0-FFDB9FF49520}" type="pres">
      <dgm:prSet presAssocID="{EF538792-839F-47FE-B513-4105B5BCA39D}" presName="ParentBackground" presStyleLbl="fgAcc1" presStyleIdx="0" presStyleCnt="10" custLinFactX="-400000" custLinFactY="3093" custLinFactNeighborX="-483746" custLinFactNeighborY="100000"/>
      <dgm:spPr/>
    </dgm:pt>
    <dgm:pt modelId="{3AD3AA49-D379-4A6A-A419-3879BEC1A469}" type="pres">
      <dgm:prSet presAssocID="{EF538792-839F-47FE-B513-4105B5BCA39D}" presName="Parent10" presStyleLbl="revTx" presStyleIdx="0" presStyleCnt="0">
        <dgm:presLayoutVars>
          <dgm:chMax val="1"/>
          <dgm:chPref val="1"/>
          <dgm:bulletEnabled val="1"/>
        </dgm:presLayoutVars>
      </dgm:prSet>
      <dgm:spPr/>
    </dgm:pt>
    <dgm:pt modelId="{8932A389-B3BF-4C4F-BDC9-AAA002D682AB}" type="pres">
      <dgm:prSet presAssocID="{6A03186B-A16E-4F71-92C6-8F0B5482A187}" presName="Accent9" presStyleCnt="0"/>
      <dgm:spPr/>
    </dgm:pt>
    <dgm:pt modelId="{CD822AF5-B70E-43FC-9D43-232475BB19B0}" type="pres">
      <dgm:prSet presAssocID="{6A03186B-A16E-4F71-92C6-8F0B5482A187}" presName="Accent" presStyleLbl="node1" presStyleIdx="1" presStyleCnt="10" custAng="19202947" custLinFactX="-210226" custLinFactNeighborX="-300000" custLinFactNeighborY="67417"/>
      <dgm:spPr/>
    </dgm:pt>
    <dgm:pt modelId="{DEB2DB5D-EA07-4243-BBB0-32C20089C032}" type="pres">
      <dgm:prSet presAssocID="{6A03186B-A16E-4F71-92C6-8F0B5482A187}" presName="ParentBackground9" presStyleCnt="0"/>
      <dgm:spPr/>
    </dgm:pt>
    <dgm:pt modelId="{735471D1-39AF-46EA-B277-722D0178D1B9}" type="pres">
      <dgm:prSet presAssocID="{6A03186B-A16E-4F71-92C6-8F0B5482A187}" presName="ParentBackground" presStyleLbl="fgAcc1" presStyleIdx="1" presStyleCnt="10" custLinFactX="-374372" custLinFactY="2431" custLinFactNeighborX="-400000" custLinFactNeighborY="100000"/>
      <dgm:spPr/>
    </dgm:pt>
    <dgm:pt modelId="{E128810B-2FBF-46FA-B83E-15B928747801}" type="pres">
      <dgm:prSet presAssocID="{6A03186B-A16E-4F71-92C6-8F0B5482A187}" presName="Parent9" presStyleLbl="revTx" presStyleIdx="0" presStyleCnt="0">
        <dgm:presLayoutVars>
          <dgm:chMax val="1"/>
          <dgm:chPref val="1"/>
          <dgm:bulletEnabled val="1"/>
        </dgm:presLayoutVars>
      </dgm:prSet>
      <dgm:spPr/>
    </dgm:pt>
    <dgm:pt modelId="{E04529CB-8389-4F89-8858-2188D15A99AB}" type="pres">
      <dgm:prSet presAssocID="{14EBA33A-9D4D-4C5F-B8C4-FBF8B2C1AD68}" presName="Accent8" presStyleCnt="0"/>
      <dgm:spPr/>
    </dgm:pt>
    <dgm:pt modelId="{E5BEF1E0-459D-4F2A-A3CA-6308A8547FD6}" type="pres">
      <dgm:prSet presAssocID="{14EBA33A-9D4D-4C5F-B8C4-FBF8B2C1AD68}" presName="Accent" presStyleLbl="node1" presStyleIdx="2" presStyleCnt="10" custAng="2288648" custLinFactX="-200000" custLinFactNeighborX="-237366" custLinFactNeighborY="-65708"/>
      <dgm:spPr/>
    </dgm:pt>
    <dgm:pt modelId="{81703D59-226A-4D47-AD5A-D7D23ED112E3}" type="pres">
      <dgm:prSet presAssocID="{14EBA33A-9D4D-4C5F-B8C4-FBF8B2C1AD68}" presName="ParentBackground8" presStyleCnt="0"/>
      <dgm:spPr/>
    </dgm:pt>
    <dgm:pt modelId="{1C4E1EAD-168B-495A-9D5C-DADBE8132F4A}" type="pres">
      <dgm:prSet presAssocID="{14EBA33A-9D4D-4C5F-B8C4-FBF8B2C1AD68}" presName="ParentBackground" presStyleLbl="fgAcc1" presStyleIdx="2" presStyleCnt="10" custAng="0" custLinFactX="-300000" custLinFactY="-272" custLinFactNeighborX="-362931" custLinFactNeighborY="-100000"/>
      <dgm:spPr/>
    </dgm:pt>
    <dgm:pt modelId="{002BFF78-2C0E-4A67-A1F8-89999C05A924}" type="pres">
      <dgm:prSet presAssocID="{14EBA33A-9D4D-4C5F-B8C4-FBF8B2C1AD68}" presName="Parent8" presStyleLbl="revTx" presStyleIdx="0" presStyleCnt="0">
        <dgm:presLayoutVars>
          <dgm:chMax val="1"/>
          <dgm:chPref val="1"/>
          <dgm:bulletEnabled val="1"/>
        </dgm:presLayoutVars>
      </dgm:prSet>
      <dgm:spPr/>
    </dgm:pt>
    <dgm:pt modelId="{2ADE0807-554C-4147-A07C-5869C47DB682}" type="pres">
      <dgm:prSet presAssocID="{B41810E6-2A36-4176-BFCA-5FF2E38DF3C3}" presName="Accent7" presStyleCnt="0"/>
      <dgm:spPr/>
    </dgm:pt>
    <dgm:pt modelId="{CFC4A4E6-988E-4AB2-899F-778D383446BA}" type="pres">
      <dgm:prSet presAssocID="{B41810E6-2A36-4176-BFCA-5FF2E38DF3C3}" presName="Accent" presStyleLbl="node1" presStyleIdx="3" presStyleCnt="10"/>
      <dgm:spPr/>
    </dgm:pt>
    <dgm:pt modelId="{F54253F4-A652-42D0-8145-B7B3C9DFEBC9}" type="pres">
      <dgm:prSet presAssocID="{B41810E6-2A36-4176-BFCA-5FF2E38DF3C3}" presName="ParentBackground7" presStyleCnt="0"/>
      <dgm:spPr/>
    </dgm:pt>
    <dgm:pt modelId="{22B3F1EC-44BD-4355-A5B5-55CE3CF97AA0}" type="pres">
      <dgm:prSet presAssocID="{B41810E6-2A36-4176-BFCA-5FF2E38DF3C3}" presName="ParentBackground" presStyleLbl="fgAcc1" presStyleIdx="3" presStyleCnt="10"/>
      <dgm:spPr/>
    </dgm:pt>
    <dgm:pt modelId="{B21CCC6A-6C98-4BDE-8152-2AAF989CEA4D}" type="pres">
      <dgm:prSet presAssocID="{B41810E6-2A36-4176-BFCA-5FF2E38DF3C3}" presName="Parent7" presStyleLbl="revTx" presStyleIdx="0" presStyleCnt="0">
        <dgm:presLayoutVars>
          <dgm:chMax val="1"/>
          <dgm:chPref val="1"/>
          <dgm:bulletEnabled val="1"/>
        </dgm:presLayoutVars>
      </dgm:prSet>
      <dgm:spPr/>
    </dgm:pt>
    <dgm:pt modelId="{00471FCC-94DB-4FB9-A86B-075BA9F09715}" type="pres">
      <dgm:prSet presAssocID="{A4665B6C-B7FE-4D5C-942C-89639DE245F7}" presName="Accent6" presStyleCnt="0"/>
      <dgm:spPr/>
    </dgm:pt>
    <dgm:pt modelId="{2B1CF2DE-2C49-4E70-BA8E-CD93E7A3A9EC}" type="pres">
      <dgm:prSet presAssocID="{A4665B6C-B7FE-4D5C-942C-89639DE245F7}" presName="Accent" presStyleLbl="node1" presStyleIdx="4" presStyleCnt="10"/>
      <dgm:spPr/>
    </dgm:pt>
    <dgm:pt modelId="{738B14F6-CD38-43E9-80CA-B3D2860FF158}" type="pres">
      <dgm:prSet presAssocID="{A4665B6C-B7FE-4D5C-942C-89639DE245F7}" presName="ParentBackground6" presStyleCnt="0"/>
      <dgm:spPr/>
    </dgm:pt>
    <dgm:pt modelId="{50135990-5F6C-43DE-90FC-DDDA695D3A3A}" type="pres">
      <dgm:prSet presAssocID="{A4665B6C-B7FE-4D5C-942C-89639DE245F7}" presName="ParentBackground" presStyleLbl="fgAcc1" presStyleIdx="4" presStyleCnt="10"/>
      <dgm:spPr/>
    </dgm:pt>
    <dgm:pt modelId="{DFB34667-9472-498C-8161-DAC5042EF10C}" type="pres">
      <dgm:prSet presAssocID="{A4665B6C-B7FE-4D5C-942C-89639DE245F7}" presName="Parent6" presStyleLbl="revTx" presStyleIdx="0" presStyleCnt="0">
        <dgm:presLayoutVars>
          <dgm:chMax val="1"/>
          <dgm:chPref val="1"/>
          <dgm:bulletEnabled val="1"/>
        </dgm:presLayoutVars>
      </dgm:prSet>
      <dgm:spPr/>
    </dgm:pt>
    <dgm:pt modelId="{BACDD65B-FBAA-4242-AC3B-F63557C168A2}" type="pres">
      <dgm:prSet presAssocID="{589D5BD2-A49F-40B5-9677-356B5A433EA8}" presName="Accent5" presStyleCnt="0"/>
      <dgm:spPr/>
    </dgm:pt>
    <dgm:pt modelId="{6EB349A9-9AB8-43E4-9C7F-28A9DEC86A37}" type="pres">
      <dgm:prSet presAssocID="{589D5BD2-A49F-40B5-9677-356B5A433EA8}" presName="Accent" presStyleLbl="node1" presStyleIdx="5" presStyleCnt="10"/>
      <dgm:spPr/>
    </dgm:pt>
    <dgm:pt modelId="{59648488-B7A8-4297-955E-FCE9AB5A7134}" type="pres">
      <dgm:prSet presAssocID="{589D5BD2-A49F-40B5-9677-356B5A433EA8}" presName="ParentBackground5" presStyleCnt="0"/>
      <dgm:spPr/>
    </dgm:pt>
    <dgm:pt modelId="{17DB2D33-CFED-4B76-AEDB-2AC12B1B84F1}" type="pres">
      <dgm:prSet presAssocID="{589D5BD2-A49F-40B5-9677-356B5A433EA8}" presName="ParentBackground" presStyleLbl="fgAcc1" presStyleIdx="5" presStyleCnt="10"/>
      <dgm:spPr/>
    </dgm:pt>
    <dgm:pt modelId="{1CCE9FAF-F3F1-4277-AF79-3AB35B6E4D5C}" type="pres">
      <dgm:prSet presAssocID="{589D5BD2-A49F-40B5-9677-356B5A433EA8}" presName="Parent5" presStyleLbl="revTx" presStyleIdx="0" presStyleCnt="0">
        <dgm:presLayoutVars>
          <dgm:chMax val="1"/>
          <dgm:chPref val="1"/>
          <dgm:bulletEnabled val="1"/>
        </dgm:presLayoutVars>
      </dgm:prSet>
      <dgm:spPr/>
    </dgm:pt>
    <dgm:pt modelId="{F4BBF9F9-A68B-48D5-867C-1155C8C1D967}" type="pres">
      <dgm:prSet presAssocID="{9D48E576-9DBE-4B5A-8EE5-341C4A806B49}" presName="Accent4" presStyleCnt="0"/>
      <dgm:spPr/>
    </dgm:pt>
    <dgm:pt modelId="{FBC1ABAA-C3A1-478D-BA8F-45E7D92E3253}" type="pres">
      <dgm:prSet presAssocID="{9D48E576-9DBE-4B5A-8EE5-341C4A806B49}" presName="Accent" presStyleLbl="node1" presStyleIdx="6" presStyleCnt="10"/>
      <dgm:spPr/>
    </dgm:pt>
    <dgm:pt modelId="{25C433F3-F2C5-488D-A4A5-4F54A7F1FCEF}" type="pres">
      <dgm:prSet presAssocID="{9D48E576-9DBE-4B5A-8EE5-341C4A806B49}" presName="ParentBackground4" presStyleCnt="0"/>
      <dgm:spPr/>
    </dgm:pt>
    <dgm:pt modelId="{2F71DDE2-978F-44B4-9A53-5BCCD7218244}" type="pres">
      <dgm:prSet presAssocID="{9D48E576-9DBE-4B5A-8EE5-341C4A806B49}" presName="ParentBackground" presStyleLbl="fgAcc1" presStyleIdx="6" presStyleCnt="10"/>
      <dgm:spPr/>
    </dgm:pt>
    <dgm:pt modelId="{CFF0B7ED-0774-498B-834D-2D8B3AED7DE9}" type="pres">
      <dgm:prSet presAssocID="{9D48E576-9DBE-4B5A-8EE5-341C4A806B49}" presName="Parent4" presStyleLbl="revTx" presStyleIdx="0" presStyleCnt="0">
        <dgm:presLayoutVars>
          <dgm:chMax val="1"/>
          <dgm:chPref val="1"/>
          <dgm:bulletEnabled val="1"/>
        </dgm:presLayoutVars>
      </dgm:prSet>
      <dgm:spPr/>
    </dgm:pt>
    <dgm:pt modelId="{B3EE5760-B5B1-4C32-BB7D-6A3D36A3FF88}" type="pres">
      <dgm:prSet presAssocID="{9F0D9341-ED6C-4677-8244-E0C14E6C3EF5}" presName="Accent3" presStyleCnt="0"/>
      <dgm:spPr/>
    </dgm:pt>
    <dgm:pt modelId="{F59127D3-DA5E-4698-B01A-985B30B87541}" type="pres">
      <dgm:prSet presAssocID="{9F0D9341-ED6C-4677-8244-E0C14E6C3EF5}" presName="Accent" presStyleLbl="node1" presStyleIdx="7" presStyleCnt="10"/>
      <dgm:spPr/>
    </dgm:pt>
    <dgm:pt modelId="{0D852E6A-5197-4089-8009-4744F21D96F3}" type="pres">
      <dgm:prSet presAssocID="{9F0D9341-ED6C-4677-8244-E0C14E6C3EF5}" presName="ParentBackground3" presStyleCnt="0"/>
      <dgm:spPr/>
    </dgm:pt>
    <dgm:pt modelId="{5CB49AA8-AD23-4517-9BC9-C6BE41231093}" type="pres">
      <dgm:prSet presAssocID="{9F0D9341-ED6C-4677-8244-E0C14E6C3EF5}" presName="ParentBackground" presStyleLbl="fgAcc1" presStyleIdx="7" presStyleCnt="10"/>
      <dgm:spPr/>
    </dgm:pt>
    <dgm:pt modelId="{CA5B1ACB-3F6D-4EBF-96D9-A18BA3936781}" type="pres">
      <dgm:prSet presAssocID="{9F0D9341-ED6C-4677-8244-E0C14E6C3EF5}" presName="Parent3" presStyleLbl="revTx" presStyleIdx="0" presStyleCnt="0">
        <dgm:presLayoutVars>
          <dgm:chMax val="1"/>
          <dgm:chPref val="1"/>
          <dgm:bulletEnabled val="1"/>
        </dgm:presLayoutVars>
      </dgm:prSet>
      <dgm:spPr/>
    </dgm:pt>
    <dgm:pt modelId="{E1FC9BAE-F5A2-4156-8CE4-070B94CDFFD9}" type="pres">
      <dgm:prSet presAssocID="{BD1C02EF-BE1E-4B73-BDAA-E43D6D5F11F3}" presName="Accent2" presStyleCnt="0"/>
      <dgm:spPr/>
    </dgm:pt>
    <dgm:pt modelId="{F840A5C8-0DB4-4FF7-94CB-216FF6094AD4}" type="pres">
      <dgm:prSet presAssocID="{BD1C02EF-BE1E-4B73-BDAA-E43D6D5F11F3}" presName="Accent" presStyleLbl="node1" presStyleIdx="8" presStyleCnt="10"/>
      <dgm:spPr/>
    </dgm:pt>
    <dgm:pt modelId="{7D596A2F-2005-447F-A31C-D8CF37C942D4}" type="pres">
      <dgm:prSet presAssocID="{BD1C02EF-BE1E-4B73-BDAA-E43D6D5F11F3}" presName="ParentBackground2" presStyleCnt="0"/>
      <dgm:spPr/>
    </dgm:pt>
    <dgm:pt modelId="{17589125-FB56-46E1-8FFB-AD47C5109045}" type="pres">
      <dgm:prSet presAssocID="{BD1C02EF-BE1E-4B73-BDAA-E43D6D5F11F3}" presName="ParentBackground" presStyleLbl="fgAcc1" presStyleIdx="8" presStyleCnt="10"/>
      <dgm:spPr/>
    </dgm:pt>
    <dgm:pt modelId="{62C95CBD-90D9-4EDF-909C-F88608D2F83B}" type="pres">
      <dgm:prSet presAssocID="{BD1C02EF-BE1E-4B73-BDAA-E43D6D5F11F3}" presName="Parent2" presStyleLbl="revTx" presStyleIdx="0" presStyleCnt="0">
        <dgm:presLayoutVars>
          <dgm:chMax val="1"/>
          <dgm:chPref val="1"/>
          <dgm:bulletEnabled val="1"/>
        </dgm:presLayoutVars>
      </dgm:prSet>
      <dgm:spPr/>
    </dgm:pt>
    <dgm:pt modelId="{45156255-BEB9-41C4-9019-A0CCD46F7AB4}" type="pres">
      <dgm:prSet presAssocID="{4E110AFE-E534-44B6-8C60-2979BEE1E565}" presName="Accent1" presStyleCnt="0"/>
      <dgm:spPr/>
    </dgm:pt>
    <dgm:pt modelId="{F664FF82-6979-455B-9036-83ECED4F420F}" type="pres">
      <dgm:prSet presAssocID="{4E110AFE-E534-44B6-8C60-2979BEE1E565}" presName="Accent" presStyleLbl="node1" presStyleIdx="9" presStyleCnt="10"/>
      <dgm:spPr/>
    </dgm:pt>
    <dgm:pt modelId="{7BC5D77D-0F2B-452A-BBFF-52E5982D6983}" type="pres">
      <dgm:prSet presAssocID="{4E110AFE-E534-44B6-8C60-2979BEE1E565}" presName="ParentBackground1" presStyleCnt="0"/>
      <dgm:spPr/>
    </dgm:pt>
    <dgm:pt modelId="{1E04C2A3-8E4E-4D0E-92C0-35E7F644469A}" type="pres">
      <dgm:prSet presAssocID="{4E110AFE-E534-44B6-8C60-2979BEE1E565}" presName="ParentBackground" presStyleLbl="fgAcc1" presStyleIdx="9" presStyleCnt="10"/>
      <dgm:spPr/>
    </dgm:pt>
    <dgm:pt modelId="{25605161-9451-4422-994B-04B52D90AFD5}" type="pres">
      <dgm:prSet presAssocID="{4E110AFE-E534-44B6-8C60-2979BEE1E565}" presName="Parent1" presStyleLbl="revTx" presStyleIdx="0" presStyleCnt="0">
        <dgm:presLayoutVars>
          <dgm:chMax val="1"/>
          <dgm:chPref val="1"/>
          <dgm:bulletEnabled val="1"/>
        </dgm:presLayoutVars>
      </dgm:prSet>
      <dgm:spPr/>
    </dgm:pt>
  </dgm:ptLst>
  <dgm:cxnLst>
    <dgm:cxn modelId="{6E7F910D-BE55-4875-892B-FDB6B6490BFD}" type="presOf" srcId="{6173C282-DA7A-4E3A-820E-CD59B7E8B842}" destId="{6AD73412-945B-437A-A872-11B911269B6D}" srcOrd="0" destOrd="0" presId="urn:microsoft.com/office/officeart/2011/layout/CircleProcess"/>
    <dgm:cxn modelId="{314B961B-3B6E-49B4-9A7A-7A26860439D4}" type="presOf" srcId="{9F0D9341-ED6C-4677-8244-E0C14E6C3EF5}" destId="{5CB49AA8-AD23-4517-9BC9-C6BE41231093}" srcOrd="0" destOrd="0" presId="urn:microsoft.com/office/officeart/2011/layout/CircleProcess"/>
    <dgm:cxn modelId="{8A8E4A22-250E-44A3-A85F-B994E76FB393}" type="presOf" srcId="{4E110AFE-E534-44B6-8C60-2979BEE1E565}" destId="{25605161-9451-4422-994B-04B52D90AFD5}" srcOrd="1" destOrd="0" presId="urn:microsoft.com/office/officeart/2011/layout/CircleProcess"/>
    <dgm:cxn modelId="{6C47802C-86F3-4F6E-AC8F-48CE4ECED222}" type="presOf" srcId="{B41810E6-2A36-4176-BFCA-5FF2E38DF3C3}" destId="{B21CCC6A-6C98-4BDE-8152-2AAF989CEA4D}" srcOrd="1" destOrd="0" presId="urn:microsoft.com/office/officeart/2011/layout/CircleProcess"/>
    <dgm:cxn modelId="{E735C535-C49A-47E1-A092-771EE7BCB31D}" srcId="{6173C282-DA7A-4E3A-820E-CD59B7E8B842}" destId="{BD1C02EF-BE1E-4B73-BDAA-E43D6D5F11F3}" srcOrd="1" destOrd="0" parTransId="{6F124023-4EEA-406C-A11D-C450F4681EB3}" sibTransId="{990B5C94-78A3-4265-9127-E47D685A2552}"/>
    <dgm:cxn modelId="{5BB28338-24D5-4272-ACE6-D05494047E95}" type="presOf" srcId="{B41810E6-2A36-4176-BFCA-5FF2E38DF3C3}" destId="{22B3F1EC-44BD-4355-A5B5-55CE3CF97AA0}" srcOrd="0" destOrd="0" presId="urn:microsoft.com/office/officeart/2011/layout/CircleProcess"/>
    <dgm:cxn modelId="{75EA803D-C326-42D0-A688-8692A1E65D5D}" type="presOf" srcId="{A4665B6C-B7FE-4D5C-942C-89639DE245F7}" destId="{DFB34667-9472-498C-8161-DAC5042EF10C}" srcOrd="1" destOrd="0" presId="urn:microsoft.com/office/officeart/2011/layout/CircleProcess"/>
    <dgm:cxn modelId="{09818B64-BB2A-4211-A30F-29036CF77070}" type="presOf" srcId="{9F0D9341-ED6C-4677-8244-E0C14E6C3EF5}" destId="{CA5B1ACB-3F6D-4EBF-96D9-A18BA3936781}" srcOrd="1" destOrd="0" presId="urn:microsoft.com/office/officeart/2011/layout/CircleProcess"/>
    <dgm:cxn modelId="{92CDD464-E95B-45F7-A5B6-21A41271E69F}" type="presOf" srcId="{14EBA33A-9D4D-4C5F-B8C4-FBF8B2C1AD68}" destId="{1C4E1EAD-168B-495A-9D5C-DADBE8132F4A}" srcOrd="0" destOrd="0" presId="urn:microsoft.com/office/officeart/2011/layout/CircleProcess"/>
    <dgm:cxn modelId="{64B60847-21B3-4AAA-8786-E07F6D4D6F64}" srcId="{6173C282-DA7A-4E3A-820E-CD59B7E8B842}" destId="{589D5BD2-A49F-40B5-9677-356B5A433EA8}" srcOrd="4" destOrd="0" parTransId="{56662E46-6860-4956-883E-803F8E0BECBE}" sibTransId="{9751639C-16FB-4D18-A83A-4A682A852B46}"/>
    <dgm:cxn modelId="{C3988B69-DEF1-4EF1-95F5-962F20604689}" type="presOf" srcId="{A4665B6C-B7FE-4D5C-942C-89639DE245F7}" destId="{50135990-5F6C-43DE-90FC-DDDA695D3A3A}" srcOrd="0" destOrd="0" presId="urn:microsoft.com/office/officeart/2011/layout/CircleProcess"/>
    <dgm:cxn modelId="{1540FB6A-917C-4508-A840-75E82D03449D}" type="presOf" srcId="{6A03186B-A16E-4F71-92C6-8F0B5482A187}" destId="{735471D1-39AF-46EA-B277-722D0178D1B9}" srcOrd="0" destOrd="0" presId="urn:microsoft.com/office/officeart/2011/layout/CircleProcess"/>
    <dgm:cxn modelId="{AEBD314E-E6B4-48F0-AE07-231F0467E1FC}" srcId="{6173C282-DA7A-4E3A-820E-CD59B7E8B842}" destId="{9D48E576-9DBE-4B5A-8EE5-341C4A806B49}" srcOrd="3" destOrd="0" parTransId="{670B1FC3-0DCE-443F-89F0-18415B813FBF}" sibTransId="{756A692C-712B-47E0-8C9B-09A2711D3019}"/>
    <dgm:cxn modelId="{78DA027E-921A-40C2-87F4-7A0967820D7B}" type="presOf" srcId="{BD1C02EF-BE1E-4B73-BDAA-E43D6D5F11F3}" destId="{62C95CBD-90D9-4EDF-909C-F88608D2F83B}" srcOrd="1" destOrd="0" presId="urn:microsoft.com/office/officeart/2011/layout/CircleProcess"/>
    <dgm:cxn modelId="{68584E81-9E09-45F1-8056-36703CEC997D}" srcId="{6173C282-DA7A-4E3A-820E-CD59B7E8B842}" destId="{EF538792-839F-47FE-B513-4105B5BCA39D}" srcOrd="9" destOrd="0" parTransId="{4BE56C38-C781-4929-9A96-2CDE8FE036F0}" sibTransId="{56D01BF5-6409-4778-B3C2-F37675CD83FE}"/>
    <dgm:cxn modelId="{F2AFAD89-CA4A-43F2-86ED-32002027AC5E}" type="presOf" srcId="{9D48E576-9DBE-4B5A-8EE5-341C4A806B49}" destId="{2F71DDE2-978F-44B4-9A53-5BCCD7218244}" srcOrd="0" destOrd="0" presId="urn:microsoft.com/office/officeart/2011/layout/CircleProcess"/>
    <dgm:cxn modelId="{9ADB3698-5943-4C52-9B47-0498190A38FC}" type="presOf" srcId="{4E110AFE-E534-44B6-8C60-2979BEE1E565}" destId="{1E04C2A3-8E4E-4D0E-92C0-35E7F644469A}" srcOrd="0" destOrd="0" presId="urn:microsoft.com/office/officeart/2011/layout/CircleProcess"/>
    <dgm:cxn modelId="{5EE65AA0-5A3F-4609-8828-1BE7166C24E0}" type="presOf" srcId="{14EBA33A-9D4D-4C5F-B8C4-FBF8B2C1AD68}" destId="{002BFF78-2C0E-4A67-A1F8-89999C05A924}" srcOrd="1" destOrd="0" presId="urn:microsoft.com/office/officeart/2011/layout/CircleProcess"/>
    <dgm:cxn modelId="{700037A2-71F3-437D-A46D-A5C2A33F854C}" type="presOf" srcId="{BD1C02EF-BE1E-4B73-BDAA-E43D6D5F11F3}" destId="{17589125-FB56-46E1-8FFB-AD47C5109045}" srcOrd="0" destOrd="0" presId="urn:microsoft.com/office/officeart/2011/layout/CircleProcess"/>
    <dgm:cxn modelId="{504282A4-6A1F-4B24-862A-8388A5D0A058}" type="presOf" srcId="{589D5BD2-A49F-40B5-9677-356B5A433EA8}" destId="{17DB2D33-CFED-4B76-AEDB-2AC12B1B84F1}" srcOrd="0" destOrd="0" presId="urn:microsoft.com/office/officeart/2011/layout/CircleProcess"/>
    <dgm:cxn modelId="{498AA0A7-1985-4999-957E-D9E1D6ACBAA0}" srcId="{6173C282-DA7A-4E3A-820E-CD59B7E8B842}" destId="{A4665B6C-B7FE-4D5C-942C-89639DE245F7}" srcOrd="5" destOrd="0" parTransId="{F570B1EC-3700-4713-8C11-8F378751DDFD}" sibTransId="{156D5DE2-CB9C-4D44-8CAE-E663EEF0EC3F}"/>
    <dgm:cxn modelId="{583C9CAE-A0D6-431E-AF87-E7911D0127DE}" type="presOf" srcId="{9D48E576-9DBE-4B5A-8EE5-341C4A806B49}" destId="{CFF0B7ED-0774-498B-834D-2D8B3AED7DE9}" srcOrd="1" destOrd="0" presId="urn:microsoft.com/office/officeart/2011/layout/CircleProcess"/>
    <dgm:cxn modelId="{D7926DB5-EEB6-4DA5-B463-B8C68FD74327}" type="presOf" srcId="{EF538792-839F-47FE-B513-4105B5BCA39D}" destId="{3AD3AA49-D379-4A6A-A419-3879BEC1A469}" srcOrd="1" destOrd="0" presId="urn:microsoft.com/office/officeart/2011/layout/CircleProcess"/>
    <dgm:cxn modelId="{9A3BF1D6-1F4C-4087-90B1-EB01FFCE7A61}" type="presOf" srcId="{589D5BD2-A49F-40B5-9677-356B5A433EA8}" destId="{1CCE9FAF-F3F1-4277-AF79-3AB35B6E4D5C}" srcOrd="1" destOrd="0" presId="urn:microsoft.com/office/officeart/2011/layout/CircleProcess"/>
    <dgm:cxn modelId="{56AB3CD9-EA7E-455E-A4D4-0E2F39B36EE6}" srcId="{6173C282-DA7A-4E3A-820E-CD59B7E8B842}" destId="{B41810E6-2A36-4176-BFCA-5FF2E38DF3C3}" srcOrd="6" destOrd="0" parTransId="{C6CAB933-091B-461E-B452-7CE4926E4C43}" sibTransId="{D08786D1-18D7-49D1-A113-BB4BF0F9CC01}"/>
    <dgm:cxn modelId="{B1CEA9DF-A67E-466E-A9C2-C5CF39A607E8}" srcId="{6173C282-DA7A-4E3A-820E-CD59B7E8B842}" destId="{14EBA33A-9D4D-4C5F-B8C4-FBF8B2C1AD68}" srcOrd="7" destOrd="0" parTransId="{16A08ECF-FEF9-4A9E-A745-16DA66C36B6E}" sibTransId="{C9A52FEC-F33C-4C45-8F91-272C2E7B38C4}"/>
    <dgm:cxn modelId="{0E34EEDF-29F1-4ED9-B422-7B7E8889F0A3}" type="presOf" srcId="{6A03186B-A16E-4F71-92C6-8F0B5482A187}" destId="{E128810B-2FBF-46FA-B83E-15B928747801}" srcOrd="1" destOrd="0" presId="urn:microsoft.com/office/officeart/2011/layout/CircleProcess"/>
    <dgm:cxn modelId="{1B51B8E3-9848-4BD2-A30A-61DA66380C2C}" srcId="{6173C282-DA7A-4E3A-820E-CD59B7E8B842}" destId="{4E110AFE-E534-44B6-8C60-2979BEE1E565}" srcOrd="0" destOrd="0" parTransId="{306C0701-DCDC-4036-8527-FF492AD940A4}" sibTransId="{A37D3B43-29E0-428E-B459-588CCD2171DE}"/>
    <dgm:cxn modelId="{3DB6D8E3-71C2-42DC-B506-0C1D305BCAF5}" srcId="{6173C282-DA7A-4E3A-820E-CD59B7E8B842}" destId="{9F0D9341-ED6C-4677-8244-E0C14E6C3EF5}" srcOrd="2" destOrd="0" parTransId="{C89132B3-6EE5-4E93-9FBE-D0B32A3C7517}" sibTransId="{31FE8CE9-E2DF-4EEF-B9EA-F5D132D4488A}"/>
    <dgm:cxn modelId="{D9996EEC-DAD1-4126-A942-3D81FF030070}" srcId="{6173C282-DA7A-4E3A-820E-CD59B7E8B842}" destId="{6A03186B-A16E-4F71-92C6-8F0B5482A187}" srcOrd="8" destOrd="0" parTransId="{00FDD256-311B-4101-AEAE-880976557AA4}" sibTransId="{1898BD68-DC9A-47B4-84B8-B9034D4F9423}"/>
    <dgm:cxn modelId="{3070D8ED-BD38-4361-90D0-7C1B620E85C9}" type="presOf" srcId="{EF538792-839F-47FE-B513-4105B5BCA39D}" destId="{0AEA37E5-EE2F-40AF-8AF0-FFDB9FF49520}" srcOrd="0" destOrd="0" presId="urn:microsoft.com/office/officeart/2011/layout/CircleProcess"/>
    <dgm:cxn modelId="{DD68224C-A492-4A09-99DD-36AE78428859}" type="presParOf" srcId="{6AD73412-945B-437A-A872-11B911269B6D}" destId="{872A0379-CBD7-4036-AC05-9C3679A50EBC}" srcOrd="0" destOrd="0" presId="urn:microsoft.com/office/officeart/2011/layout/CircleProcess"/>
    <dgm:cxn modelId="{8DA2C944-B47D-48DF-9360-BF47439D16AB}" type="presParOf" srcId="{872A0379-CBD7-4036-AC05-9C3679A50EBC}" destId="{63FBCFEC-8270-40FD-99F5-A84E47E67FAF}" srcOrd="0" destOrd="0" presId="urn:microsoft.com/office/officeart/2011/layout/CircleProcess"/>
    <dgm:cxn modelId="{9681C210-1D62-4D9C-B751-6E5E3C0BDC22}" type="presParOf" srcId="{6AD73412-945B-437A-A872-11B911269B6D}" destId="{2DDB70ED-B16A-4A3B-B541-A99A0718D1C9}" srcOrd="1" destOrd="0" presId="urn:microsoft.com/office/officeart/2011/layout/CircleProcess"/>
    <dgm:cxn modelId="{F27D19F8-35D9-4506-A8E2-345E1C5E2B85}" type="presParOf" srcId="{2DDB70ED-B16A-4A3B-B541-A99A0718D1C9}" destId="{0AEA37E5-EE2F-40AF-8AF0-FFDB9FF49520}" srcOrd="0" destOrd="0" presId="urn:microsoft.com/office/officeart/2011/layout/CircleProcess"/>
    <dgm:cxn modelId="{E76466E8-FDD7-4BE0-ACA1-9B8923F98F96}" type="presParOf" srcId="{6AD73412-945B-437A-A872-11B911269B6D}" destId="{3AD3AA49-D379-4A6A-A419-3879BEC1A469}" srcOrd="2" destOrd="0" presId="urn:microsoft.com/office/officeart/2011/layout/CircleProcess"/>
    <dgm:cxn modelId="{9956CA89-8916-4C53-B53B-034E9D753047}" type="presParOf" srcId="{6AD73412-945B-437A-A872-11B911269B6D}" destId="{8932A389-B3BF-4C4F-BDC9-AAA002D682AB}" srcOrd="3" destOrd="0" presId="urn:microsoft.com/office/officeart/2011/layout/CircleProcess"/>
    <dgm:cxn modelId="{48E5FAD6-5C9D-4903-8C43-E4E6F2271612}" type="presParOf" srcId="{8932A389-B3BF-4C4F-BDC9-AAA002D682AB}" destId="{CD822AF5-B70E-43FC-9D43-232475BB19B0}" srcOrd="0" destOrd="0" presId="urn:microsoft.com/office/officeart/2011/layout/CircleProcess"/>
    <dgm:cxn modelId="{02332A80-9579-4AE3-A300-7888F32D8693}" type="presParOf" srcId="{6AD73412-945B-437A-A872-11B911269B6D}" destId="{DEB2DB5D-EA07-4243-BBB0-32C20089C032}" srcOrd="4" destOrd="0" presId="urn:microsoft.com/office/officeart/2011/layout/CircleProcess"/>
    <dgm:cxn modelId="{A9362669-2056-4B27-9FA2-7C8D3339E116}" type="presParOf" srcId="{DEB2DB5D-EA07-4243-BBB0-32C20089C032}" destId="{735471D1-39AF-46EA-B277-722D0178D1B9}" srcOrd="0" destOrd="0" presId="urn:microsoft.com/office/officeart/2011/layout/CircleProcess"/>
    <dgm:cxn modelId="{87394524-6B3B-426D-A941-85B8248CE2B5}" type="presParOf" srcId="{6AD73412-945B-437A-A872-11B911269B6D}" destId="{E128810B-2FBF-46FA-B83E-15B928747801}" srcOrd="5" destOrd="0" presId="urn:microsoft.com/office/officeart/2011/layout/CircleProcess"/>
    <dgm:cxn modelId="{15714482-378B-4898-A95D-FE4C434F9DB1}" type="presParOf" srcId="{6AD73412-945B-437A-A872-11B911269B6D}" destId="{E04529CB-8389-4F89-8858-2188D15A99AB}" srcOrd="6" destOrd="0" presId="urn:microsoft.com/office/officeart/2011/layout/CircleProcess"/>
    <dgm:cxn modelId="{5F4E2F7E-9677-4C47-89F8-DBE42AEAE46C}" type="presParOf" srcId="{E04529CB-8389-4F89-8858-2188D15A99AB}" destId="{E5BEF1E0-459D-4F2A-A3CA-6308A8547FD6}" srcOrd="0" destOrd="0" presId="urn:microsoft.com/office/officeart/2011/layout/CircleProcess"/>
    <dgm:cxn modelId="{4C15C636-A5F3-4FF5-BA27-0D953EDC84FC}" type="presParOf" srcId="{6AD73412-945B-437A-A872-11B911269B6D}" destId="{81703D59-226A-4D47-AD5A-D7D23ED112E3}" srcOrd="7" destOrd="0" presId="urn:microsoft.com/office/officeart/2011/layout/CircleProcess"/>
    <dgm:cxn modelId="{BC018306-4893-4730-8F64-D63E0316777C}" type="presParOf" srcId="{81703D59-226A-4D47-AD5A-D7D23ED112E3}" destId="{1C4E1EAD-168B-495A-9D5C-DADBE8132F4A}" srcOrd="0" destOrd="0" presId="urn:microsoft.com/office/officeart/2011/layout/CircleProcess"/>
    <dgm:cxn modelId="{54901C37-AD25-4E9A-8FA2-DF1D0B6B915D}" type="presParOf" srcId="{6AD73412-945B-437A-A872-11B911269B6D}" destId="{002BFF78-2C0E-4A67-A1F8-89999C05A924}" srcOrd="8" destOrd="0" presId="urn:microsoft.com/office/officeart/2011/layout/CircleProcess"/>
    <dgm:cxn modelId="{2FDCCF2B-EC27-4003-B9B7-AB3F97D1990D}" type="presParOf" srcId="{6AD73412-945B-437A-A872-11B911269B6D}" destId="{2ADE0807-554C-4147-A07C-5869C47DB682}" srcOrd="9" destOrd="0" presId="urn:microsoft.com/office/officeart/2011/layout/CircleProcess"/>
    <dgm:cxn modelId="{99144F88-7598-4889-B821-6DF7937E36CD}" type="presParOf" srcId="{2ADE0807-554C-4147-A07C-5869C47DB682}" destId="{CFC4A4E6-988E-4AB2-899F-778D383446BA}" srcOrd="0" destOrd="0" presId="urn:microsoft.com/office/officeart/2011/layout/CircleProcess"/>
    <dgm:cxn modelId="{5A5B1276-E241-4A56-B3A5-8A3F80009361}" type="presParOf" srcId="{6AD73412-945B-437A-A872-11B911269B6D}" destId="{F54253F4-A652-42D0-8145-B7B3C9DFEBC9}" srcOrd="10" destOrd="0" presId="urn:microsoft.com/office/officeart/2011/layout/CircleProcess"/>
    <dgm:cxn modelId="{7638A78D-ED2B-4F61-B7B3-600AA36A759C}" type="presParOf" srcId="{F54253F4-A652-42D0-8145-B7B3C9DFEBC9}" destId="{22B3F1EC-44BD-4355-A5B5-55CE3CF97AA0}" srcOrd="0" destOrd="0" presId="urn:microsoft.com/office/officeart/2011/layout/CircleProcess"/>
    <dgm:cxn modelId="{9CC88CAA-5089-475C-9975-CD35DF0802C9}" type="presParOf" srcId="{6AD73412-945B-437A-A872-11B911269B6D}" destId="{B21CCC6A-6C98-4BDE-8152-2AAF989CEA4D}" srcOrd="11" destOrd="0" presId="urn:microsoft.com/office/officeart/2011/layout/CircleProcess"/>
    <dgm:cxn modelId="{4A69D216-6735-4306-92F9-C449DA6532F1}" type="presParOf" srcId="{6AD73412-945B-437A-A872-11B911269B6D}" destId="{00471FCC-94DB-4FB9-A86B-075BA9F09715}" srcOrd="12" destOrd="0" presId="urn:microsoft.com/office/officeart/2011/layout/CircleProcess"/>
    <dgm:cxn modelId="{CBFEBBE8-FC42-4FEE-BD10-D23903BADB13}" type="presParOf" srcId="{00471FCC-94DB-4FB9-A86B-075BA9F09715}" destId="{2B1CF2DE-2C49-4E70-BA8E-CD93E7A3A9EC}" srcOrd="0" destOrd="0" presId="urn:microsoft.com/office/officeart/2011/layout/CircleProcess"/>
    <dgm:cxn modelId="{92DD7D1C-521C-4E7E-9357-38AA746BEB1D}" type="presParOf" srcId="{6AD73412-945B-437A-A872-11B911269B6D}" destId="{738B14F6-CD38-43E9-80CA-B3D2860FF158}" srcOrd="13" destOrd="0" presId="urn:microsoft.com/office/officeart/2011/layout/CircleProcess"/>
    <dgm:cxn modelId="{F9D163AF-5C0C-4D2A-A8E2-C203428E2DFD}" type="presParOf" srcId="{738B14F6-CD38-43E9-80CA-B3D2860FF158}" destId="{50135990-5F6C-43DE-90FC-DDDA695D3A3A}" srcOrd="0" destOrd="0" presId="urn:microsoft.com/office/officeart/2011/layout/CircleProcess"/>
    <dgm:cxn modelId="{77A5F73B-058C-49BB-B64E-800B94ADDD7F}" type="presParOf" srcId="{6AD73412-945B-437A-A872-11B911269B6D}" destId="{DFB34667-9472-498C-8161-DAC5042EF10C}" srcOrd="14" destOrd="0" presId="urn:microsoft.com/office/officeart/2011/layout/CircleProcess"/>
    <dgm:cxn modelId="{395C5BE8-05FF-4498-83A4-89ED942494C8}" type="presParOf" srcId="{6AD73412-945B-437A-A872-11B911269B6D}" destId="{BACDD65B-FBAA-4242-AC3B-F63557C168A2}" srcOrd="15" destOrd="0" presId="urn:microsoft.com/office/officeart/2011/layout/CircleProcess"/>
    <dgm:cxn modelId="{CD9345C2-4043-47BB-9FE5-C85906C98285}" type="presParOf" srcId="{BACDD65B-FBAA-4242-AC3B-F63557C168A2}" destId="{6EB349A9-9AB8-43E4-9C7F-28A9DEC86A37}" srcOrd="0" destOrd="0" presId="urn:microsoft.com/office/officeart/2011/layout/CircleProcess"/>
    <dgm:cxn modelId="{AA96209E-67F0-4AB9-BFB0-2C9E31C690A2}" type="presParOf" srcId="{6AD73412-945B-437A-A872-11B911269B6D}" destId="{59648488-B7A8-4297-955E-FCE9AB5A7134}" srcOrd="16" destOrd="0" presId="urn:microsoft.com/office/officeart/2011/layout/CircleProcess"/>
    <dgm:cxn modelId="{6A20E45D-E2D9-47C7-8180-E8B8264BC64E}" type="presParOf" srcId="{59648488-B7A8-4297-955E-FCE9AB5A7134}" destId="{17DB2D33-CFED-4B76-AEDB-2AC12B1B84F1}" srcOrd="0" destOrd="0" presId="urn:microsoft.com/office/officeart/2011/layout/CircleProcess"/>
    <dgm:cxn modelId="{CF2179DE-6110-4DB2-86D4-9C713DF0B58F}" type="presParOf" srcId="{6AD73412-945B-437A-A872-11B911269B6D}" destId="{1CCE9FAF-F3F1-4277-AF79-3AB35B6E4D5C}" srcOrd="17" destOrd="0" presId="urn:microsoft.com/office/officeart/2011/layout/CircleProcess"/>
    <dgm:cxn modelId="{17642DF1-FF32-4A9E-B96B-17750FD832D6}" type="presParOf" srcId="{6AD73412-945B-437A-A872-11B911269B6D}" destId="{F4BBF9F9-A68B-48D5-867C-1155C8C1D967}" srcOrd="18" destOrd="0" presId="urn:microsoft.com/office/officeart/2011/layout/CircleProcess"/>
    <dgm:cxn modelId="{4A00F972-D013-4F55-AADF-BE5B8443097C}" type="presParOf" srcId="{F4BBF9F9-A68B-48D5-867C-1155C8C1D967}" destId="{FBC1ABAA-C3A1-478D-BA8F-45E7D92E3253}" srcOrd="0" destOrd="0" presId="urn:microsoft.com/office/officeart/2011/layout/CircleProcess"/>
    <dgm:cxn modelId="{483025A5-A64C-4A8F-811B-60CF68DB3034}" type="presParOf" srcId="{6AD73412-945B-437A-A872-11B911269B6D}" destId="{25C433F3-F2C5-488D-A4A5-4F54A7F1FCEF}" srcOrd="19" destOrd="0" presId="urn:microsoft.com/office/officeart/2011/layout/CircleProcess"/>
    <dgm:cxn modelId="{8F44199B-A72B-42B4-B564-2E034E01CF93}" type="presParOf" srcId="{25C433F3-F2C5-488D-A4A5-4F54A7F1FCEF}" destId="{2F71DDE2-978F-44B4-9A53-5BCCD7218244}" srcOrd="0" destOrd="0" presId="urn:microsoft.com/office/officeart/2011/layout/CircleProcess"/>
    <dgm:cxn modelId="{8D9576DE-0B33-49C0-8088-9049ABE5A7E6}" type="presParOf" srcId="{6AD73412-945B-437A-A872-11B911269B6D}" destId="{CFF0B7ED-0774-498B-834D-2D8B3AED7DE9}" srcOrd="20" destOrd="0" presId="urn:microsoft.com/office/officeart/2011/layout/CircleProcess"/>
    <dgm:cxn modelId="{6C733024-AAA9-4BDA-8B48-C1D38F6DCD0D}" type="presParOf" srcId="{6AD73412-945B-437A-A872-11B911269B6D}" destId="{B3EE5760-B5B1-4C32-BB7D-6A3D36A3FF88}" srcOrd="21" destOrd="0" presId="urn:microsoft.com/office/officeart/2011/layout/CircleProcess"/>
    <dgm:cxn modelId="{39DB7C89-DAD7-4C97-97BC-1A518A49B4CE}" type="presParOf" srcId="{B3EE5760-B5B1-4C32-BB7D-6A3D36A3FF88}" destId="{F59127D3-DA5E-4698-B01A-985B30B87541}" srcOrd="0" destOrd="0" presId="urn:microsoft.com/office/officeart/2011/layout/CircleProcess"/>
    <dgm:cxn modelId="{D2D8435C-C795-4A17-A4D4-CE63E3C824D4}" type="presParOf" srcId="{6AD73412-945B-437A-A872-11B911269B6D}" destId="{0D852E6A-5197-4089-8009-4744F21D96F3}" srcOrd="22" destOrd="0" presId="urn:microsoft.com/office/officeart/2011/layout/CircleProcess"/>
    <dgm:cxn modelId="{65EF9D4E-A065-42C8-A716-F5FB71BF179B}" type="presParOf" srcId="{0D852E6A-5197-4089-8009-4744F21D96F3}" destId="{5CB49AA8-AD23-4517-9BC9-C6BE41231093}" srcOrd="0" destOrd="0" presId="urn:microsoft.com/office/officeart/2011/layout/CircleProcess"/>
    <dgm:cxn modelId="{BF2FFA69-FAD8-474C-B5CF-0033B1596CB6}" type="presParOf" srcId="{6AD73412-945B-437A-A872-11B911269B6D}" destId="{CA5B1ACB-3F6D-4EBF-96D9-A18BA3936781}" srcOrd="23" destOrd="0" presId="urn:microsoft.com/office/officeart/2011/layout/CircleProcess"/>
    <dgm:cxn modelId="{94DEEE5C-2191-43CF-9560-BE5C45ED69D1}" type="presParOf" srcId="{6AD73412-945B-437A-A872-11B911269B6D}" destId="{E1FC9BAE-F5A2-4156-8CE4-070B94CDFFD9}" srcOrd="24" destOrd="0" presId="urn:microsoft.com/office/officeart/2011/layout/CircleProcess"/>
    <dgm:cxn modelId="{F9BCFD86-AC2E-4659-9194-603A6C5E6486}" type="presParOf" srcId="{E1FC9BAE-F5A2-4156-8CE4-070B94CDFFD9}" destId="{F840A5C8-0DB4-4FF7-94CB-216FF6094AD4}" srcOrd="0" destOrd="0" presId="urn:microsoft.com/office/officeart/2011/layout/CircleProcess"/>
    <dgm:cxn modelId="{A2954602-2BA1-4563-A1CA-D77CD6E299F2}" type="presParOf" srcId="{6AD73412-945B-437A-A872-11B911269B6D}" destId="{7D596A2F-2005-447F-A31C-D8CF37C942D4}" srcOrd="25" destOrd="0" presId="urn:microsoft.com/office/officeart/2011/layout/CircleProcess"/>
    <dgm:cxn modelId="{B3B6C479-B171-419E-9995-00850B2AA4B9}" type="presParOf" srcId="{7D596A2F-2005-447F-A31C-D8CF37C942D4}" destId="{17589125-FB56-46E1-8FFB-AD47C5109045}" srcOrd="0" destOrd="0" presId="urn:microsoft.com/office/officeart/2011/layout/CircleProcess"/>
    <dgm:cxn modelId="{B4671716-0995-44FB-9E03-03197A7DB0F2}" type="presParOf" srcId="{6AD73412-945B-437A-A872-11B911269B6D}" destId="{62C95CBD-90D9-4EDF-909C-F88608D2F83B}" srcOrd="26" destOrd="0" presId="urn:microsoft.com/office/officeart/2011/layout/CircleProcess"/>
    <dgm:cxn modelId="{3BEFAFBA-286A-4D8D-86CB-5FE43CF61D58}" type="presParOf" srcId="{6AD73412-945B-437A-A872-11B911269B6D}" destId="{45156255-BEB9-41C4-9019-A0CCD46F7AB4}" srcOrd="27" destOrd="0" presId="urn:microsoft.com/office/officeart/2011/layout/CircleProcess"/>
    <dgm:cxn modelId="{6322644E-D506-4132-BAD4-7F90400CEFCF}" type="presParOf" srcId="{45156255-BEB9-41C4-9019-A0CCD46F7AB4}" destId="{F664FF82-6979-455B-9036-83ECED4F420F}" srcOrd="0" destOrd="0" presId="urn:microsoft.com/office/officeart/2011/layout/CircleProcess"/>
    <dgm:cxn modelId="{F2C2E781-97DD-494E-9BCB-E9FD371A5B64}" type="presParOf" srcId="{6AD73412-945B-437A-A872-11B911269B6D}" destId="{7BC5D77D-0F2B-452A-BBFF-52E5982D6983}" srcOrd="28" destOrd="0" presId="urn:microsoft.com/office/officeart/2011/layout/CircleProcess"/>
    <dgm:cxn modelId="{B48B701E-97F3-4D8D-B7E2-C81790CC89CF}" type="presParOf" srcId="{7BC5D77D-0F2B-452A-BBFF-52E5982D6983}" destId="{1E04C2A3-8E4E-4D0E-92C0-35E7F644469A}" srcOrd="0" destOrd="0" presId="urn:microsoft.com/office/officeart/2011/layout/CircleProcess"/>
    <dgm:cxn modelId="{3BB2D063-E817-4E3F-8A29-46A66874FA82}" type="presParOf" srcId="{6AD73412-945B-437A-A872-11B911269B6D}" destId="{25605161-9451-4422-994B-04B52D90AFD5}" srcOrd="29"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173C282-DA7A-4E3A-820E-CD59B7E8B842}" type="doc">
      <dgm:prSet loTypeId="urn:microsoft.com/office/officeart/2011/layout/CircleProcess" loCatId="process" qsTypeId="urn:microsoft.com/office/officeart/2005/8/quickstyle/simple1" qsCatId="simple" csTypeId="urn:microsoft.com/office/officeart/2005/8/colors/accent2_2" csCatId="accent2" phldr="1"/>
      <dgm:spPr/>
      <dgm:t>
        <a:bodyPr/>
        <a:lstStyle/>
        <a:p>
          <a:endParaRPr lang="en-IE"/>
        </a:p>
      </dgm:t>
    </dgm:pt>
    <dgm:pt modelId="{4E110AFE-E534-44B6-8C60-2979BEE1E565}">
      <dgm:prSet phldrT="[Text]"/>
      <dgm:spPr/>
      <dgm:t>
        <a:bodyPr/>
        <a:lstStyle/>
        <a:p>
          <a:pPr algn="ctr"/>
          <a:r>
            <a:rPr lang="en-IE"/>
            <a:t>start</a:t>
          </a:r>
        </a:p>
      </dgm:t>
    </dgm:pt>
    <dgm:pt modelId="{306C0701-DCDC-4036-8527-FF492AD940A4}" type="parTrans" cxnId="{1B51B8E3-9848-4BD2-A30A-61DA66380C2C}">
      <dgm:prSet/>
      <dgm:spPr/>
      <dgm:t>
        <a:bodyPr/>
        <a:lstStyle/>
        <a:p>
          <a:pPr algn="ctr"/>
          <a:endParaRPr lang="en-IE"/>
        </a:p>
      </dgm:t>
    </dgm:pt>
    <dgm:pt modelId="{A37D3B43-29E0-428E-B459-588CCD2171DE}" type="sibTrans" cxnId="{1B51B8E3-9848-4BD2-A30A-61DA66380C2C}">
      <dgm:prSet/>
      <dgm:spPr/>
      <dgm:t>
        <a:bodyPr/>
        <a:lstStyle/>
        <a:p>
          <a:pPr algn="ctr"/>
          <a:endParaRPr lang="en-IE"/>
        </a:p>
      </dgm:t>
    </dgm:pt>
    <dgm:pt modelId="{BD1C02EF-BE1E-4B73-BDAA-E43D6D5F11F3}">
      <dgm:prSet phldrT="[Text]"/>
      <dgm:spPr/>
      <dgm:t>
        <a:bodyPr/>
        <a:lstStyle/>
        <a:p>
          <a:pPr algn="ctr"/>
          <a:r>
            <a:rPr lang="en-IE"/>
            <a:t>align</a:t>
          </a:r>
        </a:p>
      </dgm:t>
    </dgm:pt>
    <dgm:pt modelId="{6F124023-4EEA-406C-A11D-C450F4681EB3}" type="parTrans" cxnId="{E735C535-C49A-47E1-A092-771EE7BCB31D}">
      <dgm:prSet/>
      <dgm:spPr/>
      <dgm:t>
        <a:bodyPr/>
        <a:lstStyle/>
        <a:p>
          <a:pPr algn="ctr"/>
          <a:endParaRPr lang="en-IE"/>
        </a:p>
      </dgm:t>
    </dgm:pt>
    <dgm:pt modelId="{990B5C94-78A3-4265-9127-E47D685A2552}" type="sibTrans" cxnId="{E735C535-C49A-47E1-A092-771EE7BCB31D}">
      <dgm:prSet/>
      <dgm:spPr/>
      <dgm:t>
        <a:bodyPr/>
        <a:lstStyle/>
        <a:p>
          <a:pPr algn="ctr"/>
          <a:endParaRPr lang="en-IE"/>
        </a:p>
      </dgm:t>
    </dgm:pt>
    <dgm:pt modelId="{9F0D9341-ED6C-4677-8244-E0C14E6C3EF5}">
      <dgm:prSet phldrT="[Text]"/>
      <dgm:spPr/>
      <dgm:t>
        <a:bodyPr/>
        <a:lstStyle/>
        <a:p>
          <a:pPr algn="ctr"/>
          <a:r>
            <a:rPr lang="en-IE"/>
            <a:t>merge</a:t>
          </a:r>
        </a:p>
      </dgm:t>
    </dgm:pt>
    <dgm:pt modelId="{C89132B3-6EE5-4E93-9FBE-D0B32A3C7517}" type="parTrans" cxnId="{3DB6D8E3-71C2-42DC-B506-0C1D305BCAF5}">
      <dgm:prSet/>
      <dgm:spPr/>
      <dgm:t>
        <a:bodyPr/>
        <a:lstStyle/>
        <a:p>
          <a:pPr algn="ctr"/>
          <a:endParaRPr lang="en-IE"/>
        </a:p>
      </dgm:t>
    </dgm:pt>
    <dgm:pt modelId="{31FE8CE9-E2DF-4EEF-B9EA-F5D132D4488A}" type="sibTrans" cxnId="{3DB6D8E3-71C2-42DC-B506-0C1D305BCAF5}">
      <dgm:prSet/>
      <dgm:spPr/>
      <dgm:t>
        <a:bodyPr/>
        <a:lstStyle/>
        <a:p>
          <a:pPr algn="ctr"/>
          <a:endParaRPr lang="en-IE"/>
        </a:p>
      </dgm:t>
    </dgm:pt>
    <dgm:pt modelId="{9D48E576-9DBE-4B5A-8EE5-341C4A806B49}">
      <dgm:prSet phldrT="[Text]"/>
      <dgm:spPr/>
      <dgm:t>
        <a:bodyPr/>
        <a:lstStyle/>
        <a:p>
          <a:pPr algn="ctr"/>
          <a:r>
            <a:rPr lang="en-IE"/>
            <a:t>aln2sam</a:t>
          </a:r>
        </a:p>
      </dgm:t>
    </dgm:pt>
    <dgm:pt modelId="{670B1FC3-0DCE-443F-89F0-18415B813FBF}" type="parTrans" cxnId="{AEBD314E-E6B4-48F0-AE07-231F0467E1FC}">
      <dgm:prSet/>
      <dgm:spPr/>
      <dgm:t>
        <a:bodyPr/>
        <a:lstStyle/>
        <a:p>
          <a:pPr algn="ctr"/>
          <a:endParaRPr lang="en-IE"/>
        </a:p>
      </dgm:t>
    </dgm:pt>
    <dgm:pt modelId="{756A692C-712B-47E0-8C9B-09A2711D3019}" type="sibTrans" cxnId="{AEBD314E-E6B4-48F0-AE07-231F0467E1FC}">
      <dgm:prSet/>
      <dgm:spPr/>
      <dgm:t>
        <a:bodyPr/>
        <a:lstStyle/>
        <a:p>
          <a:pPr algn="ctr"/>
          <a:endParaRPr lang="en-IE"/>
        </a:p>
      </dgm:t>
    </dgm:pt>
    <dgm:pt modelId="{589D5BD2-A49F-40B5-9677-356B5A433EA8}">
      <dgm:prSet phldrT="[Text]"/>
      <dgm:spPr/>
      <dgm:t>
        <a:bodyPr/>
        <a:lstStyle/>
        <a:p>
          <a:pPr algn="ctr"/>
          <a:r>
            <a:rPr lang="en-IE"/>
            <a:t>sampad</a:t>
          </a:r>
        </a:p>
      </dgm:t>
    </dgm:pt>
    <dgm:pt modelId="{56662E46-6860-4956-883E-803F8E0BECBE}" type="parTrans" cxnId="{64B60847-21B3-4AAA-8786-E07F6D4D6F64}">
      <dgm:prSet/>
      <dgm:spPr/>
      <dgm:t>
        <a:bodyPr/>
        <a:lstStyle/>
        <a:p>
          <a:pPr algn="ctr"/>
          <a:endParaRPr lang="en-IE"/>
        </a:p>
      </dgm:t>
    </dgm:pt>
    <dgm:pt modelId="{9751639C-16FB-4D18-A83A-4A682A852B46}" type="sibTrans" cxnId="{64B60847-21B3-4AAA-8786-E07F6D4D6F64}">
      <dgm:prSet/>
      <dgm:spPr/>
      <dgm:t>
        <a:bodyPr/>
        <a:lstStyle/>
        <a:p>
          <a:pPr algn="ctr"/>
          <a:endParaRPr lang="en-IE"/>
        </a:p>
      </dgm:t>
    </dgm:pt>
    <dgm:pt modelId="{A4665B6C-B7FE-4D5C-942C-89639DE245F7}">
      <dgm:prSet phldrT="[Text]"/>
      <dgm:spPr/>
      <dgm:t>
        <a:bodyPr/>
        <a:lstStyle/>
        <a:p>
          <a:pPr algn="ctr"/>
          <a:r>
            <a:rPr lang="en-IE"/>
            <a:t>cleanup</a:t>
          </a:r>
        </a:p>
      </dgm:t>
    </dgm:pt>
    <dgm:pt modelId="{F570B1EC-3700-4713-8C11-8F378751DDFD}" type="parTrans" cxnId="{498AA0A7-1985-4999-957E-D9E1D6ACBAA0}">
      <dgm:prSet/>
      <dgm:spPr/>
      <dgm:t>
        <a:bodyPr/>
        <a:lstStyle/>
        <a:p>
          <a:pPr algn="ctr"/>
          <a:endParaRPr lang="en-IE"/>
        </a:p>
      </dgm:t>
    </dgm:pt>
    <dgm:pt modelId="{156D5DE2-CB9C-4D44-8CAE-E663EEF0EC3F}" type="sibTrans" cxnId="{498AA0A7-1985-4999-957E-D9E1D6ACBAA0}">
      <dgm:prSet/>
      <dgm:spPr/>
      <dgm:t>
        <a:bodyPr/>
        <a:lstStyle/>
        <a:p>
          <a:pPr algn="ctr"/>
          <a:endParaRPr lang="en-IE"/>
        </a:p>
      </dgm:t>
    </dgm:pt>
    <dgm:pt modelId="{B41810E6-2A36-4176-BFCA-5FF2E38DF3C3}">
      <dgm:prSet phldrT="[Text]"/>
      <dgm:spPr/>
      <dgm:t>
        <a:bodyPr/>
        <a:lstStyle/>
        <a:p>
          <a:pPr algn="ctr"/>
          <a:r>
            <a:rPr lang="en-IE"/>
            <a:t>complete</a:t>
          </a:r>
        </a:p>
      </dgm:t>
    </dgm:pt>
    <dgm:pt modelId="{C6CAB933-091B-461E-B452-7CE4926E4C43}" type="parTrans" cxnId="{56AB3CD9-EA7E-455E-A4D4-0E2F39B36EE6}">
      <dgm:prSet/>
      <dgm:spPr/>
      <dgm:t>
        <a:bodyPr/>
        <a:lstStyle/>
        <a:p>
          <a:pPr algn="ctr"/>
          <a:endParaRPr lang="en-IE"/>
        </a:p>
      </dgm:t>
    </dgm:pt>
    <dgm:pt modelId="{D08786D1-18D7-49D1-A113-BB4BF0F9CC01}" type="sibTrans" cxnId="{56AB3CD9-EA7E-455E-A4D4-0E2F39B36EE6}">
      <dgm:prSet/>
      <dgm:spPr/>
      <dgm:t>
        <a:bodyPr/>
        <a:lstStyle/>
        <a:p>
          <a:pPr algn="ctr"/>
          <a:endParaRPr lang="en-IE"/>
        </a:p>
      </dgm:t>
    </dgm:pt>
    <dgm:pt modelId="{14EBA33A-9D4D-4C5F-B8C4-FBF8B2C1AD68}">
      <dgm:prSet phldrT="[Text]"/>
      <dgm:spPr/>
      <dgm:t>
        <a:bodyPr/>
        <a:lstStyle/>
        <a:p>
          <a:pPr algn="ctr"/>
          <a:r>
            <a:rPr lang="en-IE"/>
            <a:t>align</a:t>
          </a:r>
        </a:p>
      </dgm:t>
    </dgm:pt>
    <dgm:pt modelId="{C9A52FEC-F33C-4C45-8F91-272C2E7B38C4}" type="sibTrans" cxnId="{B1CEA9DF-A67E-466E-A9C2-C5CF39A607E8}">
      <dgm:prSet/>
      <dgm:spPr/>
      <dgm:t>
        <a:bodyPr/>
        <a:lstStyle/>
        <a:p>
          <a:pPr algn="ctr"/>
          <a:endParaRPr lang="en-IE"/>
        </a:p>
      </dgm:t>
    </dgm:pt>
    <dgm:pt modelId="{16A08ECF-FEF9-4A9E-A745-16DA66C36B6E}" type="parTrans" cxnId="{B1CEA9DF-A67E-466E-A9C2-C5CF39A607E8}">
      <dgm:prSet/>
      <dgm:spPr/>
      <dgm:t>
        <a:bodyPr/>
        <a:lstStyle/>
        <a:p>
          <a:pPr algn="ctr"/>
          <a:endParaRPr lang="en-IE"/>
        </a:p>
      </dgm:t>
    </dgm:pt>
    <dgm:pt modelId="{6A03186B-A16E-4F71-92C6-8F0B5482A187}">
      <dgm:prSet phldrT="[Text]"/>
      <dgm:spPr/>
      <dgm:t>
        <a:bodyPr/>
        <a:lstStyle/>
        <a:p>
          <a:pPr algn="ctr"/>
          <a:r>
            <a:rPr lang="en-IE"/>
            <a:t>align</a:t>
          </a:r>
        </a:p>
      </dgm:t>
    </dgm:pt>
    <dgm:pt modelId="{1898BD68-DC9A-47B4-84B8-B9034D4F9423}" type="sibTrans" cxnId="{D9996EEC-DAD1-4126-A942-3D81FF030070}">
      <dgm:prSet/>
      <dgm:spPr/>
      <dgm:t>
        <a:bodyPr/>
        <a:lstStyle/>
        <a:p>
          <a:pPr algn="ctr"/>
          <a:endParaRPr lang="en-IE"/>
        </a:p>
      </dgm:t>
    </dgm:pt>
    <dgm:pt modelId="{00FDD256-311B-4101-AEAE-880976557AA4}" type="parTrans" cxnId="{D9996EEC-DAD1-4126-A942-3D81FF030070}">
      <dgm:prSet/>
      <dgm:spPr/>
      <dgm:t>
        <a:bodyPr/>
        <a:lstStyle/>
        <a:p>
          <a:pPr algn="ctr"/>
          <a:endParaRPr lang="en-IE"/>
        </a:p>
      </dgm:t>
    </dgm:pt>
    <dgm:pt modelId="{EF538792-839F-47FE-B513-4105B5BCA39D}">
      <dgm:prSet phldrT="[Text]"/>
      <dgm:spPr/>
      <dgm:t>
        <a:bodyPr/>
        <a:lstStyle/>
        <a:p>
          <a:pPr algn="ctr"/>
          <a:r>
            <a:rPr lang="en-IE"/>
            <a:t>complete</a:t>
          </a:r>
        </a:p>
      </dgm:t>
    </dgm:pt>
    <dgm:pt modelId="{4BE56C38-C781-4929-9A96-2CDE8FE036F0}" type="parTrans" cxnId="{68584E81-9E09-45F1-8056-36703CEC997D}">
      <dgm:prSet/>
      <dgm:spPr/>
      <dgm:t>
        <a:bodyPr/>
        <a:lstStyle/>
        <a:p>
          <a:pPr algn="ctr"/>
          <a:endParaRPr lang="en-IE"/>
        </a:p>
      </dgm:t>
    </dgm:pt>
    <dgm:pt modelId="{56D01BF5-6409-4778-B3C2-F37675CD83FE}" type="sibTrans" cxnId="{68584E81-9E09-45F1-8056-36703CEC997D}">
      <dgm:prSet/>
      <dgm:spPr/>
      <dgm:t>
        <a:bodyPr/>
        <a:lstStyle/>
        <a:p>
          <a:pPr algn="ctr"/>
          <a:endParaRPr lang="en-IE"/>
        </a:p>
      </dgm:t>
    </dgm:pt>
    <dgm:pt modelId="{6AD73412-945B-437A-A872-11B911269B6D}" type="pres">
      <dgm:prSet presAssocID="{6173C282-DA7A-4E3A-820E-CD59B7E8B842}" presName="Name0" presStyleCnt="0">
        <dgm:presLayoutVars>
          <dgm:chMax val="11"/>
          <dgm:chPref val="11"/>
          <dgm:dir/>
          <dgm:resizeHandles/>
        </dgm:presLayoutVars>
      </dgm:prSet>
      <dgm:spPr/>
    </dgm:pt>
    <dgm:pt modelId="{872A0379-CBD7-4036-AC05-9C3679A50EBC}" type="pres">
      <dgm:prSet presAssocID="{EF538792-839F-47FE-B513-4105B5BCA39D}" presName="Accent10" presStyleCnt="0"/>
      <dgm:spPr/>
    </dgm:pt>
    <dgm:pt modelId="{63FBCFEC-8270-40FD-99F5-A84E47E67FAF}" type="pres">
      <dgm:prSet presAssocID="{EF538792-839F-47FE-B513-4105B5BCA39D}" presName="Accent" presStyleLbl="node1" presStyleIdx="0" presStyleCnt="10" custLinFactX="-400000" custLinFactNeighborX="-426908" custLinFactNeighborY="96219"/>
      <dgm:spPr/>
    </dgm:pt>
    <dgm:pt modelId="{2DDB70ED-B16A-4A3B-B541-A99A0718D1C9}" type="pres">
      <dgm:prSet presAssocID="{EF538792-839F-47FE-B513-4105B5BCA39D}" presName="ParentBackground10" presStyleCnt="0"/>
      <dgm:spPr/>
    </dgm:pt>
    <dgm:pt modelId="{0AEA37E5-EE2F-40AF-8AF0-FFDB9FF49520}" type="pres">
      <dgm:prSet presAssocID="{EF538792-839F-47FE-B513-4105B5BCA39D}" presName="ParentBackground" presStyleLbl="fgAcc1" presStyleIdx="0" presStyleCnt="10" custLinFactX="-400000" custLinFactY="3093" custLinFactNeighborX="-483746" custLinFactNeighborY="100000"/>
      <dgm:spPr/>
    </dgm:pt>
    <dgm:pt modelId="{3AD3AA49-D379-4A6A-A419-3879BEC1A469}" type="pres">
      <dgm:prSet presAssocID="{EF538792-839F-47FE-B513-4105B5BCA39D}" presName="Parent10" presStyleLbl="revTx" presStyleIdx="0" presStyleCnt="0">
        <dgm:presLayoutVars>
          <dgm:chMax val="1"/>
          <dgm:chPref val="1"/>
          <dgm:bulletEnabled val="1"/>
        </dgm:presLayoutVars>
      </dgm:prSet>
      <dgm:spPr/>
    </dgm:pt>
    <dgm:pt modelId="{8932A389-B3BF-4C4F-BDC9-AAA002D682AB}" type="pres">
      <dgm:prSet presAssocID="{6A03186B-A16E-4F71-92C6-8F0B5482A187}" presName="Accent9" presStyleCnt="0"/>
      <dgm:spPr/>
    </dgm:pt>
    <dgm:pt modelId="{CD822AF5-B70E-43FC-9D43-232475BB19B0}" type="pres">
      <dgm:prSet presAssocID="{6A03186B-A16E-4F71-92C6-8F0B5482A187}" presName="Accent" presStyleLbl="node1" presStyleIdx="1" presStyleCnt="10" custAng="19202947" custLinFactX="-210226" custLinFactNeighborX="-300000" custLinFactNeighborY="67417"/>
      <dgm:spPr/>
    </dgm:pt>
    <dgm:pt modelId="{DEB2DB5D-EA07-4243-BBB0-32C20089C032}" type="pres">
      <dgm:prSet presAssocID="{6A03186B-A16E-4F71-92C6-8F0B5482A187}" presName="ParentBackground9" presStyleCnt="0"/>
      <dgm:spPr/>
    </dgm:pt>
    <dgm:pt modelId="{735471D1-39AF-46EA-B277-722D0178D1B9}" type="pres">
      <dgm:prSet presAssocID="{6A03186B-A16E-4F71-92C6-8F0B5482A187}" presName="ParentBackground" presStyleLbl="fgAcc1" presStyleIdx="1" presStyleCnt="10" custLinFactX="-374372" custLinFactY="2431" custLinFactNeighborX="-400000" custLinFactNeighborY="100000"/>
      <dgm:spPr/>
    </dgm:pt>
    <dgm:pt modelId="{E128810B-2FBF-46FA-B83E-15B928747801}" type="pres">
      <dgm:prSet presAssocID="{6A03186B-A16E-4F71-92C6-8F0B5482A187}" presName="Parent9" presStyleLbl="revTx" presStyleIdx="0" presStyleCnt="0">
        <dgm:presLayoutVars>
          <dgm:chMax val="1"/>
          <dgm:chPref val="1"/>
          <dgm:bulletEnabled val="1"/>
        </dgm:presLayoutVars>
      </dgm:prSet>
      <dgm:spPr/>
    </dgm:pt>
    <dgm:pt modelId="{E04529CB-8389-4F89-8858-2188D15A99AB}" type="pres">
      <dgm:prSet presAssocID="{14EBA33A-9D4D-4C5F-B8C4-FBF8B2C1AD68}" presName="Accent8" presStyleCnt="0"/>
      <dgm:spPr/>
    </dgm:pt>
    <dgm:pt modelId="{E5BEF1E0-459D-4F2A-A3CA-6308A8547FD6}" type="pres">
      <dgm:prSet presAssocID="{14EBA33A-9D4D-4C5F-B8C4-FBF8B2C1AD68}" presName="Accent" presStyleLbl="node1" presStyleIdx="2" presStyleCnt="10" custAng="2288648" custLinFactX="-200000" custLinFactNeighborX="-237366" custLinFactNeighborY="-65708"/>
      <dgm:spPr/>
    </dgm:pt>
    <dgm:pt modelId="{81703D59-226A-4D47-AD5A-D7D23ED112E3}" type="pres">
      <dgm:prSet presAssocID="{14EBA33A-9D4D-4C5F-B8C4-FBF8B2C1AD68}" presName="ParentBackground8" presStyleCnt="0"/>
      <dgm:spPr/>
    </dgm:pt>
    <dgm:pt modelId="{1C4E1EAD-168B-495A-9D5C-DADBE8132F4A}" type="pres">
      <dgm:prSet presAssocID="{14EBA33A-9D4D-4C5F-B8C4-FBF8B2C1AD68}" presName="ParentBackground" presStyleLbl="fgAcc1" presStyleIdx="2" presStyleCnt="10" custAng="0" custLinFactX="-300000" custLinFactY="-272" custLinFactNeighborX="-362931" custLinFactNeighborY="-100000"/>
      <dgm:spPr/>
    </dgm:pt>
    <dgm:pt modelId="{002BFF78-2C0E-4A67-A1F8-89999C05A924}" type="pres">
      <dgm:prSet presAssocID="{14EBA33A-9D4D-4C5F-B8C4-FBF8B2C1AD68}" presName="Parent8" presStyleLbl="revTx" presStyleIdx="0" presStyleCnt="0">
        <dgm:presLayoutVars>
          <dgm:chMax val="1"/>
          <dgm:chPref val="1"/>
          <dgm:bulletEnabled val="1"/>
        </dgm:presLayoutVars>
      </dgm:prSet>
      <dgm:spPr/>
    </dgm:pt>
    <dgm:pt modelId="{2ADE0807-554C-4147-A07C-5869C47DB682}" type="pres">
      <dgm:prSet presAssocID="{B41810E6-2A36-4176-BFCA-5FF2E38DF3C3}" presName="Accent7" presStyleCnt="0"/>
      <dgm:spPr/>
    </dgm:pt>
    <dgm:pt modelId="{CFC4A4E6-988E-4AB2-899F-778D383446BA}" type="pres">
      <dgm:prSet presAssocID="{B41810E6-2A36-4176-BFCA-5FF2E38DF3C3}" presName="Accent" presStyleLbl="node1" presStyleIdx="3" presStyleCnt="10"/>
      <dgm:spPr/>
    </dgm:pt>
    <dgm:pt modelId="{F54253F4-A652-42D0-8145-B7B3C9DFEBC9}" type="pres">
      <dgm:prSet presAssocID="{B41810E6-2A36-4176-BFCA-5FF2E38DF3C3}" presName="ParentBackground7" presStyleCnt="0"/>
      <dgm:spPr/>
    </dgm:pt>
    <dgm:pt modelId="{22B3F1EC-44BD-4355-A5B5-55CE3CF97AA0}" type="pres">
      <dgm:prSet presAssocID="{B41810E6-2A36-4176-BFCA-5FF2E38DF3C3}" presName="ParentBackground" presStyleLbl="fgAcc1" presStyleIdx="3" presStyleCnt="10"/>
      <dgm:spPr/>
    </dgm:pt>
    <dgm:pt modelId="{B21CCC6A-6C98-4BDE-8152-2AAF989CEA4D}" type="pres">
      <dgm:prSet presAssocID="{B41810E6-2A36-4176-BFCA-5FF2E38DF3C3}" presName="Parent7" presStyleLbl="revTx" presStyleIdx="0" presStyleCnt="0">
        <dgm:presLayoutVars>
          <dgm:chMax val="1"/>
          <dgm:chPref val="1"/>
          <dgm:bulletEnabled val="1"/>
        </dgm:presLayoutVars>
      </dgm:prSet>
      <dgm:spPr/>
    </dgm:pt>
    <dgm:pt modelId="{00471FCC-94DB-4FB9-A86B-075BA9F09715}" type="pres">
      <dgm:prSet presAssocID="{A4665B6C-B7FE-4D5C-942C-89639DE245F7}" presName="Accent6" presStyleCnt="0"/>
      <dgm:spPr/>
    </dgm:pt>
    <dgm:pt modelId="{2B1CF2DE-2C49-4E70-BA8E-CD93E7A3A9EC}" type="pres">
      <dgm:prSet presAssocID="{A4665B6C-B7FE-4D5C-942C-89639DE245F7}" presName="Accent" presStyleLbl="node1" presStyleIdx="4" presStyleCnt="10"/>
      <dgm:spPr/>
    </dgm:pt>
    <dgm:pt modelId="{738B14F6-CD38-43E9-80CA-B3D2860FF158}" type="pres">
      <dgm:prSet presAssocID="{A4665B6C-B7FE-4D5C-942C-89639DE245F7}" presName="ParentBackground6" presStyleCnt="0"/>
      <dgm:spPr/>
    </dgm:pt>
    <dgm:pt modelId="{50135990-5F6C-43DE-90FC-DDDA695D3A3A}" type="pres">
      <dgm:prSet presAssocID="{A4665B6C-B7FE-4D5C-942C-89639DE245F7}" presName="ParentBackground" presStyleLbl="fgAcc1" presStyleIdx="4" presStyleCnt="10"/>
      <dgm:spPr/>
    </dgm:pt>
    <dgm:pt modelId="{DFB34667-9472-498C-8161-DAC5042EF10C}" type="pres">
      <dgm:prSet presAssocID="{A4665B6C-B7FE-4D5C-942C-89639DE245F7}" presName="Parent6" presStyleLbl="revTx" presStyleIdx="0" presStyleCnt="0">
        <dgm:presLayoutVars>
          <dgm:chMax val="1"/>
          <dgm:chPref val="1"/>
          <dgm:bulletEnabled val="1"/>
        </dgm:presLayoutVars>
      </dgm:prSet>
      <dgm:spPr/>
    </dgm:pt>
    <dgm:pt modelId="{BACDD65B-FBAA-4242-AC3B-F63557C168A2}" type="pres">
      <dgm:prSet presAssocID="{589D5BD2-A49F-40B5-9677-356B5A433EA8}" presName="Accent5" presStyleCnt="0"/>
      <dgm:spPr/>
    </dgm:pt>
    <dgm:pt modelId="{6EB349A9-9AB8-43E4-9C7F-28A9DEC86A37}" type="pres">
      <dgm:prSet presAssocID="{589D5BD2-A49F-40B5-9677-356B5A433EA8}" presName="Accent" presStyleLbl="node1" presStyleIdx="5" presStyleCnt="10"/>
      <dgm:spPr/>
    </dgm:pt>
    <dgm:pt modelId="{59648488-B7A8-4297-955E-FCE9AB5A7134}" type="pres">
      <dgm:prSet presAssocID="{589D5BD2-A49F-40B5-9677-356B5A433EA8}" presName="ParentBackground5" presStyleCnt="0"/>
      <dgm:spPr/>
    </dgm:pt>
    <dgm:pt modelId="{17DB2D33-CFED-4B76-AEDB-2AC12B1B84F1}" type="pres">
      <dgm:prSet presAssocID="{589D5BD2-A49F-40B5-9677-356B5A433EA8}" presName="ParentBackground" presStyleLbl="fgAcc1" presStyleIdx="5" presStyleCnt="10"/>
      <dgm:spPr/>
    </dgm:pt>
    <dgm:pt modelId="{1CCE9FAF-F3F1-4277-AF79-3AB35B6E4D5C}" type="pres">
      <dgm:prSet presAssocID="{589D5BD2-A49F-40B5-9677-356B5A433EA8}" presName="Parent5" presStyleLbl="revTx" presStyleIdx="0" presStyleCnt="0">
        <dgm:presLayoutVars>
          <dgm:chMax val="1"/>
          <dgm:chPref val="1"/>
          <dgm:bulletEnabled val="1"/>
        </dgm:presLayoutVars>
      </dgm:prSet>
      <dgm:spPr/>
    </dgm:pt>
    <dgm:pt modelId="{F4BBF9F9-A68B-48D5-867C-1155C8C1D967}" type="pres">
      <dgm:prSet presAssocID="{9D48E576-9DBE-4B5A-8EE5-341C4A806B49}" presName="Accent4" presStyleCnt="0"/>
      <dgm:spPr/>
    </dgm:pt>
    <dgm:pt modelId="{FBC1ABAA-C3A1-478D-BA8F-45E7D92E3253}" type="pres">
      <dgm:prSet presAssocID="{9D48E576-9DBE-4B5A-8EE5-341C4A806B49}" presName="Accent" presStyleLbl="node1" presStyleIdx="6" presStyleCnt="10"/>
      <dgm:spPr/>
    </dgm:pt>
    <dgm:pt modelId="{25C433F3-F2C5-488D-A4A5-4F54A7F1FCEF}" type="pres">
      <dgm:prSet presAssocID="{9D48E576-9DBE-4B5A-8EE5-341C4A806B49}" presName="ParentBackground4" presStyleCnt="0"/>
      <dgm:spPr/>
    </dgm:pt>
    <dgm:pt modelId="{2F71DDE2-978F-44B4-9A53-5BCCD7218244}" type="pres">
      <dgm:prSet presAssocID="{9D48E576-9DBE-4B5A-8EE5-341C4A806B49}" presName="ParentBackground" presStyleLbl="fgAcc1" presStyleIdx="6" presStyleCnt="10"/>
      <dgm:spPr/>
    </dgm:pt>
    <dgm:pt modelId="{CFF0B7ED-0774-498B-834D-2D8B3AED7DE9}" type="pres">
      <dgm:prSet presAssocID="{9D48E576-9DBE-4B5A-8EE5-341C4A806B49}" presName="Parent4" presStyleLbl="revTx" presStyleIdx="0" presStyleCnt="0">
        <dgm:presLayoutVars>
          <dgm:chMax val="1"/>
          <dgm:chPref val="1"/>
          <dgm:bulletEnabled val="1"/>
        </dgm:presLayoutVars>
      </dgm:prSet>
      <dgm:spPr/>
    </dgm:pt>
    <dgm:pt modelId="{B3EE5760-B5B1-4C32-BB7D-6A3D36A3FF88}" type="pres">
      <dgm:prSet presAssocID="{9F0D9341-ED6C-4677-8244-E0C14E6C3EF5}" presName="Accent3" presStyleCnt="0"/>
      <dgm:spPr/>
    </dgm:pt>
    <dgm:pt modelId="{F59127D3-DA5E-4698-B01A-985B30B87541}" type="pres">
      <dgm:prSet presAssocID="{9F0D9341-ED6C-4677-8244-E0C14E6C3EF5}" presName="Accent" presStyleLbl="node1" presStyleIdx="7" presStyleCnt="10"/>
      <dgm:spPr/>
    </dgm:pt>
    <dgm:pt modelId="{0D852E6A-5197-4089-8009-4744F21D96F3}" type="pres">
      <dgm:prSet presAssocID="{9F0D9341-ED6C-4677-8244-E0C14E6C3EF5}" presName="ParentBackground3" presStyleCnt="0"/>
      <dgm:spPr/>
    </dgm:pt>
    <dgm:pt modelId="{5CB49AA8-AD23-4517-9BC9-C6BE41231093}" type="pres">
      <dgm:prSet presAssocID="{9F0D9341-ED6C-4677-8244-E0C14E6C3EF5}" presName="ParentBackground" presStyleLbl="fgAcc1" presStyleIdx="7" presStyleCnt="10"/>
      <dgm:spPr/>
    </dgm:pt>
    <dgm:pt modelId="{CA5B1ACB-3F6D-4EBF-96D9-A18BA3936781}" type="pres">
      <dgm:prSet presAssocID="{9F0D9341-ED6C-4677-8244-E0C14E6C3EF5}" presName="Parent3" presStyleLbl="revTx" presStyleIdx="0" presStyleCnt="0">
        <dgm:presLayoutVars>
          <dgm:chMax val="1"/>
          <dgm:chPref val="1"/>
          <dgm:bulletEnabled val="1"/>
        </dgm:presLayoutVars>
      </dgm:prSet>
      <dgm:spPr/>
    </dgm:pt>
    <dgm:pt modelId="{E1FC9BAE-F5A2-4156-8CE4-070B94CDFFD9}" type="pres">
      <dgm:prSet presAssocID="{BD1C02EF-BE1E-4B73-BDAA-E43D6D5F11F3}" presName="Accent2" presStyleCnt="0"/>
      <dgm:spPr/>
    </dgm:pt>
    <dgm:pt modelId="{F840A5C8-0DB4-4FF7-94CB-216FF6094AD4}" type="pres">
      <dgm:prSet presAssocID="{BD1C02EF-BE1E-4B73-BDAA-E43D6D5F11F3}" presName="Accent" presStyleLbl="node1" presStyleIdx="8" presStyleCnt="10"/>
      <dgm:spPr/>
    </dgm:pt>
    <dgm:pt modelId="{7D596A2F-2005-447F-A31C-D8CF37C942D4}" type="pres">
      <dgm:prSet presAssocID="{BD1C02EF-BE1E-4B73-BDAA-E43D6D5F11F3}" presName="ParentBackground2" presStyleCnt="0"/>
      <dgm:spPr/>
    </dgm:pt>
    <dgm:pt modelId="{17589125-FB56-46E1-8FFB-AD47C5109045}" type="pres">
      <dgm:prSet presAssocID="{BD1C02EF-BE1E-4B73-BDAA-E43D6D5F11F3}" presName="ParentBackground" presStyleLbl="fgAcc1" presStyleIdx="8" presStyleCnt="10"/>
      <dgm:spPr/>
    </dgm:pt>
    <dgm:pt modelId="{62C95CBD-90D9-4EDF-909C-F88608D2F83B}" type="pres">
      <dgm:prSet presAssocID="{BD1C02EF-BE1E-4B73-BDAA-E43D6D5F11F3}" presName="Parent2" presStyleLbl="revTx" presStyleIdx="0" presStyleCnt="0">
        <dgm:presLayoutVars>
          <dgm:chMax val="1"/>
          <dgm:chPref val="1"/>
          <dgm:bulletEnabled val="1"/>
        </dgm:presLayoutVars>
      </dgm:prSet>
      <dgm:spPr/>
    </dgm:pt>
    <dgm:pt modelId="{45156255-BEB9-41C4-9019-A0CCD46F7AB4}" type="pres">
      <dgm:prSet presAssocID="{4E110AFE-E534-44B6-8C60-2979BEE1E565}" presName="Accent1" presStyleCnt="0"/>
      <dgm:spPr/>
    </dgm:pt>
    <dgm:pt modelId="{F664FF82-6979-455B-9036-83ECED4F420F}" type="pres">
      <dgm:prSet presAssocID="{4E110AFE-E534-44B6-8C60-2979BEE1E565}" presName="Accent" presStyleLbl="node1" presStyleIdx="9" presStyleCnt="10"/>
      <dgm:spPr/>
    </dgm:pt>
    <dgm:pt modelId="{7BC5D77D-0F2B-452A-BBFF-52E5982D6983}" type="pres">
      <dgm:prSet presAssocID="{4E110AFE-E534-44B6-8C60-2979BEE1E565}" presName="ParentBackground1" presStyleCnt="0"/>
      <dgm:spPr/>
    </dgm:pt>
    <dgm:pt modelId="{1E04C2A3-8E4E-4D0E-92C0-35E7F644469A}" type="pres">
      <dgm:prSet presAssocID="{4E110AFE-E534-44B6-8C60-2979BEE1E565}" presName="ParentBackground" presStyleLbl="fgAcc1" presStyleIdx="9" presStyleCnt="10"/>
      <dgm:spPr/>
    </dgm:pt>
    <dgm:pt modelId="{25605161-9451-4422-994B-04B52D90AFD5}" type="pres">
      <dgm:prSet presAssocID="{4E110AFE-E534-44B6-8C60-2979BEE1E565}" presName="Parent1" presStyleLbl="revTx" presStyleIdx="0" presStyleCnt="0">
        <dgm:presLayoutVars>
          <dgm:chMax val="1"/>
          <dgm:chPref val="1"/>
          <dgm:bulletEnabled val="1"/>
        </dgm:presLayoutVars>
      </dgm:prSet>
      <dgm:spPr/>
    </dgm:pt>
  </dgm:ptLst>
  <dgm:cxnLst>
    <dgm:cxn modelId="{6E7F910D-BE55-4875-892B-FDB6B6490BFD}" type="presOf" srcId="{6173C282-DA7A-4E3A-820E-CD59B7E8B842}" destId="{6AD73412-945B-437A-A872-11B911269B6D}" srcOrd="0" destOrd="0" presId="urn:microsoft.com/office/officeart/2011/layout/CircleProcess"/>
    <dgm:cxn modelId="{314B961B-3B6E-49B4-9A7A-7A26860439D4}" type="presOf" srcId="{9F0D9341-ED6C-4677-8244-E0C14E6C3EF5}" destId="{5CB49AA8-AD23-4517-9BC9-C6BE41231093}" srcOrd="0" destOrd="0" presId="urn:microsoft.com/office/officeart/2011/layout/CircleProcess"/>
    <dgm:cxn modelId="{8A8E4A22-250E-44A3-A85F-B994E76FB393}" type="presOf" srcId="{4E110AFE-E534-44B6-8C60-2979BEE1E565}" destId="{25605161-9451-4422-994B-04B52D90AFD5}" srcOrd="1" destOrd="0" presId="urn:microsoft.com/office/officeart/2011/layout/CircleProcess"/>
    <dgm:cxn modelId="{6C47802C-86F3-4F6E-AC8F-48CE4ECED222}" type="presOf" srcId="{B41810E6-2A36-4176-BFCA-5FF2E38DF3C3}" destId="{B21CCC6A-6C98-4BDE-8152-2AAF989CEA4D}" srcOrd="1" destOrd="0" presId="urn:microsoft.com/office/officeart/2011/layout/CircleProcess"/>
    <dgm:cxn modelId="{E735C535-C49A-47E1-A092-771EE7BCB31D}" srcId="{6173C282-DA7A-4E3A-820E-CD59B7E8B842}" destId="{BD1C02EF-BE1E-4B73-BDAA-E43D6D5F11F3}" srcOrd="1" destOrd="0" parTransId="{6F124023-4EEA-406C-A11D-C450F4681EB3}" sibTransId="{990B5C94-78A3-4265-9127-E47D685A2552}"/>
    <dgm:cxn modelId="{5BB28338-24D5-4272-ACE6-D05494047E95}" type="presOf" srcId="{B41810E6-2A36-4176-BFCA-5FF2E38DF3C3}" destId="{22B3F1EC-44BD-4355-A5B5-55CE3CF97AA0}" srcOrd="0" destOrd="0" presId="urn:microsoft.com/office/officeart/2011/layout/CircleProcess"/>
    <dgm:cxn modelId="{75EA803D-C326-42D0-A688-8692A1E65D5D}" type="presOf" srcId="{A4665B6C-B7FE-4D5C-942C-89639DE245F7}" destId="{DFB34667-9472-498C-8161-DAC5042EF10C}" srcOrd="1" destOrd="0" presId="urn:microsoft.com/office/officeart/2011/layout/CircleProcess"/>
    <dgm:cxn modelId="{09818B64-BB2A-4211-A30F-29036CF77070}" type="presOf" srcId="{9F0D9341-ED6C-4677-8244-E0C14E6C3EF5}" destId="{CA5B1ACB-3F6D-4EBF-96D9-A18BA3936781}" srcOrd="1" destOrd="0" presId="urn:microsoft.com/office/officeart/2011/layout/CircleProcess"/>
    <dgm:cxn modelId="{92CDD464-E95B-45F7-A5B6-21A41271E69F}" type="presOf" srcId="{14EBA33A-9D4D-4C5F-B8C4-FBF8B2C1AD68}" destId="{1C4E1EAD-168B-495A-9D5C-DADBE8132F4A}" srcOrd="0" destOrd="0" presId="urn:microsoft.com/office/officeart/2011/layout/CircleProcess"/>
    <dgm:cxn modelId="{64B60847-21B3-4AAA-8786-E07F6D4D6F64}" srcId="{6173C282-DA7A-4E3A-820E-CD59B7E8B842}" destId="{589D5BD2-A49F-40B5-9677-356B5A433EA8}" srcOrd="4" destOrd="0" parTransId="{56662E46-6860-4956-883E-803F8E0BECBE}" sibTransId="{9751639C-16FB-4D18-A83A-4A682A852B46}"/>
    <dgm:cxn modelId="{C3988B69-DEF1-4EF1-95F5-962F20604689}" type="presOf" srcId="{A4665B6C-B7FE-4D5C-942C-89639DE245F7}" destId="{50135990-5F6C-43DE-90FC-DDDA695D3A3A}" srcOrd="0" destOrd="0" presId="urn:microsoft.com/office/officeart/2011/layout/CircleProcess"/>
    <dgm:cxn modelId="{1540FB6A-917C-4508-A840-75E82D03449D}" type="presOf" srcId="{6A03186B-A16E-4F71-92C6-8F0B5482A187}" destId="{735471D1-39AF-46EA-B277-722D0178D1B9}" srcOrd="0" destOrd="0" presId="urn:microsoft.com/office/officeart/2011/layout/CircleProcess"/>
    <dgm:cxn modelId="{AEBD314E-E6B4-48F0-AE07-231F0467E1FC}" srcId="{6173C282-DA7A-4E3A-820E-CD59B7E8B842}" destId="{9D48E576-9DBE-4B5A-8EE5-341C4A806B49}" srcOrd="3" destOrd="0" parTransId="{670B1FC3-0DCE-443F-89F0-18415B813FBF}" sibTransId="{756A692C-712B-47E0-8C9B-09A2711D3019}"/>
    <dgm:cxn modelId="{78DA027E-921A-40C2-87F4-7A0967820D7B}" type="presOf" srcId="{BD1C02EF-BE1E-4B73-BDAA-E43D6D5F11F3}" destId="{62C95CBD-90D9-4EDF-909C-F88608D2F83B}" srcOrd="1" destOrd="0" presId="urn:microsoft.com/office/officeart/2011/layout/CircleProcess"/>
    <dgm:cxn modelId="{68584E81-9E09-45F1-8056-36703CEC997D}" srcId="{6173C282-DA7A-4E3A-820E-CD59B7E8B842}" destId="{EF538792-839F-47FE-B513-4105B5BCA39D}" srcOrd="9" destOrd="0" parTransId="{4BE56C38-C781-4929-9A96-2CDE8FE036F0}" sibTransId="{56D01BF5-6409-4778-B3C2-F37675CD83FE}"/>
    <dgm:cxn modelId="{F2AFAD89-CA4A-43F2-86ED-32002027AC5E}" type="presOf" srcId="{9D48E576-9DBE-4B5A-8EE5-341C4A806B49}" destId="{2F71DDE2-978F-44B4-9A53-5BCCD7218244}" srcOrd="0" destOrd="0" presId="urn:microsoft.com/office/officeart/2011/layout/CircleProcess"/>
    <dgm:cxn modelId="{9ADB3698-5943-4C52-9B47-0498190A38FC}" type="presOf" srcId="{4E110AFE-E534-44B6-8C60-2979BEE1E565}" destId="{1E04C2A3-8E4E-4D0E-92C0-35E7F644469A}" srcOrd="0" destOrd="0" presId="urn:microsoft.com/office/officeart/2011/layout/CircleProcess"/>
    <dgm:cxn modelId="{5EE65AA0-5A3F-4609-8828-1BE7166C24E0}" type="presOf" srcId="{14EBA33A-9D4D-4C5F-B8C4-FBF8B2C1AD68}" destId="{002BFF78-2C0E-4A67-A1F8-89999C05A924}" srcOrd="1" destOrd="0" presId="urn:microsoft.com/office/officeart/2011/layout/CircleProcess"/>
    <dgm:cxn modelId="{700037A2-71F3-437D-A46D-A5C2A33F854C}" type="presOf" srcId="{BD1C02EF-BE1E-4B73-BDAA-E43D6D5F11F3}" destId="{17589125-FB56-46E1-8FFB-AD47C5109045}" srcOrd="0" destOrd="0" presId="urn:microsoft.com/office/officeart/2011/layout/CircleProcess"/>
    <dgm:cxn modelId="{504282A4-6A1F-4B24-862A-8388A5D0A058}" type="presOf" srcId="{589D5BD2-A49F-40B5-9677-356B5A433EA8}" destId="{17DB2D33-CFED-4B76-AEDB-2AC12B1B84F1}" srcOrd="0" destOrd="0" presId="urn:microsoft.com/office/officeart/2011/layout/CircleProcess"/>
    <dgm:cxn modelId="{498AA0A7-1985-4999-957E-D9E1D6ACBAA0}" srcId="{6173C282-DA7A-4E3A-820E-CD59B7E8B842}" destId="{A4665B6C-B7FE-4D5C-942C-89639DE245F7}" srcOrd="5" destOrd="0" parTransId="{F570B1EC-3700-4713-8C11-8F378751DDFD}" sibTransId="{156D5DE2-CB9C-4D44-8CAE-E663EEF0EC3F}"/>
    <dgm:cxn modelId="{583C9CAE-A0D6-431E-AF87-E7911D0127DE}" type="presOf" srcId="{9D48E576-9DBE-4B5A-8EE5-341C4A806B49}" destId="{CFF0B7ED-0774-498B-834D-2D8B3AED7DE9}" srcOrd="1" destOrd="0" presId="urn:microsoft.com/office/officeart/2011/layout/CircleProcess"/>
    <dgm:cxn modelId="{D7926DB5-EEB6-4DA5-B463-B8C68FD74327}" type="presOf" srcId="{EF538792-839F-47FE-B513-4105B5BCA39D}" destId="{3AD3AA49-D379-4A6A-A419-3879BEC1A469}" srcOrd="1" destOrd="0" presId="urn:microsoft.com/office/officeart/2011/layout/CircleProcess"/>
    <dgm:cxn modelId="{9A3BF1D6-1F4C-4087-90B1-EB01FFCE7A61}" type="presOf" srcId="{589D5BD2-A49F-40B5-9677-356B5A433EA8}" destId="{1CCE9FAF-F3F1-4277-AF79-3AB35B6E4D5C}" srcOrd="1" destOrd="0" presId="urn:microsoft.com/office/officeart/2011/layout/CircleProcess"/>
    <dgm:cxn modelId="{56AB3CD9-EA7E-455E-A4D4-0E2F39B36EE6}" srcId="{6173C282-DA7A-4E3A-820E-CD59B7E8B842}" destId="{B41810E6-2A36-4176-BFCA-5FF2E38DF3C3}" srcOrd="6" destOrd="0" parTransId="{C6CAB933-091B-461E-B452-7CE4926E4C43}" sibTransId="{D08786D1-18D7-49D1-A113-BB4BF0F9CC01}"/>
    <dgm:cxn modelId="{B1CEA9DF-A67E-466E-A9C2-C5CF39A607E8}" srcId="{6173C282-DA7A-4E3A-820E-CD59B7E8B842}" destId="{14EBA33A-9D4D-4C5F-B8C4-FBF8B2C1AD68}" srcOrd="7" destOrd="0" parTransId="{16A08ECF-FEF9-4A9E-A745-16DA66C36B6E}" sibTransId="{C9A52FEC-F33C-4C45-8F91-272C2E7B38C4}"/>
    <dgm:cxn modelId="{0E34EEDF-29F1-4ED9-B422-7B7E8889F0A3}" type="presOf" srcId="{6A03186B-A16E-4F71-92C6-8F0B5482A187}" destId="{E128810B-2FBF-46FA-B83E-15B928747801}" srcOrd="1" destOrd="0" presId="urn:microsoft.com/office/officeart/2011/layout/CircleProcess"/>
    <dgm:cxn modelId="{1B51B8E3-9848-4BD2-A30A-61DA66380C2C}" srcId="{6173C282-DA7A-4E3A-820E-CD59B7E8B842}" destId="{4E110AFE-E534-44B6-8C60-2979BEE1E565}" srcOrd="0" destOrd="0" parTransId="{306C0701-DCDC-4036-8527-FF492AD940A4}" sibTransId="{A37D3B43-29E0-428E-B459-588CCD2171DE}"/>
    <dgm:cxn modelId="{3DB6D8E3-71C2-42DC-B506-0C1D305BCAF5}" srcId="{6173C282-DA7A-4E3A-820E-CD59B7E8B842}" destId="{9F0D9341-ED6C-4677-8244-E0C14E6C3EF5}" srcOrd="2" destOrd="0" parTransId="{C89132B3-6EE5-4E93-9FBE-D0B32A3C7517}" sibTransId="{31FE8CE9-E2DF-4EEF-B9EA-F5D132D4488A}"/>
    <dgm:cxn modelId="{D9996EEC-DAD1-4126-A942-3D81FF030070}" srcId="{6173C282-DA7A-4E3A-820E-CD59B7E8B842}" destId="{6A03186B-A16E-4F71-92C6-8F0B5482A187}" srcOrd="8" destOrd="0" parTransId="{00FDD256-311B-4101-AEAE-880976557AA4}" sibTransId="{1898BD68-DC9A-47B4-84B8-B9034D4F9423}"/>
    <dgm:cxn modelId="{3070D8ED-BD38-4361-90D0-7C1B620E85C9}" type="presOf" srcId="{EF538792-839F-47FE-B513-4105B5BCA39D}" destId="{0AEA37E5-EE2F-40AF-8AF0-FFDB9FF49520}" srcOrd="0" destOrd="0" presId="urn:microsoft.com/office/officeart/2011/layout/CircleProcess"/>
    <dgm:cxn modelId="{DD68224C-A492-4A09-99DD-36AE78428859}" type="presParOf" srcId="{6AD73412-945B-437A-A872-11B911269B6D}" destId="{872A0379-CBD7-4036-AC05-9C3679A50EBC}" srcOrd="0" destOrd="0" presId="urn:microsoft.com/office/officeart/2011/layout/CircleProcess"/>
    <dgm:cxn modelId="{8DA2C944-B47D-48DF-9360-BF47439D16AB}" type="presParOf" srcId="{872A0379-CBD7-4036-AC05-9C3679A50EBC}" destId="{63FBCFEC-8270-40FD-99F5-A84E47E67FAF}" srcOrd="0" destOrd="0" presId="urn:microsoft.com/office/officeart/2011/layout/CircleProcess"/>
    <dgm:cxn modelId="{9681C210-1D62-4D9C-B751-6E5E3C0BDC22}" type="presParOf" srcId="{6AD73412-945B-437A-A872-11B911269B6D}" destId="{2DDB70ED-B16A-4A3B-B541-A99A0718D1C9}" srcOrd="1" destOrd="0" presId="urn:microsoft.com/office/officeart/2011/layout/CircleProcess"/>
    <dgm:cxn modelId="{F27D19F8-35D9-4506-A8E2-345E1C5E2B85}" type="presParOf" srcId="{2DDB70ED-B16A-4A3B-B541-A99A0718D1C9}" destId="{0AEA37E5-EE2F-40AF-8AF0-FFDB9FF49520}" srcOrd="0" destOrd="0" presId="urn:microsoft.com/office/officeart/2011/layout/CircleProcess"/>
    <dgm:cxn modelId="{E76466E8-FDD7-4BE0-ACA1-9B8923F98F96}" type="presParOf" srcId="{6AD73412-945B-437A-A872-11B911269B6D}" destId="{3AD3AA49-D379-4A6A-A419-3879BEC1A469}" srcOrd="2" destOrd="0" presId="urn:microsoft.com/office/officeart/2011/layout/CircleProcess"/>
    <dgm:cxn modelId="{9956CA89-8916-4C53-B53B-034E9D753047}" type="presParOf" srcId="{6AD73412-945B-437A-A872-11B911269B6D}" destId="{8932A389-B3BF-4C4F-BDC9-AAA002D682AB}" srcOrd="3" destOrd="0" presId="urn:microsoft.com/office/officeart/2011/layout/CircleProcess"/>
    <dgm:cxn modelId="{48E5FAD6-5C9D-4903-8C43-E4E6F2271612}" type="presParOf" srcId="{8932A389-B3BF-4C4F-BDC9-AAA002D682AB}" destId="{CD822AF5-B70E-43FC-9D43-232475BB19B0}" srcOrd="0" destOrd="0" presId="urn:microsoft.com/office/officeart/2011/layout/CircleProcess"/>
    <dgm:cxn modelId="{02332A80-9579-4AE3-A300-7888F32D8693}" type="presParOf" srcId="{6AD73412-945B-437A-A872-11B911269B6D}" destId="{DEB2DB5D-EA07-4243-BBB0-32C20089C032}" srcOrd="4" destOrd="0" presId="urn:microsoft.com/office/officeart/2011/layout/CircleProcess"/>
    <dgm:cxn modelId="{A9362669-2056-4B27-9FA2-7C8D3339E116}" type="presParOf" srcId="{DEB2DB5D-EA07-4243-BBB0-32C20089C032}" destId="{735471D1-39AF-46EA-B277-722D0178D1B9}" srcOrd="0" destOrd="0" presId="urn:microsoft.com/office/officeart/2011/layout/CircleProcess"/>
    <dgm:cxn modelId="{87394524-6B3B-426D-A941-85B8248CE2B5}" type="presParOf" srcId="{6AD73412-945B-437A-A872-11B911269B6D}" destId="{E128810B-2FBF-46FA-B83E-15B928747801}" srcOrd="5" destOrd="0" presId="urn:microsoft.com/office/officeart/2011/layout/CircleProcess"/>
    <dgm:cxn modelId="{15714482-378B-4898-A95D-FE4C434F9DB1}" type="presParOf" srcId="{6AD73412-945B-437A-A872-11B911269B6D}" destId="{E04529CB-8389-4F89-8858-2188D15A99AB}" srcOrd="6" destOrd="0" presId="urn:microsoft.com/office/officeart/2011/layout/CircleProcess"/>
    <dgm:cxn modelId="{5F4E2F7E-9677-4C47-89F8-DBE42AEAE46C}" type="presParOf" srcId="{E04529CB-8389-4F89-8858-2188D15A99AB}" destId="{E5BEF1E0-459D-4F2A-A3CA-6308A8547FD6}" srcOrd="0" destOrd="0" presId="urn:microsoft.com/office/officeart/2011/layout/CircleProcess"/>
    <dgm:cxn modelId="{4C15C636-A5F3-4FF5-BA27-0D953EDC84FC}" type="presParOf" srcId="{6AD73412-945B-437A-A872-11B911269B6D}" destId="{81703D59-226A-4D47-AD5A-D7D23ED112E3}" srcOrd="7" destOrd="0" presId="urn:microsoft.com/office/officeart/2011/layout/CircleProcess"/>
    <dgm:cxn modelId="{BC018306-4893-4730-8F64-D63E0316777C}" type="presParOf" srcId="{81703D59-226A-4D47-AD5A-D7D23ED112E3}" destId="{1C4E1EAD-168B-495A-9D5C-DADBE8132F4A}" srcOrd="0" destOrd="0" presId="urn:microsoft.com/office/officeart/2011/layout/CircleProcess"/>
    <dgm:cxn modelId="{54901C37-AD25-4E9A-8FA2-DF1D0B6B915D}" type="presParOf" srcId="{6AD73412-945B-437A-A872-11B911269B6D}" destId="{002BFF78-2C0E-4A67-A1F8-89999C05A924}" srcOrd="8" destOrd="0" presId="urn:microsoft.com/office/officeart/2011/layout/CircleProcess"/>
    <dgm:cxn modelId="{2FDCCF2B-EC27-4003-B9B7-AB3F97D1990D}" type="presParOf" srcId="{6AD73412-945B-437A-A872-11B911269B6D}" destId="{2ADE0807-554C-4147-A07C-5869C47DB682}" srcOrd="9" destOrd="0" presId="urn:microsoft.com/office/officeart/2011/layout/CircleProcess"/>
    <dgm:cxn modelId="{99144F88-7598-4889-B821-6DF7937E36CD}" type="presParOf" srcId="{2ADE0807-554C-4147-A07C-5869C47DB682}" destId="{CFC4A4E6-988E-4AB2-899F-778D383446BA}" srcOrd="0" destOrd="0" presId="urn:microsoft.com/office/officeart/2011/layout/CircleProcess"/>
    <dgm:cxn modelId="{5A5B1276-E241-4A56-B3A5-8A3F80009361}" type="presParOf" srcId="{6AD73412-945B-437A-A872-11B911269B6D}" destId="{F54253F4-A652-42D0-8145-B7B3C9DFEBC9}" srcOrd="10" destOrd="0" presId="urn:microsoft.com/office/officeart/2011/layout/CircleProcess"/>
    <dgm:cxn modelId="{7638A78D-ED2B-4F61-B7B3-600AA36A759C}" type="presParOf" srcId="{F54253F4-A652-42D0-8145-B7B3C9DFEBC9}" destId="{22B3F1EC-44BD-4355-A5B5-55CE3CF97AA0}" srcOrd="0" destOrd="0" presId="urn:microsoft.com/office/officeart/2011/layout/CircleProcess"/>
    <dgm:cxn modelId="{9CC88CAA-5089-475C-9975-CD35DF0802C9}" type="presParOf" srcId="{6AD73412-945B-437A-A872-11B911269B6D}" destId="{B21CCC6A-6C98-4BDE-8152-2AAF989CEA4D}" srcOrd="11" destOrd="0" presId="urn:microsoft.com/office/officeart/2011/layout/CircleProcess"/>
    <dgm:cxn modelId="{4A69D216-6735-4306-92F9-C449DA6532F1}" type="presParOf" srcId="{6AD73412-945B-437A-A872-11B911269B6D}" destId="{00471FCC-94DB-4FB9-A86B-075BA9F09715}" srcOrd="12" destOrd="0" presId="urn:microsoft.com/office/officeart/2011/layout/CircleProcess"/>
    <dgm:cxn modelId="{CBFEBBE8-FC42-4FEE-BD10-D23903BADB13}" type="presParOf" srcId="{00471FCC-94DB-4FB9-A86B-075BA9F09715}" destId="{2B1CF2DE-2C49-4E70-BA8E-CD93E7A3A9EC}" srcOrd="0" destOrd="0" presId="urn:microsoft.com/office/officeart/2011/layout/CircleProcess"/>
    <dgm:cxn modelId="{92DD7D1C-521C-4E7E-9357-38AA746BEB1D}" type="presParOf" srcId="{6AD73412-945B-437A-A872-11B911269B6D}" destId="{738B14F6-CD38-43E9-80CA-B3D2860FF158}" srcOrd="13" destOrd="0" presId="urn:microsoft.com/office/officeart/2011/layout/CircleProcess"/>
    <dgm:cxn modelId="{F9D163AF-5C0C-4D2A-A8E2-C203428E2DFD}" type="presParOf" srcId="{738B14F6-CD38-43E9-80CA-B3D2860FF158}" destId="{50135990-5F6C-43DE-90FC-DDDA695D3A3A}" srcOrd="0" destOrd="0" presId="urn:microsoft.com/office/officeart/2011/layout/CircleProcess"/>
    <dgm:cxn modelId="{77A5F73B-058C-49BB-B64E-800B94ADDD7F}" type="presParOf" srcId="{6AD73412-945B-437A-A872-11B911269B6D}" destId="{DFB34667-9472-498C-8161-DAC5042EF10C}" srcOrd="14" destOrd="0" presId="urn:microsoft.com/office/officeart/2011/layout/CircleProcess"/>
    <dgm:cxn modelId="{395C5BE8-05FF-4498-83A4-89ED942494C8}" type="presParOf" srcId="{6AD73412-945B-437A-A872-11B911269B6D}" destId="{BACDD65B-FBAA-4242-AC3B-F63557C168A2}" srcOrd="15" destOrd="0" presId="urn:microsoft.com/office/officeart/2011/layout/CircleProcess"/>
    <dgm:cxn modelId="{CD9345C2-4043-47BB-9FE5-C85906C98285}" type="presParOf" srcId="{BACDD65B-FBAA-4242-AC3B-F63557C168A2}" destId="{6EB349A9-9AB8-43E4-9C7F-28A9DEC86A37}" srcOrd="0" destOrd="0" presId="urn:microsoft.com/office/officeart/2011/layout/CircleProcess"/>
    <dgm:cxn modelId="{AA96209E-67F0-4AB9-BFB0-2C9E31C690A2}" type="presParOf" srcId="{6AD73412-945B-437A-A872-11B911269B6D}" destId="{59648488-B7A8-4297-955E-FCE9AB5A7134}" srcOrd="16" destOrd="0" presId="urn:microsoft.com/office/officeart/2011/layout/CircleProcess"/>
    <dgm:cxn modelId="{6A20E45D-E2D9-47C7-8180-E8B8264BC64E}" type="presParOf" srcId="{59648488-B7A8-4297-955E-FCE9AB5A7134}" destId="{17DB2D33-CFED-4B76-AEDB-2AC12B1B84F1}" srcOrd="0" destOrd="0" presId="urn:microsoft.com/office/officeart/2011/layout/CircleProcess"/>
    <dgm:cxn modelId="{CF2179DE-6110-4DB2-86D4-9C713DF0B58F}" type="presParOf" srcId="{6AD73412-945B-437A-A872-11B911269B6D}" destId="{1CCE9FAF-F3F1-4277-AF79-3AB35B6E4D5C}" srcOrd="17" destOrd="0" presId="urn:microsoft.com/office/officeart/2011/layout/CircleProcess"/>
    <dgm:cxn modelId="{17642DF1-FF32-4A9E-B96B-17750FD832D6}" type="presParOf" srcId="{6AD73412-945B-437A-A872-11B911269B6D}" destId="{F4BBF9F9-A68B-48D5-867C-1155C8C1D967}" srcOrd="18" destOrd="0" presId="urn:microsoft.com/office/officeart/2011/layout/CircleProcess"/>
    <dgm:cxn modelId="{4A00F972-D013-4F55-AADF-BE5B8443097C}" type="presParOf" srcId="{F4BBF9F9-A68B-48D5-867C-1155C8C1D967}" destId="{FBC1ABAA-C3A1-478D-BA8F-45E7D92E3253}" srcOrd="0" destOrd="0" presId="urn:microsoft.com/office/officeart/2011/layout/CircleProcess"/>
    <dgm:cxn modelId="{483025A5-A64C-4A8F-811B-60CF68DB3034}" type="presParOf" srcId="{6AD73412-945B-437A-A872-11B911269B6D}" destId="{25C433F3-F2C5-488D-A4A5-4F54A7F1FCEF}" srcOrd="19" destOrd="0" presId="urn:microsoft.com/office/officeart/2011/layout/CircleProcess"/>
    <dgm:cxn modelId="{8F44199B-A72B-42B4-B564-2E034E01CF93}" type="presParOf" srcId="{25C433F3-F2C5-488D-A4A5-4F54A7F1FCEF}" destId="{2F71DDE2-978F-44B4-9A53-5BCCD7218244}" srcOrd="0" destOrd="0" presId="urn:microsoft.com/office/officeart/2011/layout/CircleProcess"/>
    <dgm:cxn modelId="{8D9576DE-0B33-49C0-8088-9049ABE5A7E6}" type="presParOf" srcId="{6AD73412-945B-437A-A872-11B911269B6D}" destId="{CFF0B7ED-0774-498B-834D-2D8B3AED7DE9}" srcOrd="20" destOrd="0" presId="urn:microsoft.com/office/officeart/2011/layout/CircleProcess"/>
    <dgm:cxn modelId="{6C733024-AAA9-4BDA-8B48-C1D38F6DCD0D}" type="presParOf" srcId="{6AD73412-945B-437A-A872-11B911269B6D}" destId="{B3EE5760-B5B1-4C32-BB7D-6A3D36A3FF88}" srcOrd="21" destOrd="0" presId="urn:microsoft.com/office/officeart/2011/layout/CircleProcess"/>
    <dgm:cxn modelId="{39DB7C89-DAD7-4C97-97BC-1A518A49B4CE}" type="presParOf" srcId="{B3EE5760-B5B1-4C32-BB7D-6A3D36A3FF88}" destId="{F59127D3-DA5E-4698-B01A-985B30B87541}" srcOrd="0" destOrd="0" presId="urn:microsoft.com/office/officeart/2011/layout/CircleProcess"/>
    <dgm:cxn modelId="{D2D8435C-C795-4A17-A4D4-CE63E3C824D4}" type="presParOf" srcId="{6AD73412-945B-437A-A872-11B911269B6D}" destId="{0D852E6A-5197-4089-8009-4744F21D96F3}" srcOrd="22" destOrd="0" presId="urn:microsoft.com/office/officeart/2011/layout/CircleProcess"/>
    <dgm:cxn modelId="{65EF9D4E-A065-42C8-A716-F5FB71BF179B}" type="presParOf" srcId="{0D852E6A-5197-4089-8009-4744F21D96F3}" destId="{5CB49AA8-AD23-4517-9BC9-C6BE41231093}" srcOrd="0" destOrd="0" presId="urn:microsoft.com/office/officeart/2011/layout/CircleProcess"/>
    <dgm:cxn modelId="{BF2FFA69-FAD8-474C-B5CF-0033B1596CB6}" type="presParOf" srcId="{6AD73412-945B-437A-A872-11B911269B6D}" destId="{CA5B1ACB-3F6D-4EBF-96D9-A18BA3936781}" srcOrd="23" destOrd="0" presId="urn:microsoft.com/office/officeart/2011/layout/CircleProcess"/>
    <dgm:cxn modelId="{94DEEE5C-2191-43CF-9560-BE5C45ED69D1}" type="presParOf" srcId="{6AD73412-945B-437A-A872-11B911269B6D}" destId="{E1FC9BAE-F5A2-4156-8CE4-070B94CDFFD9}" srcOrd="24" destOrd="0" presId="urn:microsoft.com/office/officeart/2011/layout/CircleProcess"/>
    <dgm:cxn modelId="{F9BCFD86-AC2E-4659-9194-603A6C5E6486}" type="presParOf" srcId="{E1FC9BAE-F5A2-4156-8CE4-070B94CDFFD9}" destId="{F840A5C8-0DB4-4FF7-94CB-216FF6094AD4}" srcOrd="0" destOrd="0" presId="urn:microsoft.com/office/officeart/2011/layout/CircleProcess"/>
    <dgm:cxn modelId="{A2954602-2BA1-4563-A1CA-D77CD6E299F2}" type="presParOf" srcId="{6AD73412-945B-437A-A872-11B911269B6D}" destId="{7D596A2F-2005-447F-A31C-D8CF37C942D4}" srcOrd="25" destOrd="0" presId="urn:microsoft.com/office/officeart/2011/layout/CircleProcess"/>
    <dgm:cxn modelId="{B3B6C479-B171-419E-9995-00850B2AA4B9}" type="presParOf" srcId="{7D596A2F-2005-447F-A31C-D8CF37C942D4}" destId="{17589125-FB56-46E1-8FFB-AD47C5109045}" srcOrd="0" destOrd="0" presId="urn:microsoft.com/office/officeart/2011/layout/CircleProcess"/>
    <dgm:cxn modelId="{B4671716-0995-44FB-9E03-03197A7DB0F2}" type="presParOf" srcId="{6AD73412-945B-437A-A872-11B911269B6D}" destId="{62C95CBD-90D9-4EDF-909C-F88608D2F83B}" srcOrd="26" destOrd="0" presId="urn:microsoft.com/office/officeart/2011/layout/CircleProcess"/>
    <dgm:cxn modelId="{3BEFAFBA-286A-4D8D-86CB-5FE43CF61D58}" type="presParOf" srcId="{6AD73412-945B-437A-A872-11B911269B6D}" destId="{45156255-BEB9-41C4-9019-A0CCD46F7AB4}" srcOrd="27" destOrd="0" presId="urn:microsoft.com/office/officeart/2011/layout/CircleProcess"/>
    <dgm:cxn modelId="{6322644E-D506-4132-BAD4-7F90400CEFCF}" type="presParOf" srcId="{45156255-BEB9-41C4-9019-A0CCD46F7AB4}" destId="{F664FF82-6979-455B-9036-83ECED4F420F}" srcOrd="0" destOrd="0" presId="urn:microsoft.com/office/officeart/2011/layout/CircleProcess"/>
    <dgm:cxn modelId="{F2C2E781-97DD-494E-9BCB-E9FD371A5B64}" type="presParOf" srcId="{6AD73412-945B-437A-A872-11B911269B6D}" destId="{7BC5D77D-0F2B-452A-BBFF-52E5982D6983}" srcOrd="28" destOrd="0" presId="urn:microsoft.com/office/officeart/2011/layout/CircleProcess"/>
    <dgm:cxn modelId="{B48B701E-97F3-4D8D-B7E2-C81790CC89CF}" type="presParOf" srcId="{7BC5D77D-0F2B-452A-BBFF-52E5982D6983}" destId="{1E04C2A3-8E4E-4D0E-92C0-35E7F644469A}" srcOrd="0" destOrd="0" presId="urn:microsoft.com/office/officeart/2011/layout/CircleProcess"/>
    <dgm:cxn modelId="{3BB2D063-E817-4E3F-8A29-46A66874FA82}" type="presParOf" srcId="{6AD73412-945B-437A-A872-11B911269B6D}" destId="{25605161-9451-4422-994B-04B52D90AFD5}" srcOrd="29"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E66706-5B1B-4926-B405-442FC4F08963}">
      <dsp:nvSpPr>
        <dsp:cNvPr id="0" name=""/>
        <dsp:cNvSpPr/>
      </dsp:nvSpPr>
      <dsp:spPr>
        <a:xfrm>
          <a:off x="8806954" y="1364229"/>
          <a:ext cx="1623472" cy="1623163"/>
        </a:xfrm>
        <a:prstGeom prst="ellipse">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9C30D1F-A57B-4B02-A764-B232B8EACAA9}">
      <dsp:nvSpPr>
        <dsp:cNvPr id="0" name=""/>
        <dsp:cNvSpPr/>
      </dsp:nvSpPr>
      <dsp:spPr>
        <a:xfrm>
          <a:off x="8861619" y="1418344"/>
          <a:ext cx="1515172" cy="1514933"/>
        </a:xfrm>
        <a:prstGeom prst="ellipse">
          <a:avLst/>
        </a:prstGeom>
        <a:solidFill>
          <a:schemeClr val="lt1">
            <a:alpha val="90000"/>
            <a:hueOff val="0"/>
            <a:satOff val="0"/>
            <a:lumOff val="0"/>
            <a:alphaOff val="0"/>
          </a:schemeClr>
        </a:solidFill>
        <a:ln w="12700" cap="flat" cmpd="sng" algn="ctr">
          <a:solidFill>
            <a:schemeClr val="accent2">
              <a:lumMod val="75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GB" sz="1900" kern="1200"/>
            <a:t>sam_pad</a:t>
          </a:r>
          <a:endParaRPr lang="en-IE" sz="1900" kern="1200"/>
        </a:p>
      </dsp:txBody>
      <dsp:txXfrm>
        <a:off x="9078220" y="1634804"/>
        <a:ext cx="1081971" cy="1082014"/>
      </dsp:txXfrm>
    </dsp:sp>
    <dsp:sp modelId="{6FB221D5-73F5-408C-B0E8-53C9F04C3D6B}">
      <dsp:nvSpPr>
        <dsp:cNvPr id="0" name=""/>
        <dsp:cNvSpPr/>
      </dsp:nvSpPr>
      <dsp:spPr>
        <a:xfrm rot="2700000">
          <a:off x="7129961" y="1364047"/>
          <a:ext cx="1623243" cy="1623243"/>
        </a:xfrm>
        <a:prstGeom prst="teardrop">
          <a:avLst>
            <a:gd name="adj" fmla="val 100000"/>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17A06E-1FA6-472F-B9F4-87B96A9C4A3D}">
      <dsp:nvSpPr>
        <dsp:cNvPr id="0" name=""/>
        <dsp:cNvSpPr/>
      </dsp:nvSpPr>
      <dsp:spPr>
        <a:xfrm>
          <a:off x="7184513" y="1418344"/>
          <a:ext cx="1515172" cy="1514933"/>
        </a:xfrm>
        <a:prstGeom prst="ellipse">
          <a:avLst/>
        </a:prstGeom>
        <a:solidFill>
          <a:schemeClr val="lt1">
            <a:alpha val="90000"/>
            <a:hueOff val="0"/>
            <a:satOff val="0"/>
            <a:lumOff val="0"/>
            <a:alphaOff val="0"/>
          </a:schemeClr>
        </a:solidFill>
        <a:ln w="12700" cap="flat" cmpd="sng" algn="ctr">
          <a:solidFill>
            <a:schemeClr val="accent2">
              <a:lumMod val="75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GB" sz="1900" kern="1200"/>
            <a:t>aln2sam</a:t>
          </a:r>
          <a:endParaRPr lang="en-IE" sz="1900" kern="1200"/>
        </a:p>
      </dsp:txBody>
      <dsp:txXfrm>
        <a:off x="7401113" y="1634804"/>
        <a:ext cx="1081971" cy="1082014"/>
      </dsp:txXfrm>
    </dsp:sp>
    <dsp:sp modelId="{EC635F17-32D8-4A7B-BBAF-A2FE3F6687C4}">
      <dsp:nvSpPr>
        <dsp:cNvPr id="0" name=""/>
        <dsp:cNvSpPr/>
      </dsp:nvSpPr>
      <dsp:spPr>
        <a:xfrm rot="2700000">
          <a:off x="5452854" y="1364047"/>
          <a:ext cx="1623243" cy="1623243"/>
        </a:xfrm>
        <a:prstGeom prst="teardrop">
          <a:avLst>
            <a:gd name="adj" fmla="val 100000"/>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CA867A-882C-4987-8E80-90664DCB5C0D}">
      <dsp:nvSpPr>
        <dsp:cNvPr id="0" name=""/>
        <dsp:cNvSpPr/>
      </dsp:nvSpPr>
      <dsp:spPr>
        <a:xfrm>
          <a:off x="5521724" y="1416587"/>
          <a:ext cx="1515172" cy="1514933"/>
        </a:xfrm>
        <a:prstGeom prst="ellipse">
          <a:avLst/>
        </a:prstGeom>
        <a:solidFill>
          <a:schemeClr val="lt1">
            <a:alpha val="90000"/>
            <a:hueOff val="0"/>
            <a:satOff val="0"/>
            <a:lumOff val="0"/>
            <a:alphaOff val="0"/>
          </a:schemeClr>
        </a:solidFill>
        <a:ln w="12700" cap="flat" cmpd="sng" algn="ctr">
          <a:solidFill>
            <a:schemeClr val="accent2">
              <a:lumMod val="75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GB" sz="1900" kern="1200"/>
            <a:t>align*</a:t>
          </a:r>
          <a:endParaRPr lang="en-IE" sz="1900" kern="1200"/>
        </a:p>
      </dsp:txBody>
      <dsp:txXfrm>
        <a:off x="5738325" y="1633046"/>
        <a:ext cx="1081971" cy="1082014"/>
      </dsp:txXfrm>
    </dsp:sp>
    <dsp:sp modelId="{844ECDF6-FC04-4B4C-BA7C-231FC29F8DEA}">
      <dsp:nvSpPr>
        <dsp:cNvPr id="0" name=""/>
        <dsp:cNvSpPr/>
      </dsp:nvSpPr>
      <dsp:spPr>
        <a:xfrm rot="2700000">
          <a:off x="3775748" y="1364047"/>
          <a:ext cx="1623243" cy="1623243"/>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EA53807-E387-4CA0-9E8E-A25F41D71658}">
      <dsp:nvSpPr>
        <dsp:cNvPr id="0" name=""/>
        <dsp:cNvSpPr/>
      </dsp:nvSpPr>
      <dsp:spPr>
        <a:xfrm>
          <a:off x="3830299" y="1418344"/>
          <a:ext cx="1515172" cy="1514933"/>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GB" sz="1900" kern="1200"/>
            <a:t>index</a:t>
          </a:r>
          <a:endParaRPr lang="en-IE" sz="1900" kern="1200"/>
        </a:p>
      </dsp:txBody>
      <dsp:txXfrm>
        <a:off x="4045868" y="1634804"/>
        <a:ext cx="1081971" cy="1082014"/>
      </dsp:txXfrm>
    </dsp:sp>
    <dsp:sp modelId="{6EB09655-F5E2-4ECD-86BD-4A27A61CD049}">
      <dsp:nvSpPr>
        <dsp:cNvPr id="0" name=""/>
        <dsp:cNvSpPr/>
      </dsp:nvSpPr>
      <dsp:spPr>
        <a:xfrm rot="2700000">
          <a:off x="2098641" y="1364047"/>
          <a:ext cx="1623243" cy="1623243"/>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6751A45-C03E-4AC5-B781-D6EE33CCB4A6}">
      <dsp:nvSpPr>
        <dsp:cNvPr id="0" name=""/>
        <dsp:cNvSpPr/>
      </dsp:nvSpPr>
      <dsp:spPr>
        <a:xfrm>
          <a:off x="2153192" y="1418344"/>
          <a:ext cx="1515172" cy="1514933"/>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GB" sz="1900" kern="1200"/>
            <a:t>comb</a:t>
          </a:r>
          <a:endParaRPr lang="en-IE" sz="1900" kern="1200"/>
        </a:p>
      </dsp:txBody>
      <dsp:txXfrm>
        <a:off x="2368761" y="1634804"/>
        <a:ext cx="1081971" cy="1082014"/>
      </dsp:txXfrm>
    </dsp:sp>
    <dsp:sp modelId="{EED902BC-457D-489A-845E-EBB7B8FADC5D}">
      <dsp:nvSpPr>
        <dsp:cNvPr id="0" name=""/>
        <dsp:cNvSpPr/>
      </dsp:nvSpPr>
      <dsp:spPr>
        <a:xfrm rot="2700000">
          <a:off x="421534" y="1364047"/>
          <a:ext cx="1623243" cy="1623243"/>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EB23CF-A1E8-48F2-B459-838FA60BFC16}">
      <dsp:nvSpPr>
        <dsp:cNvPr id="0" name=""/>
        <dsp:cNvSpPr/>
      </dsp:nvSpPr>
      <dsp:spPr>
        <a:xfrm>
          <a:off x="475054" y="1418344"/>
          <a:ext cx="1515172" cy="1514933"/>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GB" sz="1900" kern="1200"/>
            <a:t>data_prep</a:t>
          </a:r>
          <a:endParaRPr lang="en-IE" sz="1900" kern="1200"/>
        </a:p>
      </dsp:txBody>
      <dsp:txXfrm>
        <a:off x="691655" y="1634804"/>
        <a:ext cx="1081971" cy="10820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FBCFEC-8270-40FD-99F5-A84E47E67FAF}">
      <dsp:nvSpPr>
        <dsp:cNvPr id="0" name=""/>
        <dsp:cNvSpPr/>
      </dsp:nvSpPr>
      <dsp:spPr>
        <a:xfrm>
          <a:off x="1493690" y="2918254"/>
          <a:ext cx="1118133" cy="1118725"/>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AEA37E5-EE2F-40AF-8AF0-FFDB9FF49520}">
      <dsp:nvSpPr>
        <dsp:cNvPr id="0" name=""/>
        <dsp:cNvSpPr/>
      </dsp:nvSpPr>
      <dsp:spPr>
        <a:xfrm>
          <a:off x="1547771" y="2955551"/>
          <a:ext cx="1044217" cy="1044130"/>
        </a:xfrm>
        <a:prstGeom prst="ellipse">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IE" sz="1400" kern="1200"/>
            <a:t>complete</a:t>
          </a:r>
        </a:p>
      </dsp:txBody>
      <dsp:txXfrm>
        <a:off x="1696778" y="3104741"/>
        <a:ext cx="746204" cy="745751"/>
      </dsp:txXfrm>
    </dsp:sp>
    <dsp:sp modelId="{CD822AF5-B70E-43FC-9D43-232475BB19B0}">
      <dsp:nvSpPr>
        <dsp:cNvPr id="0" name=""/>
        <dsp:cNvSpPr/>
      </dsp:nvSpPr>
      <dsp:spPr>
        <a:xfrm rot="302947">
          <a:off x="1513632" y="2908588"/>
          <a:ext cx="1118344" cy="1118344"/>
        </a:xfrm>
        <a:prstGeom prst="teardrop">
          <a:avLst>
            <a:gd name="adj" fmla="val 10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5471D1-39AF-46EA-B277-722D0178D1B9}">
      <dsp:nvSpPr>
        <dsp:cNvPr id="0" name=""/>
        <dsp:cNvSpPr/>
      </dsp:nvSpPr>
      <dsp:spPr>
        <a:xfrm>
          <a:off x="1534195" y="2948639"/>
          <a:ext cx="1044217" cy="1044130"/>
        </a:xfrm>
        <a:prstGeom prst="ellipse">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IE" sz="1400" kern="1200"/>
            <a:t>align</a:t>
          </a:r>
        </a:p>
      </dsp:txBody>
      <dsp:txXfrm>
        <a:off x="1683201" y="3097828"/>
        <a:ext cx="746204" cy="745751"/>
      </dsp:txXfrm>
    </dsp:sp>
    <dsp:sp modelId="{E5BEF1E0-459D-4F2A-A3CA-6308A8547FD6}">
      <dsp:nvSpPr>
        <dsp:cNvPr id="0" name=""/>
        <dsp:cNvSpPr/>
      </dsp:nvSpPr>
      <dsp:spPr>
        <a:xfrm rot="4988648">
          <a:off x="1510292" y="802291"/>
          <a:ext cx="1118344" cy="1118344"/>
        </a:xfrm>
        <a:prstGeom prst="teardrop">
          <a:avLst>
            <a:gd name="adj" fmla="val 10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4E1EAD-168B-495A-9D5C-DADBE8132F4A}">
      <dsp:nvSpPr>
        <dsp:cNvPr id="0" name=""/>
        <dsp:cNvSpPr/>
      </dsp:nvSpPr>
      <dsp:spPr>
        <a:xfrm>
          <a:off x="1542202" y="832154"/>
          <a:ext cx="1044217" cy="1044130"/>
        </a:xfrm>
        <a:prstGeom prst="ellipse">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IE" sz="1400" kern="1200"/>
            <a:t>align</a:t>
          </a:r>
        </a:p>
      </dsp:txBody>
      <dsp:txXfrm>
        <a:off x="1691209" y="981344"/>
        <a:ext cx="746204" cy="745751"/>
      </dsp:txXfrm>
    </dsp:sp>
    <dsp:sp modelId="{CFC4A4E6-988E-4AB2-899F-778D383446BA}">
      <dsp:nvSpPr>
        <dsp:cNvPr id="0" name=""/>
        <dsp:cNvSpPr/>
      </dsp:nvSpPr>
      <dsp:spPr>
        <a:xfrm rot="2700000">
          <a:off x="7270727" y="1841920"/>
          <a:ext cx="1118344" cy="1118344"/>
        </a:xfrm>
        <a:prstGeom prst="teardrop">
          <a:avLst>
            <a:gd name="adj" fmla="val 10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B3F1EC-44BD-4355-A5B5-55CE3CF97AA0}">
      <dsp:nvSpPr>
        <dsp:cNvPr id="0" name=""/>
        <dsp:cNvSpPr/>
      </dsp:nvSpPr>
      <dsp:spPr>
        <a:xfrm>
          <a:off x="7308964" y="1879125"/>
          <a:ext cx="1044217" cy="1044130"/>
        </a:xfrm>
        <a:prstGeom prst="ellipse">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IE" sz="1400" kern="1200"/>
            <a:t>complete</a:t>
          </a:r>
        </a:p>
      </dsp:txBody>
      <dsp:txXfrm>
        <a:off x="7457970" y="2028315"/>
        <a:ext cx="746204" cy="745751"/>
      </dsp:txXfrm>
    </dsp:sp>
    <dsp:sp modelId="{2B1CF2DE-2C49-4E70-BA8E-CD93E7A3A9EC}">
      <dsp:nvSpPr>
        <dsp:cNvPr id="0" name=""/>
        <dsp:cNvSpPr/>
      </dsp:nvSpPr>
      <dsp:spPr>
        <a:xfrm rot="2700000">
          <a:off x="6115048" y="1841920"/>
          <a:ext cx="1118344" cy="1118344"/>
        </a:xfrm>
        <a:prstGeom prst="teardrop">
          <a:avLst>
            <a:gd name="adj" fmla="val 10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135990-5F6C-43DE-90FC-DDDA695D3A3A}">
      <dsp:nvSpPr>
        <dsp:cNvPr id="0" name=""/>
        <dsp:cNvSpPr/>
      </dsp:nvSpPr>
      <dsp:spPr>
        <a:xfrm>
          <a:off x="6152112" y="1879125"/>
          <a:ext cx="1044217" cy="1044130"/>
        </a:xfrm>
        <a:prstGeom prst="ellipse">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IE" sz="1400" kern="1200"/>
            <a:t>cleanup</a:t>
          </a:r>
        </a:p>
      </dsp:txBody>
      <dsp:txXfrm>
        <a:off x="6301118" y="2028315"/>
        <a:ext cx="746204" cy="745751"/>
      </dsp:txXfrm>
    </dsp:sp>
    <dsp:sp modelId="{6EB349A9-9AB8-43E4-9C7F-28A9DEC86A37}">
      <dsp:nvSpPr>
        <dsp:cNvPr id="0" name=""/>
        <dsp:cNvSpPr/>
      </dsp:nvSpPr>
      <dsp:spPr>
        <a:xfrm rot="2700000">
          <a:off x="4959370" y="1841920"/>
          <a:ext cx="1118344" cy="1118344"/>
        </a:xfrm>
        <a:prstGeom prst="teardrop">
          <a:avLst>
            <a:gd name="adj" fmla="val 10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DB2D33-CFED-4B76-AEDB-2AC12B1B84F1}">
      <dsp:nvSpPr>
        <dsp:cNvPr id="0" name=""/>
        <dsp:cNvSpPr/>
      </dsp:nvSpPr>
      <dsp:spPr>
        <a:xfrm>
          <a:off x="4996433" y="1879125"/>
          <a:ext cx="1044217" cy="1044130"/>
        </a:xfrm>
        <a:prstGeom prst="ellipse">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IE" sz="1400" kern="1200"/>
            <a:t>sampad</a:t>
          </a:r>
        </a:p>
      </dsp:txBody>
      <dsp:txXfrm>
        <a:off x="5145440" y="2028315"/>
        <a:ext cx="746204" cy="745751"/>
      </dsp:txXfrm>
    </dsp:sp>
    <dsp:sp modelId="{FBC1ABAA-C3A1-478D-BA8F-45E7D92E3253}">
      <dsp:nvSpPr>
        <dsp:cNvPr id="0" name=""/>
        <dsp:cNvSpPr/>
      </dsp:nvSpPr>
      <dsp:spPr>
        <a:xfrm rot="2700000">
          <a:off x="3803691" y="1841920"/>
          <a:ext cx="1118344" cy="1118344"/>
        </a:xfrm>
        <a:prstGeom prst="teardrop">
          <a:avLst>
            <a:gd name="adj" fmla="val 10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F71DDE2-978F-44B4-9A53-5BCCD7218244}">
      <dsp:nvSpPr>
        <dsp:cNvPr id="0" name=""/>
        <dsp:cNvSpPr/>
      </dsp:nvSpPr>
      <dsp:spPr>
        <a:xfrm>
          <a:off x="3840755" y="1879125"/>
          <a:ext cx="1044217" cy="1044130"/>
        </a:xfrm>
        <a:prstGeom prst="ellipse">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IE" sz="1400" kern="1200"/>
            <a:t>aln2sam</a:t>
          </a:r>
        </a:p>
      </dsp:txBody>
      <dsp:txXfrm>
        <a:off x="3989761" y="2028315"/>
        <a:ext cx="746204" cy="745751"/>
      </dsp:txXfrm>
    </dsp:sp>
    <dsp:sp modelId="{F59127D3-DA5E-4698-B01A-985B30B87541}">
      <dsp:nvSpPr>
        <dsp:cNvPr id="0" name=""/>
        <dsp:cNvSpPr/>
      </dsp:nvSpPr>
      <dsp:spPr>
        <a:xfrm rot="2700000">
          <a:off x="2646839" y="1841920"/>
          <a:ext cx="1118344" cy="1118344"/>
        </a:xfrm>
        <a:prstGeom prst="teardrop">
          <a:avLst>
            <a:gd name="adj" fmla="val 10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B49AA8-AD23-4517-9BC9-C6BE41231093}">
      <dsp:nvSpPr>
        <dsp:cNvPr id="0" name=""/>
        <dsp:cNvSpPr/>
      </dsp:nvSpPr>
      <dsp:spPr>
        <a:xfrm>
          <a:off x="2685076" y="1879125"/>
          <a:ext cx="1044217" cy="1044130"/>
        </a:xfrm>
        <a:prstGeom prst="ellipse">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IE" sz="1400" kern="1200"/>
            <a:t>merge</a:t>
          </a:r>
        </a:p>
      </dsp:txBody>
      <dsp:txXfrm>
        <a:off x="2834082" y="2028315"/>
        <a:ext cx="746204" cy="745751"/>
      </dsp:txXfrm>
    </dsp:sp>
    <dsp:sp modelId="{F840A5C8-0DB4-4FF7-94CB-216FF6094AD4}">
      <dsp:nvSpPr>
        <dsp:cNvPr id="0" name=""/>
        <dsp:cNvSpPr/>
      </dsp:nvSpPr>
      <dsp:spPr>
        <a:xfrm rot="2700000">
          <a:off x="1491160" y="1841920"/>
          <a:ext cx="1118344" cy="1118344"/>
        </a:xfrm>
        <a:prstGeom prst="teardrop">
          <a:avLst>
            <a:gd name="adj" fmla="val 10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589125-FB56-46E1-8FFB-AD47C5109045}">
      <dsp:nvSpPr>
        <dsp:cNvPr id="0" name=""/>
        <dsp:cNvSpPr/>
      </dsp:nvSpPr>
      <dsp:spPr>
        <a:xfrm>
          <a:off x="1528224" y="1879125"/>
          <a:ext cx="1044217" cy="1044130"/>
        </a:xfrm>
        <a:prstGeom prst="ellipse">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IE" sz="1400" kern="1200"/>
            <a:t>align</a:t>
          </a:r>
        </a:p>
      </dsp:txBody>
      <dsp:txXfrm>
        <a:off x="1678403" y="2028315"/>
        <a:ext cx="746204" cy="745751"/>
      </dsp:txXfrm>
    </dsp:sp>
    <dsp:sp modelId="{F664FF82-6979-455B-9036-83ECED4F420F}">
      <dsp:nvSpPr>
        <dsp:cNvPr id="0" name=""/>
        <dsp:cNvSpPr/>
      </dsp:nvSpPr>
      <dsp:spPr>
        <a:xfrm rot="2700000">
          <a:off x="335481" y="1841920"/>
          <a:ext cx="1118344" cy="1118344"/>
        </a:xfrm>
        <a:prstGeom prst="teardrop">
          <a:avLst>
            <a:gd name="adj" fmla="val 10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E04C2A3-8E4E-4D0E-92C0-35E7F644469A}">
      <dsp:nvSpPr>
        <dsp:cNvPr id="0" name=""/>
        <dsp:cNvSpPr/>
      </dsp:nvSpPr>
      <dsp:spPr>
        <a:xfrm>
          <a:off x="372545" y="1879125"/>
          <a:ext cx="1044217" cy="1044130"/>
        </a:xfrm>
        <a:prstGeom prst="ellipse">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IE" sz="1400" kern="1200"/>
            <a:t>start</a:t>
          </a:r>
        </a:p>
      </dsp:txBody>
      <dsp:txXfrm>
        <a:off x="521551" y="2028315"/>
        <a:ext cx="746204" cy="74575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FBCFEC-8270-40FD-99F5-A84E47E67FAF}">
      <dsp:nvSpPr>
        <dsp:cNvPr id="0" name=""/>
        <dsp:cNvSpPr/>
      </dsp:nvSpPr>
      <dsp:spPr>
        <a:xfrm>
          <a:off x="1493690" y="2918254"/>
          <a:ext cx="1118133" cy="1118725"/>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AEA37E5-EE2F-40AF-8AF0-FFDB9FF49520}">
      <dsp:nvSpPr>
        <dsp:cNvPr id="0" name=""/>
        <dsp:cNvSpPr/>
      </dsp:nvSpPr>
      <dsp:spPr>
        <a:xfrm>
          <a:off x="1547771" y="2955551"/>
          <a:ext cx="1044217" cy="1044130"/>
        </a:xfrm>
        <a:prstGeom prst="ellipse">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IE" sz="1400" kern="1200"/>
            <a:t>complete</a:t>
          </a:r>
        </a:p>
      </dsp:txBody>
      <dsp:txXfrm>
        <a:off x="1696778" y="3104741"/>
        <a:ext cx="746204" cy="745751"/>
      </dsp:txXfrm>
    </dsp:sp>
    <dsp:sp modelId="{CD822AF5-B70E-43FC-9D43-232475BB19B0}">
      <dsp:nvSpPr>
        <dsp:cNvPr id="0" name=""/>
        <dsp:cNvSpPr/>
      </dsp:nvSpPr>
      <dsp:spPr>
        <a:xfrm rot="302947">
          <a:off x="1513632" y="2908588"/>
          <a:ext cx="1118344" cy="1118344"/>
        </a:xfrm>
        <a:prstGeom prst="teardrop">
          <a:avLst>
            <a:gd name="adj" fmla="val 10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5471D1-39AF-46EA-B277-722D0178D1B9}">
      <dsp:nvSpPr>
        <dsp:cNvPr id="0" name=""/>
        <dsp:cNvSpPr/>
      </dsp:nvSpPr>
      <dsp:spPr>
        <a:xfrm>
          <a:off x="1534195" y="2948639"/>
          <a:ext cx="1044217" cy="1044130"/>
        </a:xfrm>
        <a:prstGeom prst="ellipse">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IE" sz="1400" kern="1200"/>
            <a:t>align</a:t>
          </a:r>
        </a:p>
      </dsp:txBody>
      <dsp:txXfrm>
        <a:off x="1683201" y="3097828"/>
        <a:ext cx="746204" cy="745751"/>
      </dsp:txXfrm>
    </dsp:sp>
    <dsp:sp modelId="{E5BEF1E0-459D-4F2A-A3CA-6308A8547FD6}">
      <dsp:nvSpPr>
        <dsp:cNvPr id="0" name=""/>
        <dsp:cNvSpPr/>
      </dsp:nvSpPr>
      <dsp:spPr>
        <a:xfrm rot="4988648">
          <a:off x="1510292" y="802291"/>
          <a:ext cx="1118344" cy="1118344"/>
        </a:xfrm>
        <a:prstGeom prst="teardrop">
          <a:avLst>
            <a:gd name="adj" fmla="val 10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4E1EAD-168B-495A-9D5C-DADBE8132F4A}">
      <dsp:nvSpPr>
        <dsp:cNvPr id="0" name=""/>
        <dsp:cNvSpPr/>
      </dsp:nvSpPr>
      <dsp:spPr>
        <a:xfrm>
          <a:off x="1542202" y="832154"/>
          <a:ext cx="1044217" cy="1044130"/>
        </a:xfrm>
        <a:prstGeom prst="ellipse">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IE" sz="1400" kern="1200"/>
            <a:t>align</a:t>
          </a:r>
        </a:p>
      </dsp:txBody>
      <dsp:txXfrm>
        <a:off x="1691209" y="981344"/>
        <a:ext cx="746204" cy="745751"/>
      </dsp:txXfrm>
    </dsp:sp>
    <dsp:sp modelId="{CFC4A4E6-988E-4AB2-899F-778D383446BA}">
      <dsp:nvSpPr>
        <dsp:cNvPr id="0" name=""/>
        <dsp:cNvSpPr/>
      </dsp:nvSpPr>
      <dsp:spPr>
        <a:xfrm rot="2700000">
          <a:off x="7270727" y="1841920"/>
          <a:ext cx="1118344" cy="1118344"/>
        </a:xfrm>
        <a:prstGeom prst="teardrop">
          <a:avLst>
            <a:gd name="adj" fmla="val 10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B3F1EC-44BD-4355-A5B5-55CE3CF97AA0}">
      <dsp:nvSpPr>
        <dsp:cNvPr id="0" name=""/>
        <dsp:cNvSpPr/>
      </dsp:nvSpPr>
      <dsp:spPr>
        <a:xfrm>
          <a:off x="7308964" y="1879125"/>
          <a:ext cx="1044217" cy="1044130"/>
        </a:xfrm>
        <a:prstGeom prst="ellipse">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IE" sz="1400" kern="1200"/>
            <a:t>complete</a:t>
          </a:r>
        </a:p>
      </dsp:txBody>
      <dsp:txXfrm>
        <a:off x="7457970" y="2028315"/>
        <a:ext cx="746204" cy="745751"/>
      </dsp:txXfrm>
    </dsp:sp>
    <dsp:sp modelId="{2B1CF2DE-2C49-4E70-BA8E-CD93E7A3A9EC}">
      <dsp:nvSpPr>
        <dsp:cNvPr id="0" name=""/>
        <dsp:cNvSpPr/>
      </dsp:nvSpPr>
      <dsp:spPr>
        <a:xfrm rot="2700000">
          <a:off x="6115048" y="1841920"/>
          <a:ext cx="1118344" cy="1118344"/>
        </a:xfrm>
        <a:prstGeom prst="teardrop">
          <a:avLst>
            <a:gd name="adj" fmla="val 10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135990-5F6C-43DE-90FC-DDDA695D3A3A}">
      <dsp:nvSpPr>
        <dsp:cNvPr id="0" name=""/>
        <dsp:cNvSpPr/>
      </dsp:nvSpPr>
      <dsp:spPr>
        <a:xfrm>
          <a:off x="6152112" y="1879125"/>
          <a:ext cx="1044217" cy="1044130"/>
        </a:xfrm>
        <a:prstGeom prst="ellipse">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IE" sz="1400" kern="1200"/>
            <a:t>cleanup</a:t>
          </a:r>
        </a:p>
      </dsp:txBody>
      <dsp:txXfrm>
        <a:off x="6301118" y="2028315"/>
        <a:ext cx="746204" cy="745751"/>
      </dsp:txXfrm>
    </dsp:sp>
    <dsp:sp modelId="{6EB349A9-9AB8-43E4-9C7F-28A9DEC86A37}">
      <dsp:nvSpPr>
        <dsp:cNvPr id="0" name=""/>
        <dsp:cNvSpPr/>
      </dsp:nvSpPr>
      <dsp:spPr>
        <a:xfrm rot="2700000">
          <a:off x="4959370" y="1841920"/>
          <a:ext cx="1118344" cy="1118344"/>
        </a:xfrm>
        <a:prstGeom prst="teardrop">
          <a:avLst>
            <a:gd name="adj" fmla="val 10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DB2D33-CFED-4B76-AEDB-2AC12B1B84F1}">
      <dsp:nvSpPr>
        <dsp:cNvPr id="0" name=""/>
        <dsp:cNvSpPr/>
      </dsp:nvSpPr>
      <dsp:spPr>
        <a:xfrm>
          <a:off x="4996433" y="1879125"/>
          <a:ext cx="1044217" cy="1044130"/>
        </a:xfrm>
        <a:prstGeom prst="ellipse">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IE" sz="1400" kern="1200"/>
            <a:t>sampad</a:t>
          </a:r>
        </a:p>
      </dsp:txBody>
      <dsp:txXfrm>
        <a:off x="5145440" y="2028315"/>
        <a:ext cx="746204" cy="745751"/>
      </dsp:txXfrm>
    </dsp:sp>
    <dsp:sp modelId="{FBC1ABAA-C3A1-478D-BA8F-45E7D92E3253}">
      <dsp:nvSpPr>
        <dsp:cNvPr id="0" name=""/>
        <dsp:cNvSpPr/>
      </dsp:nvSpPr>
      <dsp:spPr>
        <a:xfrm rot="2700000">
          <a:off x="3803691" y="1841920"/>
          <a:ext cx="1118344" cy="1118344"/>
        </a:xfrm>
        <a:prstGeom prst="teardrop">
          <a:avLst>
            <a:gd name="adj" fmla="val 10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F71DDE2-978F-44B4-9A53-5BCCD7218244}">
      <dsp:nvSpPr>
        <dsp:cNvPr id="0" name=""/>
        <dsp:cNvSpPr/>
      </dsp:nvSpPr>
      <dsp:spPr>
        <a:xfrm>
          <a:off x="3840755" y="1879125"/>
          <a:ext cx="1044217" cy="1044130"/>
        </a:xfrm>
        <a:prstGeom prst="ellipse">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IE" sz="1400" kern="1200"/>
            <a:t>aln2sam</a:t>
          </a:r>
        </a:p>
      </dsp:txBody>
      <dsp:txXfrm>
        <a:off x="3989761" y="2028315"/>
        <a:ext cx="746204" cy="745751"/>
      </dsp:txXfrm>
    </dsp:sp>
    <dsp:sp modelId="{F59127D3-DA5E-4698-B01A-985B30B87541}">
      <dsp:nvSpPr>
        <dsp:cNvPr id="0" name=""/>
        <dsp:cNvSpPr/>
      </dsp:nvSpPr>
      <dsp:spPr>
        <a:xfrm rot="2700000">
          <a:off x="2646839" y="1841920"/>
          <a:ext cx="1118344" cy="1118344"/>
        </a:xfrm>
        <a:prstGeom prst="teardrop">
          <a:avLst>
            <a:gd name="adj" fmla="val 10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B49AA8-AD23-4517-9BC9-C6BE41231093}">
      <dsp:nvSpPr>
        <dsp:cNvPr id="0" name=""/>
        <dsp:cNvSpPr/>
      </dsp:nvSpPr>
      <dsp:spPr>
        <a:xfrm>
          <a:off x="2685076" y="1879125"/>
          <a:ext cx="1044217" cy="1044130"/>
        </a:xfrm>
        <a:prstGeom prst="ellipse">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IE" sz="1400" kern="1200"/>
            <a:t>merge</a:t>
          </a:r>
        </a:p>
      </dsp:txBody>
      <dsp:txXfrm>
        <a:off x="2834082" y="2028315"/>
        <a:ext cx="746204" cy="745751"/>
      </dsp:txXfrm>
    </dsp:sp>
    <dsp:sp modelId="{F840A5C8-0DB4-4FF7-94CB-216FF6094AD4}">
      <dsp:nvSpPr>
        <dsp:cNvPr id="0" name=""/>
        <dsp:cNvSpPr/>
      </dsp:nvSpPr>
      <dsp:spPr>
        <a:xfrm rot="2700000">
          <a:off x="1491160" y="1841920"/>
          <a:ext cx="1118344" cy="1118344"/>
        </a:xfrm>
        <a:prstGeom prst="teardrop">
          <a:avLst>
            <a:gd name="adj" fmla="val 10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589125-FB56-46E1-8FFB-AD47C5109045}">
      <dsp:nvSpPr>
        <dsp:cNvPr id="0" name=""/>
        <dsp:cNvSpPr/>
      </dsp:nvSpPr>
      <dsp:spPr>
        <a:xfrm>
          <a:off x="1528224" y="1879125"/>
          <a:ext cx="1044217" cy="1044130"/>
        </a:xfrm>
        <a:prstGeom prst="ellipse">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IE" sz="1400" kern="1200"/>
            <a:t>align</a:t>
          </a:r>
        </a:p>
      </dsp:txBody>
      <dsp:txXfrm>
        <a:off x="1678403" y="2028315"/>
        <a:ext cx="746204" cy="745751"/>
      </dsp:txXfrm>
    </dsp:sp>
    <dsp:sp modelId="{F664FF82-6979-455B-9036-83ECED4F420F}">
      <dsp:nvSpPr>
        <dsp:cNvPr id="0" name=""/>
        <dsp:cNvSpPr/>
      </dsp:nvSpPr>
      <dsp:spPr>
        <a:xfrm rot="2700000">
          <a:off x="335481" y="1841920"/>
          <a:ext cx="1118344" cy="1118344"/>
        </a:xfrm>
        <a:prstGeom prst="teardrop">
          <a:avLst>
            <a:gd name="adj" fmla="val 10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E04C2A3-8E4E-4D0E-92C0-35E7F644469A}">
      <dsp:nvSpPr>
        <dsp:cNvPr id="0" name=""/>
        <dsp:cNvSpPr/>
      </dsp:nvSpPr>
      <dsp:spPr>
        <a:xfrm>
          <a:off x="372545" y="1879125"/>
          <a:ext cx="1044217" cy="1044130"/>
        </a:xfrm>
        <a:prstGeom prst="ellipse">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IE" sz="1400" kern="1200"/>
            <a:t>start</a:t>
          </a:r>
        </a:p>
      </dsp:txBody>
      <dsp:txXfrm>
        <a:off x="521551" y="2028315"/>
        <a:ext cx="746204" cy="745751"/>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A0A499-49E2-4211-A1E8-894112CD1612}" type="datetimeFigureOut">
              <a:rPr lang="en-IE" smtClean="0"/>
              <a:t>16/04/2020</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EE577E-3157-484D-A4F9-B450FCE1953E}" type="slidenum">
              <a:rPr lang="en-IE" smtClean="0"/>
              <a:t>‹#›</a:t>
            </a:fld>
            <a:endParaRPr lang="en-IE"/>
          </a:p>
        </p:txBody>
      </p:sp>
    </p:spTree>
    <p:extLst>
      <p:ext uri="{BB962C8B-B14F-4D97-AF65-F5344CB8AC3E}">
        <p14:creationId xmlns:p14="http://schemas.microsoft.com/office/powerpoint/2010/main" val="2770880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ww.hashicorp.com/c1m"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Hi my name is Aideen and I’m in my final year of computer engineering. </a:t>
            </a:r>
          </a:p>
          <a:p>
            <a:r>
              <a:rPr lang="en-GB"/>
              <a:t>My project aims to reduce the time taken for geneticists to complete a read alignment job </a:t>
            </a:r>
          </a:p>
        </p:txBody>
      </p:sp>
      <p:sp>
        <p:nvSpPr>
          <p:cNvPr id="4" name="Slide Number Placeholder 3"/>
          <p:cNvSpPr>
            <a:spLocks noGrp="1"/>
          </p:cNvSpPr>
          <p:nvPr>
            <p:ph type="sldNum" sz="quarter" idx="5"/>
          </p:nvPr>
        </p:nvSpPr>
        <p:spPr/>
        <p:txBody>
          <a:bodyPr/>
          <a:lstStyle/>
          <a:p>
            <a:fld id="{C3EE577E-3157-484D-A4F9-B450FCE1953E}" type="slidenum">
              <a:rPr lang="en-IE" smtClean="0"/>
              <a:t>1</a:t>
            </a:fld>
            <a:endParaRPr lang="en-IE"/>
          </a:p>
        </p:txBody>
      </p:sp>
    </p:spTree>
    <p:extLst>
      <p:ext uri="{BB962C8B-B14F-4D97-AF65-F5344CB8AC3E}">
        <p14:creationId xmlns:p14="http://schemas.microsoft.com/office/powerpoint/2010/main" val="29450895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5"/>
          </p:nvPr>
        </p:nvSpPr>
        <p:spPr/>
        <p:txBody>
          <a:bodyPr/>
          <a:lstStyle/>
          <a:p>
            <a:fld id="{C3EE577E-3157-484D-A4F9-B450FCE1953E}" type="slidenum">
              <a:rPr lang="en-IE" smtClean="0"/>
              <a:t>13</a:t>
            </a:fld>
            <a:endParaRPr lang="en-IE"/>
          </a:p>
        </p:txBody>
      </p:sp>
    </p:spTree>
    <p:extLst>
      <p:ext uri="{BB962C8B-B14F-4D97-AF65-F5344CB8AC3E}">
        <p14:creationId xmlns:p14="http://schemas.microsoft.com/office/powerpoint/2010/main" val="34618318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5"/>
          </p:nvPr>
        </p:nvSpPr>
        <p:spPr/>
        <p:txBody>
          <a:bodyPr/>
          <a:lstStyle/>
          <a:p>
            <a:fld id="{C3EE577E-3157-484D-A4F9-B450FCE1953E}" type="slidenum">
              <a:rPr lang="en-IE" smtClean="0"/>
              <a:t>14</a:t>
            </a:fld>
            <a:endParaRPr lang="en-IE"/>
          </a:p>
        </p:txBody>
      </p:sp>
    </p:spTree>
    <p:extLst>
      <p:ext uri="{BB962C8B-B14F-4D97-AF65-F5344CB8AC3E}">
        <p14:creationId xmlns:p14="http://schemas.microsoft.com/office/powerpoint/2010/main" val="20578458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sz="1200" kern="1200">
                <a:solidFill>
                  <a:schemeClr val="tx1"/>
                </a:solidFill>
                <a:effectLst/>
                <a:latin typeface="+mn-lt"/>
                <a:ea typeface="+mn-ea"/>
                <a:cs typeface="+mn-cs"/>
              </a:rPr>
              <a:t>This chart plots the linear speedup, K8s-BWBBLE Align Time speedup and practical speedup against the level of parallelism. K8s-BWBBLE align time refers to the time to execute the BWBBLE align code, not including the time taken to start and schedule it’s Pod. The practical speedup is the end-end time for completing an AlignJob using K8s-BWBBLE, from submitting the AlignJob to deleting all the resources used. </a:t>
            </a:r>
          </a:p>
          <a:p>
            <a:r>
              <a:rPr lang="en-IE" sz="1200" kern="1200">
                <a:solidFill>
                  <a:schemeClr val="tx1"/>
                </a:solidFill>
                <a:effectLst/>
                <a:latin typeface="+mn-lt"/>
                <a:ea typeface="+mn-ea"/>
                <a:cs typeface="+mn-cs"/>
              </a:rPr>
              <a:t>The average speedup factor of K8s-BWBBLE is 91%. This means by adding an extra container we will reduce the align stage time by 91%.</a:t>
            </a:r>
          </a:p>
          <a:p>
            <a:r>
              <a:rPr lang="en-IE" sz="1200" kern="1200">
                <a:solidFill>
                  <a:schemeClr val="tx1"/>
                </a:solidFill>
                <a:effectLst/>
                <a:latin typeface="+mn-lt"/>
                <a:ea typeface="+mn-ea"/>
                <a:cs typeface="+mn-cs"/>
              </a:rPr>
              <a:t>The practical speedup does not reduce relative to the level of parallelism. The practical speedup is limited by the time we spend in other stages of BWBBLE and the AKS overhead. Although the align stage is the longest individual BWBBLE stage, the other stages combined make up most of our experienced end-end run time. With a larger reads file, it is expected that the practical speedup will reduce more noticeable relative to the level of parallelism applied.</a:t>
            </a:r>
          </a:p>
          <a:p>
            <a:endParaRPr lang="en-IE"/>
          </a:p>
        </p:txBody>
      </p:sp>
      <p:sp>
        <p:nvSpPr>
          <p:cNvPr id="4" name="Slide Number Placeholder 3"/>
          <p:cNvSpPr>
            <a:spLocks noGrp="1"/>
          </p:cNvSpPr>
          <p:nvPr>
            <p:ph type="sldNum" sz="quarter" idx="5"/>
          </p:nvPr>
        </p:nvSpPr>
        <p:spPr/>
        <p:txBody>
          <a:bodyPr/>
          <a:lstStyle/>
          <a:p>
            <a:fld id="{C3EE577E-3157-484D-A4F9-B450FCE1953E}" type="slidenum">
              <a:rPr lang="en-IE" smtClean="0"/>
              <a:t>19</a:t>
            </a:fld>
            <a:endParaRPr lang="en-IE"/>
          </a:p>
        </p:txBody>
      </p:sp>
    </p:spTree>
    <p:extLst>
      <p:ext uri="{BB962C8B-B14F-4D97-AF65-F5344CB8AC3E}">
        <p14:creationId xmlns:p14="http://schemas.microsoft.com/office/powerpoint/2010/main" val="36217271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5"/>
          </p:nvPr>
        </p:nvSpPr>
        <p:spPr/>
        <p:txBody>
          <a:bodyPr/>
          <a:lstStyle/>
          <a:p>
            <a:fld id="{C3EE577E-3157-484D-A4F9-B450FCE1953E}" type="slidenum">
              <a:rPr lang="en-IE" smtClean="0"/>
              <a:t>21</a:t>
            </a:fld>
            <a:endParaRPr lang="en-IE"/>
          </a:p>
        </p:txBody>
      </p:sp>
    </p:spTree>
    <p:extLst>
      <p:ext uri="{BB962C8B-B14F-4D97-AF65-F5344CB8AC3E}">
        <p14:creationId xmlns:p14="http://schemas.microsoft.com/office/powerpoint/2010/main" val="40418329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E" sz="1200" kern="1200">
                <a:solidFill>
                  <a:schemeClr val="tx1"/>
                </a:solidFill>
                <a:effectLst/>
                <a:latin typeface="+mn-lt"/>
                <a:ea typeface="+mn-ea"/>
                <a:cs typeface="+mn-cs"/>
              </a:rPr>
              <a:t>This chart shows the theoretical execution times for running a reads file of 25,600,000 reads with different levels of parallelism. The chart is an estimation of our performance scalability and is based on a modelling equation. </a:t>
            </a:r>
          </a:p>
          <a:p>
            <a:r>
              <a:rPr lang="en-IE" sz="1200" kern="1200">
                <a:solidFill>
                  <a:schemeClr val="tx1"/>
                </a:solidFill>
                <a:effectLst/>
                <a:latin typeface="+mn-lt"/>
                <a:ea typeface="+mn-ea"/>
                <a:cs typeface="+mn-cs"/>
              </a:rPr>
              <a:t>Initially we get a large return on investment relative to the level of parallelism applied.</a:t>
            </a:r>
          </a:p>
          <a:p>
            <a:pPr marL="171450" indent="-171450">
              <a:buFont typeface="Arial" panose="020B0604020202020204" pitchFamily="34" charset="0"/>
              <a:buChar char="•"/>
            </a:pPr>
            <a:r>
              <a:rPr lang="en-IE" sz="1200" kern="1200">
                <a:solidFill>
                  <a:schemeClr val="tx1"/>
                </a:solidFill>
                <a:effectLst/>
                <a:latin typeface="+mn-lt"/>
                <a:ea typeface="+mn-ea"/>
                <a:cs typeface="+mn-cs"/>
              </a:rPr>
              <a:t> We can reduce the time to complete and alignment from 01:32:43 to 00:15:56 by adding 6 Pods. However, to get below 10 minutes we need to add and additional 4 Pods. As we seek lower runtimes, we experience diminishing returns on adding additional compute resources.</a:t>
            </a:r>
          </a:p>
          <a:p>
            <a:pPr marL="171450" indent="-171450">
              <a:buFont typeface="Arial" panose="020B0604020202020204" pitchFamily="34" charset="0"/>
              <a:buChar char="•"/>
            </a:pPr>
            <a:r>
              <a:rPr lang="en-IE" sz="1200" kern="1200">
                <a:solidFill>
                  <a:schemeClr val="tx1"/>
                </a:solidFill>
                <a:effectLst/>
                <a:latin typeface="+mn-lt"/>
                <a:ea typeface="+mn-ea"/>
                <a:cs typeface="+mn-cs"/>
              </a:rPr>
              <a:t>Even if we reduce the AKS overhead for the align stage to 3 seconds, the total runtime of the program is still 7 minutes and 39 seconds. </a:t>
            </a:r>
          </a:p>
          <a:p>
            <a:pPr marL="171450" indent="-171450">
              <a:buFont typeface="Arial" panose="020B0604020202020204" pitchFamily="34" charset="0"/>
              <a:buChar char="•"/>
            </a:pPr>
            <a:r>
              <a:rPr lang="en-IE" sz="1200" kern="1200">
                <a:solidFill>
                  <a:schemeClr val="tx1"/>
                </a:solidFill>
                <a:effectLst/>
                <a:latin typeface="+mn-lt"/>
                <a:ea typeface="+mn-ea"/>
                <a:cs typeface="+mn-cs"/>
              </a:rPr>
              <a:t>Bottleneck is the other stages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sz="1200" kern="1200">
                <a:solidFill>
                  <a:schemeClr val="tx1"/>
                </a:solidFill>
                <a:effectLst/>
                <a:latin typeface="+mn-lt"/>
                <a:ea typeface="+mn-ea"/>
                <a:cs typeface="+mn-cs"/>
              </a:rPr>
              <a:t>At this point we are IO constrained. For the greatest return on investment, the best place to start speeding up BWBBLE is by re-</a:t>
            </a:r>
            <a:r>
              <a:rPr lang="en-IE" sz="1200" kern="1200" err="1">
                <a:solidFill>
                  <a:schemeClr val="tx1"/>
                </a:solidFill>
                <a:effectLst/>
                <a:latin typeface="+mn-lt"/>
                <a:ea typeface="+mn-ea"/>
                <a:cs typeface="+mn-cs"/>
              </a:rPr>
              <a:t>architectuing</a:t>
            </a:r>
            <a:r>
              <a:rPr lang="en-IE" sz="1200" kern="1200">
                <a:solidFill>
                  <a:schemeClr val="tx1"/>
                </a:solidFill>
                <a:effectLst/>
                <a:latin typeface="+mn-lt"/>
                <a:ea typeface="+mn-ea"/>
                <a:cs typeface="+mn-cs"/>
              </a:rPr>
              <a:t> the C source code itself. BWBBLE is not built to be </a:t>
            </a:r>
            <a:r>
              <a:rPr lang="en-IE" sz="1200" kern="1200" err="1">
                <a:solidFill>
                  <a:schemeClr val="tx1"/>
                </a:solidFill>
                <a:effectLst/>
                <a:latin typeface="+mn-lt"/>
                <a:ea typeface="+mn-ea"/>
                <a:cs typeface="+mn-cs"/>
              </a:rPr>
              <a:t>mutli</a:t>
            </a:r>
            <a:r>
              <a:rPr lang="en-IE" sz="1200" kern="1200">
                <a:solidFill>
                  <a:schemeClr val="tx1"/>
                </a:solidFill>
                <a:effectLst/>
                <a:latin typeface="+mn-lt"/>
                <a:ea typeface="+mn-ea"/>
                <a:cs typeface="+mn-cs"/>
              </a:rPr>
              <a:t>-threaded and highly parallelizable. We could introduce pipelining and asynchronous IO into the other stages to reduce the use of malloc and the number of times we unnecessarily read and write data to memory. </a:t>
            </a:r>
          </a:p>
          <a:p>
            <a:endParaRPr lang="en-IE"/>
          </a:p>
        </p:txBody>
      </p:sp>
      <p:sp>
        <p:nvSpPr>
          <p:cNvPr id="4" name="Slide Number Placeholder 3"/>
          <p:cNvSpPr>
            <a:spLocks noGrp="1"/>
          </p:cNvSpPr>
          <p:nvPr>
            <p:ph type="sldNum" sz="quarter" idx="5"/>
          </p:nvPr>
        </p:nvSpPr>
        <p:spPr/>
        <p:txBody>
          <a:bodyPr/>
          <a:lstStyle/>
          <a:p>
            <a:fld id="{C3EE577E-3157-484D-A4F9-B450FCE1953E}" type="slidenum">
              <a:rPr lang="en-IE" smtClean="0"/>
              <a:t>22</a:t>
            </a:fld>
            <a:endParaRPr lang="en-IE"/>
          </a:p>
        </p:txBody>
      </p:sp>
    </p:spTree>
    <p:extLst>
      <p:ext uri="{BB962C8B-B14F-4D97-AF65-F5344CB8AC3E}">
        <p14:creationId xmlns:p14="http://schemas.microsoft.com/office/powerpoint/2010/main" val="29006961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a:t>Container image that creates the executable container is made up of layers. The larger the image the more layers need to be downloaded over the network. Ubuntu 155MB -5 MB. Make difference as for each Pod. </a:t>
            </a:r>
            <a:r>
              <a:rPr lang="en-GB" err="1"/>
              <a:t>I.e</a:t>
            </a:r>
            <a:r>
              <a:rPr lang="en-GB"/>
              <a:t> BWBBLE stage executed we need to download this container image. </a:t>
            </a:r>
          </a:p>
          <a:p>
            <a:pPr marL="171450" indent="-171450">
              <a:buFont typeface="Arial" panose="020B0604020202020204" pitchFamily="34" charset="0"/>
              <a:buChar char="•"/>
            </a:pPr>
            <a:r>
              <a:rPr lang="en-GB"/>
              <a:t>This is still reducing a small portion of the time. We need to rearchitect BWBBLE and </a:t>
            </a:r>
            <a:r>
              <a:rPr lang="en-GB" err="1"/>
              <a:t>parallellize</a:t>
            </a:r>
            <a:r>
              <a:rPr lang="en-GB"/>
              <a:t> the aln3sam and sampad phase,</a:t>
            </a:r>
          </a:p>
          <a:p>
            <a:pPr marL="171450" indent="-171450">
              <a:buFont typeface="Arial" panose="020B0604020202020204" pitchFamily="34" charset="0"/>
              <a:buChar char="•"/>
            </a:pPr>
            <a:r>
              <a:rPr lang="en-GB"/>
              <a:t>Nomad (optimistically concurrent distributed scheduler – much faster than K8s) - </a:t>
            </a:r>
            <a:r>
              <a:rPr lang="en-IE">
                <a:hlinkClick r:id="rId3"/>
              </a:rPr>
              <a:t>https://www.hashicorp.com/c1m</a:t>
            </a:r>
            <a:endParaRPr lang="en-IE"/>
          </a:p>
        </p:txBody>
      </p:sp>
      <p:sp>
        <p:nvSpPr>
          <p:cNvPr id="4" name="Slide Number Placeholder 3"/>
          <p:cNvSpPr>
            <a:spLocks noGrp="1"/>
          </p:cNvSpPr>
          <p:nvPr>
            <p:ph type="sldNum" sz="quarter" idx="5"/>
          </p:nvPr>
        </p:nvSpPr>
        <p:spPr/>
        <p:txBody>
          <a:bodyPr/>
          <a:lstStyle/>
          <a:p>
            <a:fld id="{C3EE577E-3157-484D-A4F9-B450FCE1953E}" type="slidenum">
              <a:rPr lang="en-IE" smtClean="0"/>
              <a:t>23</a:t>
            </a:fld>
            <a:endParaRPr lang="en-IE"/>
          </a:p>
        </p:txBody>
      </p:sp>
    </p:spTree>
    <p:extLst>
      <p:ext uri="{BB962C8B-B14F-4D97-AF65-F5344CB8AC3E}">
        <p14:creationId xmlns:p14="http://schemas.microsoft.com/office/powerpoint/2010/main" val="16306190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Performance Penalties</a:t>
            </a:r>
          </a:p>
          <a:p>
            <a:pPr marL="171450" indent="-171450">
              <a:buFont typeface="Arial" panose="020B0604020202020204" pitchFamily="34" charset="0"/>
              <a:buChar char="•"/>
            </a:pPr>
            <a:r>
              <a:rPr lang="en-GB"/>
              <a:t>Scheduling time</a:t>
            </a:r>
          </a:p>
          <a:p>
            <a:pPr marL="171450" indent="-171450">
              <a:buFont typeface="Arial" panose="020B0604020202020204" pitchFamily="34" charset="0"/>
              <a:buChar char="•"/>
            </a:pPr>
            <a:r>
              <a:rPr lang="en-GB"/>
              <a:t>Container start-up time</a:t>
            </a:r>
          </a:p>
          <a:p>
            <a:pPr marL="171450" indent="-171450">
              <a:buFont typeface="Arial" panose="020B0604020202020204" pitchFamily="34" charset="0"/>
              <a:buChar char="•"/>
            </a:pPr>
            <a:r>
              <a:rPr lang="en-GB"/>
              <a:t>Networked storage</a:t>
            </a:r>
            <a:endParaRPr lang="en-IE"/>
          </a:p>
        </p:txBody>
      </p:sp>
      <p:sp>
        <p:nvSpPr>
          <p:cNvPr id="4" name="Slide Number Placeholder 3"/>
          <p:cNvSpPr>
            <a:spLocks noGrp="1"/>
          </p:cNvSpPr>
          <p:nvPr>
            <p:ph type="sldNum" sz="quarter" idx="5"/>
          </p:nvPr>
        </p:nvSpPr>
        <p:spPr/>
        <p:txBody>
          <a:bodyPr/>
          <a:lstStyle/>
          <a:p>
            <a:fld id="{C3EE577E-3157-484D-A4F9-B450FCE1953E}" type="slidenum">
              <a:rPr lang="en-IE" smtClean="0"/>
              <a:t>24</a:t>
            </a:fld>
            <a:endParaRPr lang="en-IE"/>
          </a:p>
        </p:txBody>
      </p:sp>
    </p:spTree>
    <p:extLst>
      <p:ext uri="{BB962C8B-B14F-4D97-AF65-F5344CB8AC3E}">
        <p14:creationId xmlns:p14="http://schemas.microsoft.com/office/powerpoint/2010/main" val="19247814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Performance Penalties</a:t>
            </a:r>
          </a:p>
          <a:p>
            <a:pPr marL="171450" indent="-171450">
              <a:buFont typeface="Arial" panose="020B0604020202020204" pitchFamily="34" charset="0"/>
              <a:buChar char="•"/>
            </a:pPr>
            <a:r>
              <a:rPr lang="en-GB"/>
              <a:t>Scheduling time</a:t>
            </a:r>
          </a:p>
          <a:p>
            <a:pPr marL="171450" indent="-171450">
              <a:buFont typeface="Arial" panose="020B0604020202020204" pitchFamily="34" charset="0"/>
              <a:buChar char="•"/>
            </a:pPr>
            <a:r>
              <a:rPr lang="en-GB"/>
              <a:t>Container start-up time</a:t>
            </a:r>
          </a:p>
          <a:p>
            <a:pPr marL="171450" indent="-171450">
              <a:buFont typeface="Arial" panose="020B0604020202020204" pitchFamily="34" charset="0"/>
              <a:buChar char="•"/>
            </a:pPr>
            <a:r>
              <a:rPr lang="en-GB"/>
              <a:t>Networked storage</a:t>
            </a:r>
            <a:endParaRPr lang="en-IE"/>
          </a:p>
        </p:txBody>
      </p:sp>
      <p:sp>
        <p:nvSpPr>
          <p:cNvPr id="4" name="Slide Number Placeholder 3"/>
          <p:cNvSpPr>
            <a:spLocks noGrp="1"/>
          </p:cNvSpPr>
          <p:nvPr>
            <p:ph type="sldNum" sz="quarter" idx="5"/>
          </p:nvPr>
        </p:nvSpPr>
        <p:spPr/>
        <p:txBody>
          <a:bodyPr/>
          <a:lstStyle/>
          <a:p>
            <a:fld id="{C3EE577E-3157-484D-A4F9-B450FCE1953E}" type="slidenum">
              <a:rPr lang="en-IE" smtClean="0"/>
              <a:t>25</a:t>
            </a:fld>
            <a:endParaRPr lang="en-IE"/>
          </a:p>
        </p:txBody>
      </p:sp>
    </p:spTree>
    <p:extLst>
      <p:ext uri="{BB962C8B-B14F-4D97-AF65-F5344CB8AC3E}">
        <p14:creationId xmlns:p14="http://schemas.microsoft.com/office/powerpoint/2010/main" val="19247814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5"/>
          </p:nvPr>
        </p:nvSpPr>
        <p:spPr/>
        <p:txBody>
          <a:bodyPr/>
          <a:lstStyle/>
          <a:p>
            <a:fld id="{C3EE577E-3157-484D-A4F9-B450FCE1953E}" type="slidenum">
              <a:rPr lang="en-IE" smtClean="0"/>
              <a:t>2</a:t>
            </a:fld>
            <a:endParaRPr lang="en-IE"/>
          </a:p>
        </p:txBody>
      </p:sp>
    </p:spTree>
    <p:extLst>
      <p:ext uri="{BB962C8B-B14F-4D97-AF65-F5344CB8AC3E}">
        <p14:creationId xmlns:p14="http://schemas.microsoft.com/office/powerpoint/2010/main" val="13300312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sz="1200" u="sng" kern="1200">
                <a:solidFill>
                  <a:schemeClr val="tx1"/>
                </a:solidFill>
                <a:effectLst/>
                <a:latin typeface="+mn-lt"/>
                <a:ea typeface="+mn-ea"/>
                <a:cs typeface="+mn-cs"/>
              </a:rPr>
              <a:t>A </a:t>
            </a:r>
            <a:r>
              <a:rPr lang="en-IE" sz="1200" b="1" u="sng" kern="1200">
                <a:solidFill>
                  <a:schemeClr val="tx1"/>
                </a:solidFill>
                <a:effectLst/>
                <a:latin typeface="+mn-lt"/>
                <a:ea typeface="+mn-ea"/>
                <a:cs typeface="+mn-cs"/>
              </a:rPr>
              <a:t>read</a:t>
            </a:r>
            <a:r>
              <a:rPr lang="en-IE" sz="1200" u="sng" kern="1200">
                <a:solidFill>
                  <a:schemeClr val="tx1"/>
                </a:solidFill>
                <a:effectLst/>
                <a:latin typeface="+mn-lt"/>
                <a:ea typeface="+mn-ea"/>
                <a:cs typeface="+mn-cs"/>
              </a:rPr>
              <a:t> is a sequence of nucleotides obtained from an individual sequencing experiment.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sz="1200" u="sng" kern="1200">
                <a:solidFill>
                  <a:schemeClr val="accent6"/>
                </a:solidFill>
                <a:effectLst/>
                <a:latin typeface="+mn-lt"/>
                <a:ea typeface="+mn-ea"/>
                <a:cs typeface="+mn-cs"/>
              </a:rPr>
              <a:t>Short </a:t>
            </a:r>
            <a:r>
              <a:rPr lang="en-IE" sz="1200" b="1" u="sng" kern="1200">
                <a:solidFill>
                  <a:schemeClr val="accent6"/>
                </a:solidFill>
                <a:effectLst/>
                <a:latin typeface="+mn-lt"/>
                <a:ea typeface="+mn-ea"/>
                <a:cs typeface="+mn-cs"/>
              </a:rPr>
              <a:t>read alignment </a:t>
            </a:r>
            <a:r>
              <a:rPr lang="en-IE" sz="1200" u="sng" kern="1200">
                <a:solidFill>
                  <a:schemeClr val="accent6"/>
                </a:solidFill>
                <a:effectLst/>
                <a:latin typeface="+mn-lt"/>
                <a:ea typeface="+mn-ea"/>
                <a:cs typeface="+mn-cs"/>
              </a:rPr>
              <a:t>involves mapping a short “read” against a reference genome to locate where in the genome the sequence of reads is from.</a:t>
            </a:r>
            <a:r>
              <a:rPr lang="en-GB" sz="1200" b="0" i="0" u="sng" kern="1200">
                <a:solidFill>
                  <a:schemeClr val="accent6"/>
                </a:solidFill>
                <a:effectLst/>
                <a:latin typeface="+mn-lt"/>
                <a:ea typeface="+mn-ea"/>
                <a:cs typeface="+mn-cs"/>
              </a:rPr>
              <a:t> This is to discover the variation of a newly sequenced genome with respect to the previously sequenced human genomes. These previously sequenced genomes act as a reference genome. </a:t>
            </a:r>
            <a:r>
              <a:rPr lang="en-IE" sz="1200" kern="1200">
                <a:solidFill>
                  <a:schemeClr val="tx1"/>
                </a:solidFill>
                <a:effectLst/>
                <a:latin typeface="+mn-lt"/>
                <a:ea typeface="+mn-ea"/>
                <a:cs typeface="+mn-cs"/>
              </a:rPr>
              <a:t>When a new genome is sequenced, the genetic material is broken into short overlapping fragments. Once sequenced, the readings of these individual fragments need to be put back together in order to be analysed and this is done using a reference genome</a:t>
            </a:r>
            <a:endParaRPr lang="en-GB" sz="1200" kern="120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b="1" i="0" u="sng" kern="1200">
                <a:solidFill>
                  <a:schemeClr val="tx1"/>
                </a:solidFill>
                <a:effectLst/>
                <a:latin typeface="+mn-lt"/>
                <a:ea typeface="+mn-ea"/>
                <a:cs typeface="+mn-cs"/>
              </a:rPr>
              <a:t>This is a hard problem</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b="1" i="0" u="sng" kern="1200">
                <a:solidFill>
                  <a:schemeClr val="tx1"/>
                </a:solidFill>
                <a:effectLst/>
                <a:latin typeface="+mn-lt"/>
                <a:ea typeface="+mn-ea"/>
                <a:cs typeface="+mn-cs"/>
              </a:rPr>
              <a:t>In the process we need to </a:t>
            </a:r>
            <a:r>
              <a:rPr lang="en-GB" sz="1200" b="0" i="0" kern="1200">
                <a:solidFill>
                  <a:schemeClr val="tx1"/>
                </a:solidFill>
                <a:effectLst/>
                <a:latin typeface="+mn-lt"/>
                <a:ea typeface="+mn-ea"/>
                <a:cs typeface="+mn-cs"/>
              </a:rPr>
              <a:t>Locate a read of 100 characters in a genome sequence of 3.6 billion characters. BWT compression algorithm makes it slightly easier. alignment is a common first step during genomic data analysis and plays a critical role in medical and population genetics.</a:t>
            </a:r>
            <a:endParaRPr lang="en-GB" sz="1200" u="sng" kern="120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b="0" i="0" kern="1200">
                <a:solidFill>
                  <a:schemeClr val="tx1"/>
                </a:solidFill>
                <a:effectLst/>
                <a:latin typeface="+mn-lt"/>
                <a:ea typeface="+mn-ea"/>
                <a:cs typeface="+mn-cs"/>
              </a:rPr>
              <a:t>Although next-generation sequencing technologies have provided a vast amount of data samples for advancing genomic research, the ever-increasing volume of genomic data has become a tremendous challenge on multiple fronts. One such challenge is read alignment. </a:t>
            </a:r>
            <a:endParaRPr lang="en-IE" sz="1200" u="sng" kern="1200">
              <a:solidFill>
                <a:schemeClr val="accent6"/>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sz="1200" kern="1200">
                <a:solidFill>
                  <a:schemeClr val="tx1"/>
                </a:solidFill>
                <a:effectLst/>
                <a:latin typeface="+mn-lt"/>
                <a:ea typeface="+mn-ea"/>
                <a:cs typeface="+mn-cs"/>
              </a:rPr>
              <a:t>A </a:t>
            </a:r>
            <a:r>
              <a:rPr lang="en-IE" sz="1200" b="1" kern="1200">
                <a:solidFill>
                  <a:schemeClr val="tx1"/>
                </a:solidFill>
                <a:effectLst/>
                <a:latin typeface="+mn-lt"/>
                <a:ea typeface="+mn-ea"/>
                <a:cs typeface="+mn-cs"/>
              </a:rPr>
              <a:t>reference genome </a:t>
            </a:r>
            <a:r>
              <a:rPr lang="en-IE" sz="1200" kern="1200">
                <a:solidFill>
                  <a:schemeClr val="tx1"/>
                </a:solidFill>
                <a:effectLst/>
                <a:latin typeface="+mn-lt"/>
                <a:ea typeface="+mn-ea"/>
                <a:cs typeface="+mn-cs"/>
              </a:rPr>
              <a:t>is the standard sequence of genes for an organism in which newly sequenced genomes can be compared.</a:t>
            </a:r>
          </a:p>
        </p:txBody>
      </p:sp>
      <p:sp>
        <p:nvSpPr>
          <p:cNvPr id="4" name="Slide Number Placeholder 3"/>
          <p:cNvSpPr>
            <a:spLocks noGrp="1"/>
          </p:cNvSpPr>
          <p:nvPr>
            <p:ph type="sldNum" sz="quarter" idx="5"/>
          </p:nvPr>
        </p:nvSpPr>
        <p:spPr/>
        <p:txBody>
          <a:bodyPr/>
          <a:lstStyle/>
          <a:p>
            <a:fld id="{C3EE577E-3157-484D-A4F9-B450FCE1953E}" type="slidenum">
              <a:rPr lang="en-IE" smtClean="0"/>
              <a:t>3</a:t>
            </a:fld>
            <a:endParaRPr lang="en-IE"/>
          </a:p>
        </p:txBody>
      </p:sp>
    </p:spTree>
    <p:extLst>
      <p:ext uri="{BB962C8B-B14F-4D97-AF65-F5344CB8AC3E}">
        <p14:creationId xmlns:p14="http://schemas.microsoft.com/office/powerpoint/2010/main" val="541364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b="1"/>
              <a:t>BWBBLE</a:t>
            </a:r>
            <a:r>
              <a:rPr lang="en-GB"/>
              <a:t> is a read alignment program that uses a multi-reference genome. This multi-reference genome is an arbitrary collection of two or more (up to millions of) genomes. It does this with high accuracy and no inherent bias to one specific genome.</a:t>
            </a:r>
          </a:p>
          <a:p>
            <a:pPr marL="171450" indent="-171450">
              <a:buFont typeface="Arial" panose="020B0604020202020204" pitchFamily="34" charset="0"/>
              <a:buChar char="•"/>
            </a:pPr>
            <a:r>
              <a:rPr lang="en-GB"/>
              <a:t>Current read aligners that use a single reference genome are simply not deigned to handle sequencing of organisms with high large amount of genomic variation among individuals which lead to poor alignment accuracy. (Sea squirt is a n example here, polymorphism rate of ~4.5%. With such a high </a:t>
            </a:r>
            <a:r>
              <a:rPr lang="en-GB" err="1"/>
              <a:t>plymoriphism</a:t>
            </a:r>
            <a:r>
              <a:rPr lang="en-GB"/>
              <a:t> rate. The genome of this any newly sequenced individual of this species will be very different form a single </a:t>
            </a:r>
            <a:r>
              <a:rPr lang="en-GB" err="1"/>
              <a:t>convential</a:t>
            </a:r>
            <a:r>
              <a:rPr lang="en-GB"/>
              <a:t> reference genome.</a:t>
            </a:r>
          </a:p>
          <a:p>
            <a:pPr marL="171450" indent="-171450">
              <a:buFont typeface="Arial" panose="020B0604020202020204" pitchFamily="34" charset="0"/>
              <a:buChar char="•"/>
            </a:pPr>
            <a:r>
              <a:rPr lang="en-IE" sz="1200" kern="1200">
                <a:solidFill>
                  <a:schemeClr val="tx1"/>
                </a:solidFill>
                <a:effectLst/>
                <a:latin typeface="+mn-lt"/>
                <a:ea typeface="+mn-ea"/>
                <a:cs typeface="+mn-cs"/>
              </a:rPr>
              <a:t>So its great that BWBBLE uses a multi-reference genome </a:t>
            </a:r>
            <a:r>
              <a:rPr lang="en-IE" sz="1200" kern="1200" err="1">
                <a:solidFill>
                  <a:schemeClr val="tx1"/>
                </a:solidFill>
                <a:effectLst/>
                <a:latin typeface="+mn-lt"/>
                <a:ea typeface="+mn-ea"/>
                <a:cs typeface="+mn-cs"/>
              </a:rPr>
              <a:t>buttt</a:t>
            </a:r>
            <a:r>
              <a:rPr lang="en-IE" sz="1200" kern="1200">
                <a:solidFill>
                  <a:schemeClr val="tx1"/>
                </a:solidFill>
                <a:effectLst/>
                <a:latin typeface="+mn-lt"/>
                <a:ea typeface="+mn-ea"/>
                <a:cs typeface="+mn-cs"/>
              </a:rPr>
              <a:t>… Due to larger amount of data BWBBLE processes when mapping the reads against multiple reference genomes instead of just one, it is up to 100 times slower than other read alignment programs. </a:t>
            </a:r>
          </a:p>
          <a:p>
            <a:pPr marL="171450" indent="-171450">
              <a:buFont typeface="Arial" panose="020B0604020202020204" pitchFamily="34" charset="0"/>
              <a:buChar char="•"/>
            </a:pPr>
            <a:r>
              <a:rPr lang="en-GB"/>
              <a:t>To minimize the time taken to perform short-read alignments with BWBBLE, various parallelized execution models such as AWS-BWBBLE (McGinley, 2019) and SparkBWBBLE (Stratford, 2018) have been developed. While they succeed in demonstrating the potential for a linear speedup by distributed reads amongst several </a:t>
            </a:r>
            <a:r>
              <a:rPr lang="en-GB" err="1"/>
              <a:t>cloudbased</a:t>
            </a:r>
            <a:r>
              <a:rPr lang="en-GB"/>
              <a:t> virtual machines, they introduce significant cost and infrastructure management overhead. As a result of this overhead, adoption has been limited and the practical speedups achieved remain out of reach of DNA researchers. </a:t>
            </a:r>
          </a:p>
          <a:p>
            <a:pPr marL="171450" indent="-171450">
              <a:buFont typeface="Arial" panose="020B0604020202020204" pitchFamily="34" charset="0"/>
              <a:buChar char="•"/>
            </a:pPr>
            <a:r>
              <a:rPr lang="en-GB"/>
              <a:t>To shed light on some of the technical overheads demanded of AWS-BWBBLE a user had to launch an EC2 instance, get instance details, do a </a:t>
            </a:r>
            <a:r>
              <a:rPr lang="en-GB" err="1"/>
              <a:t>stsus</a:t>
            </a:r>
            <a:r>
              <a:rPr lang="en-GB"/>
              <a:t> check to make </a:t>
            </a:r>
            <a:r>
              <a:rPr lang="en-GB" err="1"/>
              <a:t>syre</a:t>
            </a:r>
            <a:r>
              <a:rPr lang="en-GB"/>
              <a:t> it was ready to receive commands and healthy. </a:t>
            </a:r>
          </a:p>
          <a:p>
            <a:pPr marL="171450" indent="-171450">
              <a:buFont typeface="Arial" panose="020B0604020202020204" pitchFamily="34" charset="0"/>
              <a:buChar char="•"/>
            </a:pPr>
            <a:r>
              <a:rPr lang="en-GB"/>
              <a:t>Mount EFS. </a:t>
            </a:r>
          </a:p>
          <a:p>
            <a:pPr marL="171450" indent="-171450">
              <a:buFont typeface="Arial" panose="020B0604020202020204" pitchFamily="34" charset="0"/>
              <a:buChar char="•"/>
            </a:pPr>
            <a:r>
              <a:rPr lang="en-GB"/>
              <a:t>Run docker container with bind mounts. Split the reads. </a:t>
            </a:r>
          </a:p>
          <a:p>
            <a:pPr marL="0" indent="0">
              <a:buFont typeface="Arial" panose="020B0604020202020204" pitchFamily="34" charset="0"/>
              <a:buNone/>
            </a:pPr>
            <a:endParaRPr lang="en-IE"/>
          </a:p>
        </p:txBody>
      </p:sp>
      <p:sp>
        <p:nvSpPr>
          <p:cNvPr id="4" name="Slide Number Placeholder 3"/>
          <p:cNvSpPr>
            <a:spLocks noGrp="1"/>
          </p:cNvSpPr>
          <p:nvPr>
            <p:ph type="sldNum" sz="quarter" idx="5"/>
          </p:nvPr>
        </p:nvSpPr>
        <p:spPr/>
        <p:txBody>
          <a:bodyPr/>
          <a:lstStyle/>
          <a:p>
            <a:fld id="{C3EE577E-3157-484D-A4F9-B450FCE1953E}" type="slidenum">
              <a:rPr lang="en-IE" smtClean="0"/>
              <a:t>4</a:t>
            </a:fld>
            <a:endParaRPr lang="en-IE"/>
          </a:p>
        </p:txBody>
      </p:sp>
    </p:spTree>
    <p:extLst>
      <p:ext uri="{BB962C8B-B14F-4D97-AF65-F5344CB8AC3E}">
        <p14:creationId xmlns:p14="http://schemas.microsoft.com/office/powerpoint/2010/main" val="12992795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a:t>This project aims to reduce the time taken for geneticists to perform a BWBBLE alignment job using modern job orchestration tools such as Kubernetes. </a:t>
            </a:r>
          </a:p>
          <a:p>
            <a:pPr marL="171450" indent="-171450">
              <a:buFont typeface="Arial" panose="020B0604020202020204" pitchFamily="34" charset="0"/>
              <a:buChar char="•"/>
            </a:pPr>
            <a:r>
              <a:rPr lang="en-GB"/>
              <a:t>We want to remove the technical and infrastructure management overhead associated with existing cloud-based aligners to enable any researcher to gain the benefit on a limited budget. </a:t>
            </a:r>
          </a:p>
          <a:p>
            <a:pPr marL="0" indent="0">
              <a:buFont typeface="Arial" panose="020B0604020202020204" pitchFamily="34" charset="0"/>
              <a:buNone/>
            </a:pPr>
            <a:endParaRPr lang="en-GB"/>
          </a:p>
          <a:p>
            <a:endParaRPr lang="en-IE"/>
          </a:p>
        </p:txBody>
      </p:sp>
      <p:sp>
        <p:nvSpPr>
          <p:cNvPr id="4" name="Slide Number Placeholder 3"/>
          <p:cNvSpPr>
            <a:spLocks noGrp="1"/>
          </p:cNvSpPr>
          <p:nvPr>
            <p:ph type="sldNum" sz="quarter" idx="5"/>
          </p:nvPr>
        </p:nvSpPr>
        <p:spPr/>
        <p:txBody>
          <a:bodyPr/>
          <a:lstStyle/>
          <a:p>
            <a:fld id="{C3EE577E-3157-484D-A4F9-B450FCE1953E}" type="slidenum">
              <a:rPr lang="en-IE" smtClean="0"/>
              <a:t>5</a:t>
            </a:fld>
            <a:endParaRPr lang="en-IE"/>
          </a:p>
        </p:txBody>
      </p:sp>
    </p:spTree>
    <p:extLst>
      <p:ext uri="{BB962C8B-B14F-4D97-AF65-F5344CB8AC3E}">
        <p14:creationId xmlns:p14="http://schemas.microsoft.com/office/powerpoint/2010/main" val="26392312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Containers are like VMs but are an OS-level virtualization wit multiple containers running on the OS kernel – making them incredibly lightweight.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They have better resource utilization and scalability than VMS with the same workload.</a:t>
            </a:r>
          </a:p>
          <a:p>
            <a:pPr marL="0" marR="0" lvl="0" indent="0" algn="l" defTabSz="914400" rtl="0" eaLnBrk="1" fontAlgn="auto" latinLnBrk="0" hangingPunct="1">
              <a:lnSpc>
                <a:spcPct val="100000"/>
              </a:lnSpc>
              <a:spcBef>
                <a:spcPts val="0"/>
              </a:spcBef>
              <a:spcAft>
                <a:spcPts val="0"/>
              </a:spcAft>
              <a:buClrTx/>
              <a:buSzTx/>
              <a:buFontTx/>
              <a:buNone/>
              <a:tabLst/>
              <a:defRPr/>
            </a:pPr>
            <a:r>
              <a:rPr lang="en-IE" sz="1200" kern="1200">
                <a:solidFill>
                  <a:schemeClr val="tx1"/>
                </a:solidFill>
                <a:effectLst/>
                <a:latin typeface="+mn-lt"/>
                <a:ea typeface="+mn-ea"/>
                <a:cs typeface="+mn-cs"/>
              </a:rPr>
              <a:t>Containers can be thought of an atomic unit of deployment and reuse.</a:t>
            </a:r>
          </a:p>
          <a:p>
            <a:pPr marL="0" marR="0" lvl="0" indent="0" algn="l" defTabSz="914400" rtl="0" eaLnBrk="1" fontAlgn="auto" latinLnBrk="0" hangingPunct="1">
              <a:lnSpc>
                <a:spcPct val="100000"/>
              </a:lnSpc>
              <a:spcBef>
                <a:spcPts val="0"/>
              </a:spcBef>
              <a:spcAft>
                <a:spcPts val="0"/>
              </a:spcAft>
              <a:buClrTx/>
              <a:buSzTx/>
              <a:buFontTx/>
              <a:buNone/>
              <a:tabLst/>
              <a:defRPr/>
            </a:pPr>
            <a:r>
              <a:rPr lang="en-IE" sz="1200" kern="1200">
                <a:solidFill>
                  <a:schemeClr val="tx1"/>
                </a:solidFill>
                <a:effectLst/>
                <a:latin typeface="+mn-lt"/>
                <a:ea typeface="+mn-ea"/>
                <a:cs typeface="+mn-cs"/>
              </a:rPr>
              <a:t>They package up the software with all its dependencies, enabling the same application to run reliably and quickly in different development environments. This makes containers attractive for use in scientific workloads as it can be challenging to achieve consistent results when reproducing scientific research in different cloud environments due to the dependencies included in scientific workloads and changing computer environments </a:t>
            </a:r>
            <a:r>
              <a:rPr lang="en-GB" sz="1200" kern="1200">
                <a:solidFill>
                  <a:schemeClr val="tx1"/>
                </a:solidFill>
                <a:effectLst/>
                <a:latin typeface="+mn-lt"/>
                <a:ea typeface="+mn-ea"/>
                <a:cs typeface="+mn-cs"/>
              </a:rPr>
              <a:t>(Boettiger, 2014)</a:t>
            </a:r>
            <a:r>
              <a:rPr lang="en-IE" sz="1200" kern="1200">
                <a:solidFill>
                  <a:schemeClr val="tx1"/>
                </a:solidFill>
                <a:effectLst/>
                <a:latin typeface="+mn-lt"/>
                <a:ea typeface="+mn-ea"/>
                <a:cs typeface="+mn-cs"/>
              </a:rPr>
              <a:t>.</a:t>
            </a:r>
          </a:p>
        </p:txBody>
      </p:sp>
      <p:sp>
        <p:nvSpPr>
          <p:cNvPr id="4" name="Slide Number Placeholder 3"/>
          <p:cNvSpPr>
            <a:spLocks noGrp="1"/>
          </p:cNvSpPr>
          <p:nvPr>
            <p:ph type="sldNum" sz="quarter" idx="5"/>
          </p:nvPr>
        </p:nvSpPr>
        <p:spPr/>
        <p:txBody>
          <a:bodyPr/>
          <a:lstStyle/>
          <a:p>
            <a:fld id="{C3EE577E-3157-484D-A4F9-B450FCE1953E}" type="slidenum">
              <a:rPr lang="en-IE" smtClean="0"/>
              <a:t>6</a:t>
            </a:fld>
            <a:endParaRPr lang="en-IE"/>
          </a:p>
        </p:txBody>
      </p:sp>
    </p:spTree>
    <p:extLst>
      <p:ext uri="{BB962C8B-B14F-4D97-AF65-F5344CB8AC3E}">
        <p14:creationId xmlns:p14="http://schemas.microsoft.com/office/powerpoint/2010/main" val="3537352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Kubernetes is used explicitly as opposed to virtual machines or plain Docker because of its user accessibility, its API extension benefits and because it is currently the industry standard for architecting, managing, and deploying cloud native applications. </a:t>
            </a:r>
          </a:p>
          <a:p>
            <a:endParaRPr lang="en-IE"/>
          </a:p>
          <a:p>
            <a:pPr marL="0" marR="0" lvl="0" indent="0" algn="l" defTabSz="914400" rtl="0" eaLnBrk="1" fontAlgn="auto" latinLnBrk="0" hangingPunct="1">
              <a:lnSpc>
                <a:spcPct val="100000"/>
              </a:lnSpc>
              <a:spcBef>
                <a:spcPts val="0"/>
              </a:spcBef>
              <a:spcAft>
                <a:spcPts val="0"/>
              </a:spcAft>
              <a:buClrTx/>
              <a:buSzTx/>
              <a:buFontTx/>
              <a:buNone/>
              <a:tabLst/>
              <a:defRPr/>
            </a:pPr>
            <a:r>
              <a:rPr lang="en-IE" sz="1200" kern="1200">
                <a:solidFill>
                  <a:schemeClr val="tx1"/>
                </a:solidFill>
                <a:effectLst/>
                <a:latin typeface="+mn-lt"/>
                <a:ea typeface="+mn-ea"/>
                <a:cs typeface="+mn-cs"/>
              </a:rPr>
              <a:t>Running BWBBLE on Kubernetes abstracts the minutiae of running the BWBBLE application and managing VMs away from the user which makes running a BWBBLE read alignment much more accessible – both in terms of cost and technical skill.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E"/>
          </a:p>
          <a:p>
            <a:r>
              <a:rPr lang="en-IE" sz="1200" kern="1200">
                <a:solidFill>
                  <a:schemeClr val="tx1"/>
                </a:solidFill>
                <a:effectLst/>
                <a:latin typeface="+mn-lt"/>
                <a:ea typeface="+mn-ea"/>
                <a:cs typeface="+mn-cs"/>
              </a:rPr>
              <a:t>This project uses Azure Kubernetes Service</a:t>
            </a:r>
            <a:r>
              <a:rPr lang="en-IE" sz="1200" kern="1200" baseline="30000">
                <a:solidFill>
                  <a:schemeClr val="tx1"/>
                </a:solidFill>
                <a:effectLst/>
                <a:latin typeface="+mn-lt"/>
                <a:ea typeface="+mn-ea"/>
                <a:cs typeface="+mn-cs"/>
              </a:rPr>
              <a:t> </a:t>
            </a:r>
            <a:r>
              <a:rPr lang="en-IE" sz="1200" kern="1200">
                <a:solidFill>
                  <a:schemeClr val="tx1"/>
                </a:solidFill>
                <a:effectLst/>
                <a:latin typeface="+mn-lt"/>
                <a:ea typeface="+mn-ea"/>
                <a:cs typeface="+mn-cs"/>
              </a:rPr>
              <a:t>to reduce the operational burden of deploying and managing the different components needed to run a Kubernetes cluster. It manages the Kubernetes control plane components</a:t>
            </a:r>
            <a:endParaRPr lang="en-IE"/>
          </a:p>
        </p:txBody>
      </p:sp>
      <p:sp>
        <p:nvSpPr>
          <p:cNvPr id="4" name="Slide Number Placeholder 3"/>
          <p:cNvSpPr>
            <a:spLocks noGrp="1"/>
          </p:cNvSpPr>
          <p:nvPr>
            <p:ph type="sldNum" sz="quarter" idx="5"/>
          </p:nvPr>
        </p:nvSpPr>
        <p:spPr/>
        <p:txBody>
          <a:bodyPr/>
          <a:lstStyle/>
          <a:p>
            <a:fld id="{C3EE577E-3157-484D-A4F9-B450FCE1953E}" type="slidenum">
              <a:rPr lang="en-IE" smtClean="0"/>
              <a:t>7</a:t>
            </a:fld>
            <a:endParaRPr lang="en-IE"/>
          </a:p>
        </p:txBody>
      </p:sp>
    </p:spTree>
    <p:extLst>
      <p:ext uri="{BB962C8B-B14F-4D97-AF65-F5344CB8AC3E}">
        <p14:creationId xmlns:p14="http://schemas.microsoft.com/office/powerpoint/2010/main" val="20770242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Data prep phases depend only on reference genome</a:t>
            </a:r>
          </a:p>
          <a:p>
            <a:endParaRPr lang="en-GB"/>
          </a:p>
          <a:p>
            <a:r>
              <a:rPr lang="en-GB"/>
              <a:t>Alignment phases depend on the reads file</a:t>
            </a:r>
          </a:p>
          <a:p>
            <a:endParaRPr lang="en-GB"/>
          </a:p>
          <a:p>
            <a:r>
              <a:rPr lang="en-GB"/>
              <a:t>These can be split up and executed separately (cache the genome for repeated use)</a:t>
            </a:r>
            <a:endParaRPr lang="en-IE"/>
          </a:p>
        </p:txBody>
      </p:sp>
      <p:sp>
        <p:nvSpPr>
          <p:cNvPr id="4" name="Slide Number Placeholder 3"/>
          <p:cNvSpPr>
            <a:spLocks noGrp="1"/>
          </p:cNvSpPr>
          <p:nvPr>
            <p:ph type="sldNum" sz="quarter" idx="5"/>
          </p:nvPr>
        </p:nvSpPr>
        <p:spPr/>
        <p:txBody>
          <a:bodyPr/>
          <a:lstStyle/>
          <a:p>
            <a:fld id="{C3EE577E-3157-484D-A4F9-B450FCE1953E}" type="slidenum">
              <a:rPr lang="en-IE" smtClean="0"/>
              <a:t>9</a:t>
            </a:fld>
            <a:endParaRPr lang="en-IE"/>
          </a:p>
        </p:txBody>
      </p:sp>
    </p:spTree>
    <p:extLst>
      <p:ext uri="{BB962C8B-B14F-4D97-AF65-F5344CB8AC3E}">
        <p14:creationId xmlns:p14="http://schemas.microsoft.com/office/powerpoint/2010/main" val="14956236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sz="1200" kern="1200">
                <a:solidFill>
                  <a:schemeClr val="tx1"/>
                </a:solidFill>
                <a:effectLst/>
                <a:latin typeface="+mn-lt"/>
                <a:ea typeface="+mn-ea"/>
                <a:cs typeface="+mn-cs"/>
              </a:rPr>
              <a:t>Azure Container Instances (ACIs) allow us to take advantage of per-second billing and a massive degree of burst scalability to run more complex workflows</a:t>
            </a:r>
            <a:endParaRPr lang="en-GB"/>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a:t>It was important for us to look at the security of our cluster running the read alignment as through my research, I learned that significant effort has been made in increasing the performance of read-aligners. Few have looked at privacy preserving read –alignment and securely deploying their solution to the cloud. This is alarming to me as </a:t>
            </a:r>
            <a:r>
              <a:rPr lang="en-GB" sz="1200" b="0" i="0" kern="1200">
                <a:solidFill>
                  <a:schemeClr val="tx1"/>
                </a:solidFill>
                <a:effectLst/>
                <a:latin typeface="+mn-lt"/>
                <a:ea typeface="+mn-ea"/>
                <a:cs typeface="+mn-cs"/>
              </a:rPr>
              <a:t>genomes are privacy sensitive, since they store personal information about their donors, such as their identity, disease risks, heredity and ethnic origin. </a:t>
            </a:r>
            <a:r>
              <a:rPr lang="en-GB" sz="1200" b="1" i="0" kern="1200">
                <a:solidFill>
                  <a:schemeClr val="tx1"/>
                </a:solidFill>
                <a:effectLst/>
                <a:latin typeface="+mn-lt"/>
                <a:ea typeface="+mn-ea"/>
                <a:cs typeface="+mn-cs"/>
              </a:rPr>
              <a:t>MaskAl </a:t>
            </a:r>
            <a:r>
              <a:rPr lang="en-GB" sz="1200" b="0" i="0" kern="1200">
                <a:solidFill>
                  <a:schemeClr val="tx1"/>
                </a:solidFill>
                <a:effectLst/>
                <a:latin typeface="+mn-lt"/>
                <a:ea typeface="+mn-ea"/>
                <a:cs typeface="+mn-cs"/>
              </a:rPr>
              <a:t>is a brilliant paper that details how it uses masked reads using Intel SGX to preserve privacy and how at the red alignment stage genomic data can be observable by an adversary.</a:t>
            </a:r>
            <a:endParaRPr lang="en-GB" sz="1200" b="1" i="0" kern="1200">
              <a:solidFill>
                <a:schemeClr val="tx1"/>
              </a:solidFill>
              <a:effectLst/>
              <a:latin typeface="+mn-lt"/>
              <a:ea typeface="+mn-ea"/>
              <a:cs typeface="+mn-cs"/>
            </a:endParaRPr>
          </a:p>
          <a:p>
            <a:pPr marL="171450" indent="-171450">
              <a:buFont typeface="Arial" panose="020B0604020202020204" pitchFamily="34" charset="0"/>
              <a:buChar char="•"/>
            </a:pPr>
            <a:endParaRPr lang="en-IE"/>
          </a:p>
        </p:txBody>
      </p:sp>
      <p:sp>
        <p:nvSpPr>
          <p:cNvPr id="4" name="Slide Number Placeholder 3"/>
          <p:cNvSpPr>
            <a:spLocks noGrp="1"/>
          </p:cNvSpPr>
          <p:nvPr>
            <p:ph type="sldNum" sz="quarter" idx="5"/>
          </p:nvPr>
        </p:nvSpPr>
        <p:spPr/>
        <p:txBody>
          <a:bodyPr/>
          <a:lstStyle/>
          <a:p>
            <a:fld id="{C3EE577E-3157-484D-A4F9-B450FCE1953E}" type="slidenum">
              <a:rPr lang="en-IE" smtClean="0"/>
              <a:t>11</a:t>
            </a:fld>
            <a:endParaRPr lang="en-IE"/>
          </a:p>
        </p:txBody>
      </p:sp>
    </p:spTree>
    <p:extLst>
      <p:ext uri="{BB962C8B-B14F-4D97-AF65-F5344CB8AC3E}">
        <p14:creationId xmlns:p14="http://schemas.microsoft.com/office/powerpoint/2010/main" val="483018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B8753-49DE-46BF-861D-2A1D5AECF5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E"/>
          </a:p>
        </p:txBody>
      </p:sp>
      <p:sp>
        <p:nvSpPr>
          <p:cNvPr id="3" name="Subtitle 2">
            <a:extLst>
              <a:ext uri="{FF2B5EF4-FFF2-40B4-BE49-F238E27FC236}">
                <a16:creationId xmlns:a16="http://schemas.microsoft.com/office/drawing/2014/main" id="{E7E44D0B-26F0-48B6-8B6A-E233173A43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E"/>
          </a:p>
        </p:txBody>
      </p:sp>
      <p:sp>
        <p:nvSpPr>
          <p:cNvPr id="4" name="Date Placeholder 3">
            <a:extLst>
              <a:ext uri="{FF2B5EF4-FFF2-40B4-BE49-F238E27FC236}">
                <a16:creationId xmlns:a16="http://schemas.microsoft.com/office/drawing/2014/main" id="{B473D04B-1BFD-4D96-8451-A3D9A92E4C56}"/>
              </a:ext>
            </a:extLst>
          </p:cNvPr>
          <p:cNvSpPr>
            <a:spLocks noGrp="1"/>
          </p:cNvSpPr>
          <p:nvPr>
            <p:ph type="dt" sz="half" idx="10"/>
          </p:nvPr>
        </p:nvSpPr>
        <p:spPr/>
        <p:txBody>
          <a:bodyPr/>
          <a:lstStyle/>
          <a:p>
            <a:fld id="{88EA239D-75A4-4150-8BFF-C6096766AF9B}" type="datetime1">
              <a:rPr lang="en-US" smtClean="0"/>
              <a:t>4/16/2020</a:t>
            </a:fld>
            <a:endParaRPr lang="en-US"/>
          </a:p>
        </p:txBody>
      </p:sp>
      <p:sp>
        <p:nvSpPr>
          <p:cNvPr id="5" name="Footer Placeholder 4">
            <a:extLst>
              <a:ext uri="{FF2B5EF4-FFF2-40B4-BE49-F238E27FC236}">
                <a16:creationId xmlns:a16="http://schemas.microsoft.com/office/drawing/2014/main" id="{CC399C71-2B14-4AFC-9C77-F29110BEA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1264C4-072C-4384-84F4-ED0A852B147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813505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66C20-BF9F-41DD-93FC-04D565E6C565}"/>
              </a:ext>
            </a:extLst>
          </p:cNvPr>
          <p:cNvSpPr>
            <a:spLocks noGrp="1"/>
          </p:cNvSpPr>
          <p:nvPr>
            <p:ph type="title"/>
          </p:nvPr>
        </p:nvSpPr>
        <p:spPr/>
        <p:txBody>
          <a:bodyPr/>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05C24790-216C-4EA8-8BF1-F44179E4C1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5BA8C5BB-F8DA-455D-AD2B-F01831FE10C5}"/>
              </a:ext>
            </a:extLst>
          </p:cNvPr>
          <p:cNvSpPr>
            <a:spLocks noGrp="1"/>
          </p:cNvSpPr>
          <p:nvPr>
            <p:ph type="dt" sz="half" idx="10"/>
          </p:nvPr>
        </p:nvSpPr>
        <p:spPr/>
        <p:txBody>
          <a:bodyPr/>
          <a:lstStyle/>
          <a:p>
            <a:fld id="{A9A46AEB-9145-47CD-9375-FABC51D3989A}" type="datetime1">
              <a:rPr lang="en-US" smtClean="0"/>
              <a:t>4/16/2020</a:t>
            </a:fld>
            <a:endParaRPr lang="en-US"/>
          </a:p>
        </p:txBody>
      </p:sp>
      <p:sp>
        <p:nvSpPr>
          <p:cNvPr id="5" name="Footer Placeholder 4">
            <a:extLst>
              <a:ext uri="{FF2B5EF4-FFF2-40B4-BE49-F238E27FC236}">
                <a16:creationId xmlns:a16="http://schemas.microsoft.com/office/drawing/2014/main" id="{DC78D3EF-EAD7-442B-AB16-CE3D8FFD5B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90341-46AA-4624-8AD9-AF0AAF2CEA8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20714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428B7D-DD9B-49CE-B636-B74DF40E428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CFDC0F13-6DE1-488C-91D5-8479EC2A64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1A5BB079-3B08-436D-BF70-AAC93A977559}"/>
              </a:ext>
            </a:extLst>
          </p:cNvPr>
          <p:cNvSpPr>
            <a:spLocks noGrp="1"/>
          </p:cNvSpPr>
          <p:nvPr>
            <p:ph type="dt" sz="half" idx="10"/>
          </p:nvPr>
        </p:nvSpPr>
        <p:spPr/>
        <p:txBody>
          <a:bodyPr/>
          <a:lstStyle/>
          <a:p>
            <a:fld id="{BDAFDC1B-CD3E-4F76-BB82-91FF5D90870A}" type="datetime1">
              <a:rPr lang="en-US" smtClean="0"/>
              <a:t>4/16/2020</a:t>
            </a:fld>
            <a:endParaRPr lang="en-US"/>
          </a:p>
        </p:txBody>
      </p:sp>
      <p:sp>
        <p:nvSpPr>
          <p:cNvPr id="5" name="Footer Placeholder 4">
            <a:extLst>
              <a:ext uri="{FF2B5EF4-FFF2-40B4-BE49-F238E27FC236}">
                <a16:creationId xmlns:a16="http://schemas.microsoft.com/office/drawing/2014/main" id="{626DF434-144C-4E39-8EC5-5D46032F21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C9489D-B99E-4C79-9DB7-44480003A46D}"/>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082247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EC2B7-F37A-4F53-BBB1-6823837BD770}"/>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A4703149-4172-4261-9A85-685A377BAB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12ACF7E2-2982-4962-8581-62162F868B64}"/>
              </a:ext>
            </a:extLst>
          </p:cNvPr>
          <p:cNvSpPr>
            <a:spLocks noGrp="1"/>
          </p:cNvSpPr>
          <p:nvPr>
            <p:ph type="dt" sz="half" idx="10"/>
          </p:nvPr>
        </p:nvSpPr>
        <p:spPr/>
        <p:txBody>
          <a:bodyPr/>
          <a:lstStyle/>
          <a:p>
            <a:fld id="{084522D4-5D79-4A3D-B52E-12EE5FF2C023}" type="datetime1">
              <a:rPr lang="en-US" smtClean="0"/>
              <a:t>4/16/2020</a:t>
            </a:fld>
            <a:endParaRPr lang="en-US"/>
          </a:p>
        </p:txBody>
      </p:sp>
      <p:sp>
        <p:nvSpPr>
          <p:cNvPr id="5" name="Footer Placeholder 4">
            <a:extLst>
              <a:ext uri="{FF2B5EF4-FFF2-40B4-BE49-F238E27FC236}">
                <a16:creationId xmlns:a16="http://schemas.microsoft.com/office/drawing/2014/main" id="{ED76B4FA-79DF-4097-B5F7-29869CF5DC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97662E-C1BE-4658-8E25-69F9502E2B27}"/>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49129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F5AA1-5260-40BD-A001-792F053F71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E"/>
          </a:p>
        </p:txBody>
      </p:sp>
      <p:sp>
        <p:nvSpPr>
          <p:cNvPr id="3" name="Text Placeholder 2">
            <a:extLst>
              <a:ext uri="{FF2B5EF4-FFF2-40B4-BE49-F238E27FC236}">
                <a16:creationId xmlns:a16="http://schemas.microsoft.com/office/drawing/2014/main" id="{448A56C6-06DD-47FA-A89F-E4E9F7F644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55A002-3244-47DF-A99D-7D25F3CE763F}"/>
              </a:ext>
            </a:extLst>
          </p:cNvPr>
          <p:cNvSpPr>
            <a:spLocks noGrp="1"/>
          </p:cNvSpPr>
          <p:nvPr>
            <p:ph type="dt" sz="half" idx="10"/>
          </p:nvPr>
        </p:nvSpPr>
        <p:spPr/>
        <p:txBody>
          <a:bodyPr/>
          <a:lstStyle/>
          <a:p>
            <a:fld id="{B4D478C7-26AB-47D7-B4B4-5A62036B76F9}" type="datetime1">
              <a:rPr lang="en-US" smtClean="0"/>
              <a:t>4/16/2020</a:t>
            </a:fld>
            <a:endParaRPr lang="en-US"/>
          </a:p>
        </p:txBody>
      </p:sp>
      <p:sp>
        <p:nvSpPr>
          <p:cNvPr id="5" name="Footer Placeholder 4">
            <a:extLst>
              <a:ext uri="{FF2B5EF4-FFF2-40B4-BE49-F238E27FC236}">
                <a16:creationId xmlns:a16="http://schemas.microsoft.com/office/drawing/2014/main" id="{7EFAD899-A1B4-4231-A140-CD870B71ED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B3F528-5B86-4DE2-897E-BC4D2ACBE982}"/>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20749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3EFE6-9267-42BF-B0B0-2E514E3A874D}"/>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92F9B57F-A443-43CF-A668-497229E8E8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a:extLst>
              <a:ext uri="{FF2B5EF4-FFF2-40B4-BE49-F238E27FC236}">
                <a16:creationId xmlns:a16="http://schemas.microsoft.com/office/drawing/2014/main" id="{ED149486-9E36-4F64-A999-DCBA927AC60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a:extLst>
              <a:ext uri="{FF2B5EF4-FFF2-40B4-BE49-F238E27FC236}">
                <a16:creationId xmlns:a16="http://schemas.microsoft.com/office/drawing/2014/main" id="{296D76DB-ED47-48E2-BDBC-9E197DFDF5FD}"/>
              </a:ext>
            </a:extLst>
          </p:cNvPr>
          <p:cNvSpPr>
            <a:spLocks noGrp="1"/>
          </p:cNvSpPr>
          <p:nvPr>
            <p:ph type="dt" sz="half" idx="10"/>
          </p:nvPr>
        </p:nvSpPr>
        <p:spPr/>
        <p:txBody>
          <a:bodyPr/>
          <a:lstStyle/>
          <a:p>
            <a:fld id="{C1823EDC-9510-44F9-8C6E-C2A3DBA3BBC5}" type="datetime1">
              <a:rPr lang="en-US" smtClean="0"/>
              <a:t>4/16/2020</a:t>
            </a:fld>
            <a:endParaRPr lang="en-US"/>
          </a:p>
        </p:txBody>
      </p:sp>
      <p:sp>
        <p:nvSpPr>
          <p:cNvPr id="6" name="Footer Placeholder 5">
            <a:extLst>
              <a:ext uri="{FF2B5EF4-FFF2-40B4-BE49-F238E27FC236}">
                <a16:creationId xmlns:a16="http://schemas.microsoft.com/office/drawing/2014/main" id="{456CA86B-A7E6-4481-974C-4DD4DF5526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422C25-539C-4F1E-A82E-EC7865627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09277882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2E7F5-6DBC-4B9B-B256-6CDC318CD355}"/>
              </a:ext>
            </a:extLst>
          </p:cNvPr>
          <p:cNvSpPr>
            <a:spLocks noGrp="1"/>
          </p:cNvSpPr>
          <p:nvPr>
            <p:ph type="title"/>
          </p:nvPr>
        </p:nvSpPr>
        <p:spPr>
          <a:xfrm>
            <a:off x="839788" y="365125"/>
            <a:ext cx="10515600" cy="1325563"/>
          </a:xfrm>
        </p:spPr>
        <p:txBody>
          <a:bodyPr/>
          <a:lstStyle/>
          <a:p>
            <a:r>
              <a:rPr lang="en-US"/>
              <a:t>Click to edit Master title style</a:t>
            </a:r>
            <a:endParaRPr lang="en-IE"/>
          </a:p>
        </p:txBody>
      </p:sp>
      <p:sp>
        <p:nvSpPr>
          <p:cNvPr id="3" name="Text Placeholder 2">
            <a:extLst>
              <a:ext uri="{FF2B5EF4-FFF2-40B4-BE49-F238E27FC236}">
                <a16:creationId xmlns:a16="http://schemas.microsoft.com/office/drawing/2014/main" id="{352FB426-9864-42FF-AE39-40CAA1B718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39D19F-EC30-4D1D-B84B-E08366E997D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a:extLst>
              <a:ext uri="{FF2B5EF4-FFF2-40B4-BE49-F238E27FC236}">
                <a16:creationId xmlns:a16="http://schemas.microsoft.com/office/drawing/2014/main" id="{3268417E-4777-40F4-A9DD-736FC25F77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F4DF927-7324-4D8A-BD5A-8484FB4A51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a:extLst>
              <a:ext uri="{FF2B5EF4-FFF2-40B4-BE49-F238E27FC236}">
                <a16:creationId xmlns:a16="http://schemas.microsoft.com/office/drawing/2014/main" id="{42511193-8BD5-4EE0-98A1-3B8B94D3C56D}"/>
              </a:ext>
            </a:extLst>
          </p:cNvPr>
          <p:cNvSpPr>
            <a:spLocks noGrp="1"/>
          </p:cNvSpPr>
          <p:nvPr>
            <p:ph type="dt" sz="half" idx="10"/>
          </p:nvPr>
        </p:nvSpPr>
        <p:spPr/>
        <p:txBody>
          <a:bodyPr/>
          <a:lstStyle/>
          <a:p>
            <a:fld id="{4D766D8F-3811-4DD5-A373-CFFD8F4523CC}" type="datetime1">
              <a:rPr lang="en-US" smtClean="0"/>
              <a:t>4/16/2020</a:t>
            </a:fld>
            <a:endParaRPr lang="en-US"/>
          </a:p>
        </p:txBody>
      </p:sp>
      <p:sp>
        <p:nvSpPr>
          <p:cNvPr id="8" name="Footer Placeholder 7">
            <a:extLst>
              <a:ext uri="{FF2B5EF4-FFF2-40B4-BE49-F238E27FC236}">
                <a16:creationId xmlns:a16="http://schemas.microsoft.com/office/drawing/2014/main" id="{DEF4E08C-B385-4E6F-9866-12C74439B4B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041DB07-E2C4-4E16-BAB2-1793BBF430E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259604069"/>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25E33-47EE-434D-89A6-60C94DC28708}"/>
              </a:ext>
            </a:extLst>
          </p:cNvPr>
          <p:cNvSpPr>
            <a:spLocks noGrp="1"/>
          </p:cNvSpPr>
          <p:nvPr>
            <p:ph type="title"/>
          </p:nvPr>
        </p:nvSpPr>
        <p:spPr/>
        <p:txBody>
          <a:bodyPr/>
          <a:lstStyle/>
          <a:p>
            <a:r>
              <a:rPr lang="en-US"/>
              <a:t>Click to edit Master title style</a:t>
            </a:r>
            <a:endParaRPr lang="en-IE"/>
          </a:p>
        </p:txBody>
      </p:sp>
      <p:sp>
        <p:nvSpPr>
          <p:cNvPr id="3" name="Date Placeholder 2">
            <a:extLst>
              <a:ext uri="{FF2B5EF4-FFF2-40B4-BE49-F238E27FC236}">
                <a16:creationId xmlns:a16="http://schemas.microsoft.com/office/drawing/2014/main" id="{AC5D8C1F-7193-4F70-9442-445FDEFC0C56}"/>
              </a:ext>
            </a:extLst>
          </p:cNvPr>
          <p:cNvSpPr>
            <a:spLocks noGrp="1"/>
          </p:cNvSpPr>
          <p:nvPr>
            <p:ph type="dt" sz="half" idx="10"/>
          </p:nvPr>
        </p:nvSpPr>
        <p:spPr/>
        <p:txBody>
          <a:bodyPr/>
          <a:lstStyle/>
          <a:p>
            <a:fld id="{67E76590-C52E-4D56-BE26-1F6E05C5003F}" type="datetime1">
              <a:rPr lang="en-US" smtClean="0"/>
              <a:t>4/16/2020</a:t>
            </a:fld>
            <a:endParaRPr lang="en-US"/>
          </a:p>
        </p:txBody>
      </p:sp>
      <p:sp>
        <p:nvSpPr>
          <p:cNvPr id="4" name="Footer Placeholder 3">
            <a:extLst>
              <a:ext uri="{FF2B5EF4-FFF2-40B4-BE49-F238E27FC236}">
                <a16:creationId xmlns:a16="http://schemas.microsoft.com/office/drawing/2014/main" id="{12CF3DB8-0BCB-42B0-A240-EEC0AF5237F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A94BA2B-38F6-42FD-A076-64858D8B2E6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32809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D8F8BB-7C44-4BBE-BDD6-25BF4C8D0C6C}"/>
              </a:ext>
            </a:extLst>
          </p:cNvPr>
          <p:cNvSpPr>
            <a:spLocks noGrp="1"/>
          </p:cNvSpPr>
          <p:nvPr>
            <p:ph type="dt" sz="half" idx="10"/>
          </p:nvPr>
        </p:nvSpPr>
        <p:spPr/>
        <p:txBody>
          <a:bodyPr/>
          <a:lstStyle/>
          <a:p>
            <a:fld id="{361C4B56-3407-40C8-8C11-669C02518930}" type="datetime1">
              <a:rPr lang="en-US" smtClean="0"/>
              <a:t>4/16/2020</a:t>
            </a:fld>
            <a:endParaRPr lang="en-US"/>
          </a:p>
        </p:txBody>
      </p:sp>
      <p:sp>
        <p:nvSpPr>
          <p:cNvPr id="3" name="Footer Placeholder 2">
            <a:extLst>
              <a:ext uri="{FF2B5EF4-FFF2-40B4-BE49-F238E27FC236}">
                <a16:creationId xmlns:a16="http://schemas.microsoft.com/office/drawing/2014/main" id="{AD7CF645-605E-435F-80BB-85A11993837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7674B1-4C20-4477-9BEB-2031A1E9A726}"/>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943882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71989-FCD8-4A8D-8486-B381465191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Content Placeholder 2">
            <a:extLst>
              <a:ext uri="{FF2B5EF4-FFF2-40B4-BE49-F238E27FC236}">
                <a16:creationId xmlns:a16="http://schemas.microsoft.com/office/drawing/2014/main" id="{8F1366B2-AFCD-4940-9F0F-9F40A6B8E7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a:extLst>
              <a:ext uri="{FF2B5EF4-FFF2-40B4-BE49-F238E27FC236}">
                <a16:creationId xmlns:a16="http://schemas.microsoft.com/office/drawing/2014/main" id="{956AFDDB-7191-472A-896F-D2C1D45C5C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A48F18-19C7-42E7-857C-536C36F84A01}"/>
              </a:ext>
            </a:extLst>
          </p:cNvPr>
          <p:cNvSpPr>
            <a:spLocks noGrp="1"/>
          </p:cNvSpPr>
          <p:nvPr>
            <p:ph type="dt" sz="half" idx="10"/>
          </p:nvPr>
        </p:nvSpPr>
        <p:spPr/>
        <p:txBody>
          <a:bodyPr/>
          <a:lstStyle/>
          <a:p>
            <a:fld id="{A33A0C03-412E-47C2-B4C2-3DC8105BE255}" type="datetime1">
              <a:rPr lang="en-US" smtClean="0"/>
              <a:t>4/16/2020</a:t>
            </a:fld>
            <a:endParaRPr lang="en-US"/>
          </a:p>
        </p:txBody>
      </p:sp>
      <p:sp>
        <p:nvSpPr>
          <p:cNvPr id="6" name="Footer Placeholder 5">
            <a:extLst>
              <a:ext uri="{FF2B5EF4-FFF2-40B4-BE49-F238E27FC236}">
                <a16:creationId xmlns:a16="http://schemas.microsoft.com/office/drawing/2014/main" id="{7C38B7B4-044E-48F8-A332-0D268FA035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5D54EE-964B-4DF1-A326-3CA3B0CCC33F}"/>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01721666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FB7BD-68D7-4E66-8D65-F89CFAF7AD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Picture Placeholder 2">
            <a:extLst>
              <a:ext uri="{FF2B5EF4-FFF2-40B4-BE49-F238E27FC236}">
                <a16:creationId xmlns:a16="http://schemas.microsoft.com/office/drawing/2014/main" id="{B231DE38-FF28-4522-9184-E25F662C00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a:extLst>
              <a:ext uri="{FF2B5EF4-FFF2-40B4-BE49-F238E27FC236}">
                <a16:creationId xmlns:a16="http://schemas.microsoft.com/office/drawing/2014/main" id="{2C5CB2D2-0304-4D99-B57F-F8FFAB0863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F79E21-8CDC-4B88-8AF7-BB8B9D4BF201}"/>
              </a:ext>
            </a:extLst>
          </p:cNvPr>
          <p:cNvSpPr>
            <a:spLocks noGrp="1"/>
          </p:cNvSpPr>
          <p:nvPr>
            <p:ph type="dt" sz="half" idx="10"/>
          </p:nvPr>
        </p:nvSpPr>
        <p:spPr/>
        <p:txBody>
          <a:bodyPr/>
          <a:lstStyle/>
          <a:p>
            <a:fld id="{0BA5C79E-D260-4108-A74B-8AF6BDE085F1}" type="datetime1">
              <a:rPr lang="en-US" smtClean="0"/>
              <a:t>4/16/2020</a:t>
            </a:fld>
            <a:endParaRPr lang="en-US"/>
          </a:p>
        </p:txBody>
      </p:sp>
      <p:sp>
        <p:nvSpPr>
          <p:cNvPr id="6" name="Footer Placeholder 5">
            <a:extLst>
              <a:ext uri="{FF2B5EF4-FFF2-40B4-BE49-F238E27FC236}">
                <a16:creationId xmlns:a16="http://schemas.microsoft.com/office/drawing/2014/main" id="{1B951175-F4F2-48E0-AF27-2B880E09AA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448582-3B57-4DDE-8E88-506CDEB93FB2}"/>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063612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F08504-D7E6-4E61-8715-DA1F4F6647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a:extLst>
              <a:ext uri="{FF2B5EF4-FFF2-40B4-BE49-F238E27FC236}">
                <a16:creationId xmlns:a16="http://schemas.microsoft.com/office/drawing/2014/main" id="{4D46B12C-4569-401E-9549-BC863BD1F0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8BD0ECC4-4550-43E7-8A1E-BAE61B51AD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361F70-E8CC-476A-8BBB-1AEBB4BB5AA4}" type="datetime1">
              <a:rPr lang="en-US" smtClean="0"/>
              <a:t>4/16/2020</a:t>
            </a:fld>
            <a:endParaRPr lang="en-US"/>
          </a:p>
        </p:txBody>
      </p:sp>
      <p:sp>
        <p:nvSpPr>
          <p:cNvPr id="5" name="Footer Placeholder 4">
            <a:extLst>
              <a:ext uri="{FF2B5EF4-FFF2-40B4-BE49-F238E27FC236}">
                <a16:creationId xmlns:a16="http://schemas.microsoft.com/office/drawing/2014/main" id="{745E51D9-900F-4B9D-B53A-EF6AF67F8B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8AAFAC7-932F-44C4-B8EF-B6DC856DCE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1703394500"/>
      </p:ext>
    </p:extLst>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asciinema.org/a/8Q9JtH20FwooZwcxOYIuYsbYZ"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AD83A-CF86-4087-A47E-F0AAE6C091D6}"/>
              </a:ext>
            </a:extLst>
          </p:cNvPr>
          <p:cNvSpPr>
            <a:spLocks noGrp="1"/>
          </p:cNvSpPr>
          <p:nvPr>
            <p:ph type="ctrTitle"/>
          </p:nvPr>
        </p:nvSpPr>
        <p:spPr>
          <a:xfrm>
            <a:off x="-411128" y="3113679"/>
            <a:ext cx="5117805" cy="1064475"/>
          </a:xfrm>
        </p:spPr>
        <p:txBody>
          <a:bodyPr>
            <a:normAutofit/>
          </a:bodyPr>
          <a:lstStyle/>
          <a:p>
            <a:r>
              <a:rPr lang="en-GB" sz="3200">
                <a:solidFill>
                  <a:schemeClr val="bg1"/>
                </a:solidFill>
              </a:rPr>
              <a:t>K8s-BWBBLE</a:t>
            </a:r>
            <a:endParaRPr lang="en-IE" sz="3200">
              <a:solidFill>
                <a:schemeClr val="bg1"/>
              </a:solidFill>
            </a:endParaRPr>
          </a:p>
        </p:txBody>
      </p:sp>
      <p:sp>
        <p:nvSpPr>
          <p:cNvPr id="3" name="Subtitle 2">
            <a:extLst>
              <a:ext uri="{FF2B5EF4-FFF2-40B4-BE49-F238E27FC236}">
                <a16:creationId xmlns:a16="http://schemas.microsoft.com/office/drawing/2014/main" id="{C0E1A79A-FAD7-42F7-81E5-B46AEF8B4712}"/>
              </a:ext>
            </a:extLst>
          </p:cNvPr>
          <p:cNvSpPr>
            <a:spLocks noGrp="1"/>
          </p:cNvSpPr>
          <p:nvPr>
            <p:ph type="subTitle" idx="1"/>
          </p:nvPr>
        </p:nvSpPr>
        <p:spPr>
          <a:xfrm>
            <a:off x="951755" y="4197629"/>
            <a:ext cx="6533570" cy="512762"/>
          </a:xfrm>
        </p:spPr>
        <p:txBody>
          <a:bodyPr>
            <a:normAutofit/>
          </a:bodyPr>
          <a:lstStyle/>
          <a:p>
            <a:r>
              <a:rPr lang="en-GB" sz="2000" i="1">
                <a:solidFill>
                  <a:schemeClr val="bg1"/>
                </a:solidFill>
              </a:rPr>
              <a:t>Automating the Parallel Alignment of DNA using Kubernetes</a:t>
            </a:r>
          </a:p>
          <a:p>
            <a:endParaRPr lang="en-IE"/>
          </a:p>
        </p:txBody>
      </p:sp>
      <p:sp>
        <p:nvSpPr>
          <p:cNvPr id="4" name="TextBox 3">
            <a:extLst>
              <a:ext uri="{FF2B5EF4-FFF2-40B4-BE49-F238E27FC236}">
                <a16:creationId xmlns:a16="http://schemas.microsoft.com/office/drawing/2014/main" id="{F93CD1B1-0F4A-4264-AAC6-A1C51B44196A}"/>
              </a:ext>
            </a:extLst>
          </p:cNvPr>
          <p:cNvSpPr txBox="1"/>
          <p:nvPr/>
        </p:nvSpPr>
        <p:spPr>
          <a:xfrm>
            <a:off x="1045750" y="5242629"/>
            <a:ext cx="4475760" cy="830997"/>
          </a:xfrm>
          <a:prstGeom prst="rect">
            <a:avLst/>
          </a:prstGeom>
          <a:noFill/>
        </p:spPr>
        <p:txBody>
          <a:bodyPr wrap="square" rtlCol="0">
            <a:spAutoFit/>
          </a:bodyPr>
          <a:lstStyle/>
          <a:p>
            <a:r>
              <a:rPr lang="en-GB" sz="1600">
                <a:solidFill>
                  <a:schemeClr val="bg1"/>
                </a:solidFill>
              </a:rPr>
              <a:t>Aideen Fay</a:t>
            </a:r>
          </a:p>
          <a:p>
            <a:r>
              <a:rPr lang="en-GB" sz="1600">
                <a:solidFill>
                  <a:schemeClr val="bg1"/>
                </a:solidFill>
              </a:rPr>
              <a:t>BAI Computer Engineering</a:t>
            </a:r>
          </a:p>
          <a:p>
            <a:r>
              <a:rPr lang="en-GB" sz="1600">
                <a:solidFill>
                  <a:schemeClr val="bg1"/>
                </a:solidFill>
              </a:rPr>
              <a:t>16 April 2020</a:t>
            </a:r>
            <a:endParaRPr lang="en-IE" sz="1600">
              <a:solidFill>
                <a:schemeClr val="bg1"/>
              </a:solidFill>
            </a:endParaRPr>
          </a:p>
        </p:txBody>
      </p:sp>
      <p:pic>
        <p:nvPicPr>
          <p:cNvPr id="13" name="Picture 12" descr="A close up of a logo&#10;&#10;Description automatically generated">
            <a:extLst>
              <a:ext uri="{FF2B5EF4-FFF2-40B4-BE49-F238E27FC236}">
                <a16:creationId xmlns:a16="http://schemas.microsoft.com/office/drawing/2014/main" id="{32FCA9B9-3248-4652-BBDC-CC850EAE21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165" y="286179"/>
            <a:ext cx="5221235" cy="1801372"/>
          </a:xfrm>
          <a:prstGeom prst="rect">
            <a:avLst/>
          </a:prstGeom>
        </p:spPr>
      </p:pic>
    </p:spTree>
    <p:extLst>
      <p:ext uri="{BB962C8B-B14F-4D97-AF65-F5344CB8AC3E}">
        <p14:creationId xmlns:p14="http://schemas.microsoft.com/office/powerpoint/2010/main" val="40547071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4E65CDE2-194C-4A17-9E3C-017E8A8970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67A122-0791-4FF0-AE26-B5BF09E5B516}"/>
              </a:ext>
            </a:extLst>
          </p:cNvPr>
          <p:cNvSpPr>
            <a:spLocks noGrp="1"/>
          </p:cNvSpPr>
          <p:nvPr>
            <p:ph type="title"/>
          </p:nvPr>
        </p:nvSpPr>
        <p:spPr>
          <a:xfrm>
            <a:off x="943276" y="712268"/>
            <a:ext cx="10410524" cy="1193533"/>
          </a:xfrm>
        </p:spPr>
        <p:txBody>
          <a:bodyPr>
            <a:normAutofit/>
          </a:bodyPr>
          <a:lstStyle/>
          <a:p>
            <a:r>
              <a:rPr lang="en-GB">
                <a:solidFill>
                  <a:srgbClr val="FFFFFF"/>
                </a:solidFill>
              </a:rPr>
              <a:t>Running in Kubernetes</a:t>
            </a:r>
            <a:endParaRPr lang="en-IE">
              <a:solidFill>
                <a:srgbClr val="FFFFFF"/>
              </a:solidFill>
            </a:endParaRPr>
          </a:p>
        </p:txBody>
      </p:sp>
      <p:cxnSp>
        <p:nvCxnSpPr>
          <p:cNvPr id="13" name="Straight Connector 9">
            <a:extLst>
              <a:ext uri="{FF2B5EF4-FFF2-40B4-BE49-F238E27FC236}">
                <a16:creationId xmlns:a16="http://schemas.microsoft.com/office/drawing/2014/main" id="{F2AE495E-2AAF-4BC1-87A5-331009D828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167B09B-E12A-4F9A-8F66-36B71E17C5FD}"/>
              </a:ext>
            </a:extLst>
          </p:cNvPr>
          <p:cNvSpPr>
            <a:spLocks noGrp="1"/>
          </p:cNvSpPr>
          <p:nvPr>
            <p:ph idx="1"/>
          </p:nvPr>
        </p:nvSpPr>
        <p:spPr>
          <a:xfrm>
            <a:off x="943276" y="2050181"/>
            <a:ext cx="10410524" cy="4126782"/>
          </a:xfrm>
        </p:spPr>
        <p:txBody>
          <a:bodyPr>
            <a:normAutofit fontScale="70000" lnSpcReduction="20000"/>
          </a:bodyPr>
          <a:lstStyle/>
          <a:p>
            <a:pPr>
              <a:lnSpc>
                <a:spcPct val="150000"/>
              </a:lnSpc>
            </a:pPr>
            <a:r>
              <a:rPr lang="en-GB" sz="2400">
                <a:solidFill>
                  <a:srgbClr val="FFFFFF"/>
                </a:solidFill>
              </a:rPr>
              <a:t>Each BWBBLE stage is executed as Kubernetes Job</a:t>
            </a:r>
          </a:p>
          <a:p>
            <a:pPr>
              <a:lnSpc>
                <a:spcPct val="150000"/>
              </a:lnSpc>
            </a:pPr>
            <a:r>
              <a:rPr lang="en-GB" sz="2400">
                <a:solidFill>
                  <a:srgbClr val="FFFFFF"/>
                </a:solidFill>
              </a:rPr>
              <a:t>Each “Job” runs on a Kubernetes Pod.</a:t>
            </a:r>
          </a:p>
          <a:p>
            <a:pPr>
              <a:lnSpc>
                <a:spcPct val="150000"/>
              </a:lnSpc>
            </a:pPr>
            <a:r>
              <a:rPr lang="en-GB" sz="2400">
                <a:solidFill>
                  <a:srgbClr val="FFFFFF"/>
                </a:solidFill>
              </a:rPr>
              <a:t>Kubernetes doesn’t support Job dependencies natively</a:t>
            </a:r>
          </a:p>
          <a:p>
            <a:pPr lvl="1">
              <a:lnSpc>
                <a:spcPct val="150000"/>
              </a:lnSpc>
            </a:pPr>
            <a:r>
              <a:rPr lang="en-GB">
                <a:solidFill>
                  <a:srgbClr val="FFFFFF"/>
                </a:solidFill>
              </a:rPr>
              <a:t>We need to implement this ourselves</a:t>
            </a:r>
          </a:p>
          <a:p>
            <a:pPr>
              <a:lnSpc>
                <a:spcPct val="150000"/>
              </a:lnSpc>
            </a:pPr>
            <a:r>
              <a:rPr lang="en-GB" sz="2400">
                <a:solidFill>
                  <a:srgbClr val="FFFFFF"/>
                </a:solidFill>
              </a:rPr>
              <a:t>The Kubernetes API can be extended with CRDs</a:t>
            </a:r>
          </a:p>
          <a:p>
            <a:pPr lvl="1">
              <a:lnSpc>
                <a:spcPct val="150000"/>
              </a:lnSpc>
            </a:pPr>
            <a:r>
              <a:rPr lang="en-GB">
                <a:solidFill>
                  <a:srgbClr val="FFFFFF"/>
                </a:solidFill>
              </a:rPr>
              <a:t>We defined our own AlignJob type to describe a full BWBBLE alignment</a:t>
            </a:r>
          </a:p>
          <a:p>
            <a:pPr lvl="2">
              <a:lnSpc>
                <a:spcPct val="150000"/>
              </a:lnSpc>
            </a:pPr>
            <a:r>
              <a:rPr lang="en-GB" sz="2400">
                <a:solidFill>
                  <a:srgbClr val="FFFFFF"/>
                </a:solidFill>
              </a:rPr>
              <a:t>Input reads file</a:t>
            </a:r>
          </a:p>
          <a:p>
            <a:pPr lvl="2">
              <a:lnSpc>
                <a:spcPct val="150000"/>
              </a:lnSpc>
            </a:pPr>
            <a:r>
              <a:rPr lang="en-GB" sz="2400">
                <a:solidFill>
                  <a:srgbClr val="FFFFFF"/>
                </a:solidFill>
              </a:rPr>
              <a:t>Input genome file</a:t>
            </a:r>
          </a:p>
          <a:p>
            <a:pPr lvl="2">
              <a:lnSpc>
                <a:spcPct val="150000"/>
              </a:lnSpc>
            </a:pPr>
            <a:r>
              <a:rPr lang="en-GB" sz="2400">
                <a:solidFill>
                  <a:srgbClr val="FFFFFF"/>
                </a:solidFill>
              </a:rPr>
              <a:t>Parallelism</a:t>
            </a:r>
          </a:p>
        </p:txBody>
      </p:sp>
      <p:sp>
        <p:nvSpPr>
          <p:cNvPr id="5" name="Slide Number Placeholder 4">
            <a:extLst>
              <a:ext uri="{FF2B5EF4-FFF2-40B4-BE49-F238E27FC236}">
                <a16:creationId xmlns:a16="http://schemas.microsoft.com/office/drawing/2014/main" id="{CD5B4F93-1D6D-4990-AAB7-0EE4B3E2E9D7}"/>
              </a:ext>
            </a:extLst>
          </p:cNvPr>
          <p:cNvSpPr>
            <a:spLocks noGrp="1"/>
          </p:cNvSpPr>
          <p:nvPr>
            <p:ph type="sldNum" sz="quarter" idx="12"/>
          </p:nvPr>
        </p:nvSpPr>
        <p:spPr/>
        <p:txBody>
          <a:bodyPr/>
          <a:lstStyle/>
          <a:p>
            <a:fld id="{B2DC25EE-239B-4C5F-AAD1-255A7D5F1EE2}" type="slidenum">
              <a:rPr lang="en-US" smtClean="0"/>
              <a:t>10</a:t>
            </a:fld>
            <a:endParaRPr lang="en-US"/>
          </a:p>
        </p:txBody>
      </p:sp>
    </p:spTree>
    <p:extLst>
      <p:ext uri="{BB962C8B-B14F-4D97-AF65-F5344CB8AC3E}">
        <p14:creationId xmlns:p14="http://schemas.microsoft.com/office/powerpoint/2010/main" val="729531525"/>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65CDE2-194C-4A17-9E3C-017E8A8970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EB3A7D-9A9A-46BC-8F2B-2B86D3120733}"/>
              </a:ext>
            </a:extLst>
          </p:cNvPr>
          <p:cNvSpPr>
            <a:spLocks noGrp="1"/>
          </p:cNvSpPr>
          <p:nvPr>
            <p:ph type="title"/>
          </p:nvPr>
        </p:nvSpPr>
        <p:spPr>
          <a:xfrm>
            <a:off x="943276" y="712268"/>
            <a:ext cx="10410524" cy="1193533"/>
          </a:xfrm>
        </p:spPr>
        <p:txBody>
          <a:bodyPr>
            <a:normAutofit/>
          </a:bodyPr>
          <a:lstStyle/>
          <a:p>
            <a:r>
              <a:rPr lang="en-GB">
                <a:solidFill>
                  <a:srgbClr val="FFFFFF"/>
                </a:solidFill>
              </a:rPr>
              <a:t>Using Azure</a:t>
            </a:r>
            <a:endParaRPr lang="en-IE">
              <a:solidFill>
                <a:srgbClr val="FFFFFF"/>
              </a:solidFill>
            </a:endParaRPr>
          </a:p>
        </p:txBody>
      </p:sp>
      <p:cxnSp>
        <p:nvCxnSpPr>
          <p:cNvPr id="10" name="Straight Connector 9">
            <a:extLst>
              <a:ext uri="{FF2B5EF4-FFF2-40B4-BE49-F238E27FC236}">
                <a16:creationId xmlns:a16="http://schemas.microsoft.com/office/drawing/2014/main" id="{F2AE495E-2AAF-4BC1-87A5-331009D828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5130C46-6870-48CE-BC04-FDA074A9894C}"/>
              </a:ext>
            </a:extLst>
          </p:cNvPr>
          <p:cNvSpPr>
            <a:spLocks noGrp="1"/>
          </p:cNvSpPr>
          <p:nvPr>
            <p:ph idx="1"/>
          </p:nvPr>
        </p:nvSpPr>
        <p:spPr>
          <a:xfrm>
            <a:off x="943276" y="2050181"/>
            <a:ext cx="10410524" cy="4126782"/>
          </a:xfrm>
        </p:spPr>
        <p:txBody>
          <a:bodyPr>
            <a:normAutofit fontScale="77500" lnSpcReduction="20000"/>
          </a:bodyPr>
          <a:lstStyle/>
          <a:p>
            <a:pPr>
              <a:lnSpc>
                <a:spcPct val="150000"/>
              </a:lnSpc>
            </a:pPr>
            <a:r>
              <a:rPr lang="en-GB" sz="2400">
                <a:solidFill>
                  <a:srgbClr val="FFFFFF"/>
                </a:solidFill>
              </a:rPr>
              <a:t>Using </a:t>
            </a:r>
            <a:r>
              <a:rPr lang="en-GB" sz="2400" u="sng">
                <a:solidFill>
                  <a:srgbClr val="FFFFFF"/>
                </a:solidFill>
              </a:rPr>
              <a:t>Azure Kubernetes Service</a:t>
            </a:r>
          </a:p>
          <a:p>
            <a:pPr lvl="1">
              <a:lnSpc>
                <a:spcPct val="150000"/>
              </a:lnSpc>
            </a:pPr>
            <a:r>
              <a:rPr lang="en-GB">
                <a:solidFill>
                  <a:srgbClr val="FFFFFF"/>
                </a:solidFill>
              </a:rPr>
              <a:t>Fully managed (simpler to setup and keep updated)</a:t>
            </a:r>
          </a:p>
          <a:p>
            <a:pPr lvl="1">
              <a:lnSpc>
                <a:spcPct val="150000"/>
              </a:lnSpc>
            </a:pPr>
            <a:r>
              <a:rPr lang="en-GB">
                <a:solidFill>
                  <a:srgbClr val="FFFFFF"/>
                </a:solidFill>
              </a:rPr>
              <a:t>Supports scaling onto Azure Container Instances</a:t>
            </a:r>
          </a:p>
          <a:p>
            <a:pPr>
              <a:lnSpc>
                <a:spcPct val="150000"/>
              </a:lnSpc>
            </a:pPr>
            <a:r>
              <a:rPr lang="en-GB" sz="2400">
                <a:solidFill>
                  <a:srgbClr val="FFFFFF"/>
                </a:solidFill>
              </a:rPr>
              <a:t>Using </a:t>
            </a:r>
            <a:r>
              <a:rPr lang="en-GB" sz="2400" u="sng">
                <a:solidFill>
                  <a:srgbClr val="FFFFFF"/>
                </a:solidFill>
              </a:rPr>
              <a:t>Azure File Shares </a:t>
            </a:r>
            <a:r>
              <a:rPr lang="en-GB" sz="2400">
                <a:solidFill>
                  <a:srgbClr val="FFFFFF"/>
                </a:solidFill>
              </a:rPr>
              <a:t>(Azure Storage Accounts)</a:t>
            </a:r>
          </a:p>
          <a:p>
            <a:pPr lvl="1">
              <a:lnSpc>
                <a:spcPct val="150000"/>
              </a:lnSpc>
            </a:pPr>
            <a:r>
              <a:rPr lang="en-GB">
                <a:solidFill>
                  <a:srgbClr val="FFFFFF"/>
                </a:solidFill>
              </a:rPr>
              <a:t>Low cost, high performance</a:t>
            </a:r>
          </a:p>
          <a:p>
            <a:pPr lvl="1">
              <a:lnSpc>
                <a:spcPct val="150000"/>
              </a:lnSpc>
            </a:pPr>
            <a:r>
              <a:rPr lang="en-GB">
                <a:solidFill>
                  <a:srgbClr val="FFFFFF"/>
                </a:solidFill>
              </a:rPr>
              <a:t>Can be mounted into Kubernetes Pods</a:t>
            </a:r>
          </a:p>
          <a:p>
            <a:pPr lvl="1">
              <a:lnSpc>
                <a:spcPct val="150000"/>
              </a:lnSpc>
            </a:pPr>
            <a:r>
              <a:rPr lang="en-GB">
                <a:solidFill>
                  <a:srgbClr val="FFFFFF"/>
                </a:solidFill>
              </a:rPr>
              <a:t>Supports multiple concurrent reader/writers</a:t>
            </a:r>
          </a:p>
          <a:p>
            <a:pPr>
              <a:lnSpc>
                <a:spcPct val="150000"/>
              </a:lnSpc>
            </a:pPr>
            <a:r>
              <a:rPr lang="en-IE" sz="2400">
                <a:solidFill>
                  <a:srgbClr val="FFFFFF"/>
                </a:solidFill>
              </a:rPr>
              <a:t>Integrated with </a:t>
            </a:r>
            <a:r>
              <a:rPr lang="en-IE" sz="2400" u="sng">
                <a:solidFill>
                  <a:srgbClr val="FFFFFF"/>
                </a:solidFill>
              </a:rPr>
              <a:t>Azure Active Directory </a:t>
            </a:r>
            <a:r>
              <a:rPr lang="en-IE" sz="2400">
                <a:solidFill>
                  <a:srgbClr val="FFFFFF"/>
                </a:solidFill>
              </a:rPr>
              <a:t>for authentication</a:t>
            </a:r>
          </a:p>
          <a:p>
            <a:pPr lvl="1">
              <a:lnSpc>
                <a:spcPct val="150000"/>
              </a:lnSpc>
            </a:pPr>
            <a:r>
              <a:rPr lang="en-IE">
                <a:solidFill>
                  <a:srgbClr val="FFFFFF"/>
                </a:solidFill>
              </a:rPr>
              <a:t>Supports 2FA and RBAC</a:t>
            </a:r>
          </a:p>
        </p:txBody>
      </p:sp>
      <p:sp>
        <p:nvSpPr>
          <p:cNvPr id="5" name="Slide Number Placeholder 4">
            <a:extLst>
              <a:ext uri="{FF2B5EF4-FFF2-40B4-BE49-F238E27FC236}">
                <a16:creationId xmlns:a16="http://schemas.microsoft.com/office/drawing/2014/main" id="{8FAA2E5D-8E1C-496D-85D8-53B546E99A38}"/>
              </a:ext>
            </a:extLst>
          </p:cNvPr>
          <p:cNvSpPr>
            <a:spLocks noGrp="1"/>
          </p:cNvSpPr>
          <p:nvPr>
            <p:ph type="sldNum" sz="quarter" idx="12"/>
          </p:nvPr>
        </p:nvSpPr>
        <p:spPr/>
        <p:txBody>
          <a:bodyPr/>
          <a:lstStyle/>
          <a:p>
            <a:fld id="{B2DC25EE-239B-4C5F-AAD1-255A7D5F1EE2}" type="slidenum">
              <a:rPr lang="en-US" smtClean="0"/>
              <a:t>11</a:t>
            </a:fld>
            <a:endParaRPr lang="en-US"/>
          </a:p>
        </p:txBody>
      </p:sp>
    </p:spTree>
    <p:extLst>
      <p:ext uri="{BB962C8B-B14F-4D97-AF65-F5344CB8AC3E}">
        <p14:creationId xmlns:p14="http://schemas.microsoft.com/office/powerpoint/2010/main" val="4056022202"/>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4E65CDE2-194C-4A17-9E3C-017E8A8970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AF1EDC-5170-436C-8C4E-9767BB1B1708}"/>
              </a:ext>
            </a:extLst>
          </p:cNvPr>
          <p:cNvSpPr>
            <a:spLocks noGrp="1"/>
          </p:cNvSpPr>
          <p:nvPr>
            <p:ph type="title"/>
          </p:nvPr>
        </p:nvSpPr>
        <p:spPr>
          <a:xfrm>
            <a:off x="943276" y="712268"/>
            <a:ext cx="10410524" cy="1193533"/>
          </a:xfrm>
        </p:spPr>
        <p:txBody>
          <a:bodyPr>
            <a:normAutofit/>
          </a:bodyPr>
          <a:lstStyle/>
          <a:p>
            <a:r>
              <a:rPr lang="en-GB">
                <a:solidFill>
                  <a:srgbClr val="FFFFFF"/>
                </a:solidFill>
              </a:rPr>
              <a:t>Parallelizing BWBBLE</a:t>
            </a:r>
            <a:endParaRPr lang="en-IE">
              <a:solidFill>
                <a:srgbClr val="FFFFFF"/>
              </a:solidFill>
            </a:endParaRPr>
          </a:p>
        </p:txBody>
      </p:sp>
      <p:cxnSp>
        <p:nvCxnSpPr>
          <p:cNvPr id="13" name="Straight Connector 9">
            <a:extLst>
              <a:ext uri="{FF2B5EF4-FFF2-40B4-BE49-F238E27FC236}">
                <a16:creationId xmlns:a16="http://schemas.microsoft.com/office/drawing/2014/main" id="{F2AE495E-2AAF-4BC1-87A5-331009D828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A5B8A3F-D715-430E-85DB-41F2B1B18D07}"/>
              </a:ext>
            </a:extLst>
          </p:cNvPr>
          <p:cNvSpPr>
            <a:spLocks noGrp="1"/>
          </p:cNvSpPr>
          <p:nvPr>
            <p:ph idx="1"/>
          </p:nvPr>
        </p:nvSpPr>
        <p:spPr>
          <a:xfrm>
            <a:off x="943276" y="2050181"/>
            <a:ext cx="10410524" cy="4126782"/>
          </a:xfrm>
        </p:spPr>
        <p:txBody>
          <a:bodyPr>
            <a:normAutofit fontScale="70000" lnSpcReduction="20000"/>
          </a:bodyPr>
          <a:lstStyle/>
          <a:p>
            <a:pPr>
              <a:lnSpc>
                <a:spcPct val="150000"/>
              </a:lnSpc>
            </a:pPr>
            <a:r>
              <a:rPr lang="en-GB" sz="2200">
                <a:solidFill>
                  <a:srgbClr val="FFFFFF"/>
                </a:solidFill>
              </a:rPr>
              <a:t>Reads file sequences can be distributed to many workers</a:t>
            </a:r>
          </a:p>
          <a:p>
            <a:pPr lvl="1">
              <a:lnSpc>
                <a:spcPct val="150000"/>
              </a:lnSpc>
            </a:pPr>
            <a:r>
              <a:rPr lang="en-GB" sz="2200">
                <a:solidFill>
                  <a:srgbClr val="FFFFFF"/>
                </a:solidFill>
              </a:rPr>
              <a:t>No dependencies within a reads file (embarrassingly parallel)</a:t>
            </a:r>
          </a:p>
          <a:p>
            <a:pPr lvl="1">
              <a:lnSpc>
                <a:spcPct val="150000"/>
              </a:lnSpc>
            </a:pPr>
            <a:r>
              <a:rPr lang="en-GB" sz="2200">
                <a:solidFill>
                  <a:srgbClr val="FFFFFF"/>
                </a:solidFill>
              </a:rPr>
              <a:t>No required ordering</a:t>
            </a:r>
          </a:p>
          <a:p>
            <a:pPr>
              <a:lnSpc>
                <a:spcPct val="150000"/>
              </a:lnSpc>
            </a:pPr>
            <a:r>
              <a:rPr lang="en-GB" sz="2200">
                <a:solidFill>
                  <a:srgbClr val="FFFFFF"/>
                </a:solidFill>
              </a:rPr>
              <a:t>Extended BWBBLE to support reading a range from the reads file</a:t>
            </a:r>
          </a:p>
          <a:p>
            <a:pPr lvl="1">
              <a:lnSpc>
                <a:spcPct val="150000"/>
              </a:lnSpc>
            </a:pPr>
            <a:r>
              <a:rPr lang="en-GB" sz="2200">
                <a:solidFill>
                  <a:srgbClr val="FFFFFF"/>
                </a:solidFill>
              </a:rPr>
              <a:t>Calculated ranges by slicing the file into several sections (parallelism)</a:t>
            </a:r>
          </a:p>
          <a:p>
            <a:pPr lvl="1">
              <a:lnSpc>
                <a:spcPct val="150000"/>
              </a:lnSpc>
            </a:pPr>
            <a:r>
              <a:rPr lang="en-GB" sz="2200">
                <a:solidFill>
                  <a:srgbClr val="FFFFFF"/>
                </a:solidFill>
              </a:rPr>
              <a:t>Ran one Kubernetes Job per reads file section</a:t>
            </a:r>
          </a:p>
          <a:p>
            <a:pPr>
              <a:lnSpc>
                <a:spcPct val="150000"/>
              </a:lnSpc>
            </a:pPr>
            <a:r>
              <a:rPr lang="en-GB" sz="2200">
                <a:solidFill>
                  <a:srgbClr val="FFFFFF"/>
                </a:solidFill>
              </a:rPr>
              <a:t>Merge resulting outputs using “cat”</a:t>
            </a:r>
          </a:p>
          <a:p>
            <a:pPr lvl="1">
              <a:lnSpc>
                <a:spcPct val="150000"/>
              </a:lnSpc>
            </a:pPr>
            <a:r>
              <a:rPr lang="en-IE" sz="2200">
                <a:solidFill>
                  <a:srgbClr val="FFFFFF"/>
                </a:solidFill>
              </a:rPr>
              <a:t>Ran this in a Kubernetes Job after all align jobs had completed</a:t>
            </a:r>
          </a:p>
          <a:p>
            <a:pPr>
              <a:lnSpc>
                <a:spcPct val="150000"/>
              </a:lnSpc>
            </a:pPr>
            <a:r>
              <a:rPr lang="en-IE" sz="2200">
                <a:solidFill>
                  <a:srgbClr val="FFFFFF"/>
                </a:solidFill>
              </a:rPr>
              <a:t>Used Azure Container Instances to run align jobs</a:t>
            </a:r>
          </a:p>
          <a:p>
            <a:pPr lvl="1">
              <a:lnSpc>
                <a:spcPct val="150000"/>
              </a:lnSpc>
            </a:pPr>
            <a:r>
              <a:rPr lang="en-IE" sz="2200">
                <a:solidFill>
                  <a:srgbClr val="FFFFFF"/>
                </a:solidFill>
              </a:rPr>
              <a:t>Per-second billing for extra compute capacity</a:t>
            </a:r>
          </a:p>
        </p:txBody>
      </p:sp>
      <p:sp>
        <p:nvSpPr>
          <p:cNvPr id="5" name="Slide Number Placeholder 4">
            <a:extLst>
              <a:ext uri="{FF2B5EF4-FFF2-40B4-BE49-F238E27FC236}">
                <a16:creationId xmlns:a16="http://schemas.microsoft.com/office/drawing/2014/main" id="{079C45BC-4558-491D-AA23-247CCD316A4A}"/>
              </a:ext>
            </a:extLst>
          </p:cNvPr>
          <p:cNvSpPr>
            <a:spLocks noGrp="1"/>
          </p:cNvSpPr>
          <p:nvPr>
            <p:ph type="sldNum" sz="quarter" idx="12"/>
          </p:nvPr>
        </p:nvSpPr>
        <p:spPr/>
        <p:txBody>
          <a:bodyPr/>
          <a:lstStyle/>
          <a:p>
            <a:fld id="{B2DC25EE-239B-4C5F-AAD1-255A7D5F1EE2}" type="slidenum">
              <a:rPr lang="en-US" smtClean="0"/>
              <a:t>12</a:t>
            </a:fld>
            <a:endParaRPr lang="en-US"/>
          </a:p>
        </p:txBody>
      </p:sp>
    </p:spTree>
    <p:extLst>
      <p:ext uri="{BB962C8B-B14F-4D97-AF65-F5344CB8AC3E}">
        <p14:creationId xmlns:p14="http://schemas.microsoft.com/office/powerpoint/2010/main" val="2411237705"/>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60" name="Rectangle 45">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A9414889-F671-4BE6-95FE-CEB8B586010F}"/>
              </a:ext>
            </a:extLst>
          </p:cNvPr>
          <p:cNvSpPr>
            <a:spLocks noGrp="1"/>
          </p:cNvSpPr>
          <p:nvPr>
            <p:ph type="title"/>
          </p:nvPr>
        </p:nvSpPr>
        <p:spPr>
          <a:xfrm>
            <a:off x="841248" y="475488"/>
            <a:ext cx="10515600" cy="1197864"/>
          </a:xfrm>
        </p:spPr>
        <p:txBody>
          <a:bodyPr vert="horz" lIns="91440" tIns="45720" rIns="91440" bIns="45720" rtlCol="0" anchor="ctr">
            <a:normAutofit/>
          </a:bodyPr>
          <a:lstStyle/>
          <a:p>
            <a:r>
              <a:rPr lang="en-US" sz="4400" kern="1200">
                <a:solidFill>
                  <a:schemeClr val="tx1"/>
                </a:solidFill>
                <a:latin typeface="+mj-lt"/>
                <a:ea typeface="+mj-ea"/>
                <a:cs typeface="+mj-cs"/>
              </a:rPr>
              <a:t>Extending Kubernetes</a:t>
            </a:r>
          </a:p>
        </p:txBody>
      </p:sp>
      <p:cxnSp>
        <p:nvCxnSpPr>
          <p:cNvPr id="61" name="Straight Connector 47">
            <a:extLst>
              <a:ext uri="{FF2B5EF4-FFF2-40B4-BE49-F238E27FC236}">
                <a16:creationId xmlns:a16="http://schemas.microsoft.com/office/drawing/2014/main" id="{CE272F12-AF86-441A-BC1B-C014BBBF85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5488" y="585216"/>
            <a:ext cx="0" cy="914400"/>
          </a:xfrm>
          <a:prstGeom prst="line">
            <a:avLst/>
          </a:prstGeom>
          <a:ln w="1905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pic>
        <p:nvPicPr>
          <p:cNvPr id="6" name="Content Placeholder 5" descr="A screenshot of a cell phone&#10;&#10;Description automatically generated">
            <a:extLst>
              <a:ext uri="{FF2B5EF4-FFF2-40B4-BE49-F238E27FC236}">
                <a16:creationId xmlns:a16="http://schemas.microsoft.com/office/drawing/2014/main" id="{2B4ABE52-02AB-4D1C-A790-09F2C9C951E1}"/>
              </a:ext>
            </a:extLst>
          </p:cNvPr>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7109637" y="1935196"/>
            <a:ext cx="3602268" cy="3147166"/>
          </a:xfrm>
          <a:prstGeom prst="rect">
            <a:avLst/>
          </a:prstGeom>
        </p:spPr>
      </p:pic>
      <p:sp>
        <p:nvSpPr>
          <p:cNvPr id="5" name="Text Placeholder 4">
            <a:extLst>
              <a:ext uri="{FF2B5EF4-FFF2-40B4-BE49-F238E27FC236}">
                <a16:creationId xmlns:a16="http://schemas.microsoft.com/office/drawing/2014/main" id="{5A423B9D-A8CC-4E90-A17B-0163A2E54454}"/>
              </a:ext>
            </a:extLst>
          </p:cNvPr>
          <p:cNvSpPr>
            <a:spLocks noGrp="1"/>
          </p:cNvSpPr>
          <p:nvPr>
            <p:ph type="body" sz="half" idx="2"/>
          </p:nvPr>
        </p:nvSpPr>
        <p:spPr>
          <a:xfrm>
            <a:off x="1004902" y="1850136"/>
            <a:ext cx="3684056" cy="4178524"/>
          </a:xfrm>
        </p:spPr>
        <p:txBody>
          <a:bodyPr vert="horz" lIns="91440" tIns="45720" rIns="91440" bIns="45720" rtlCol="0" anchor="t">
            <a:normAutofit fontScale="92500" lnSpcReduction="20000"/>
          </a:bodyPr>
          <a:lstStyle/>
          <a:p>
            <a:pPr indent="-228600">
              <a:lnSpc>
                <a:spcPct val="150000"/>
              </a:lnSpc>
              <a:buFont typeface="Arial" panose="020B0604020202020204" pitchFamily="34" charset="0"/>
              <a:buChar char="•"/>
            </a:pPr>
            <a:r>
              <a:rPr lang="en-US" sz="2200"/>
              <a:t>Kubernetes Custom Resource Definition (CRD)</a:t>
            </a:r>
          </a:p>
          <a:p>
            <a:pPr marL="285750" indent="-228600">
              <a:lnSpc>
                <a:spcPct val="150000"/>
              </a:lnSpc>
              <a:buFont typeface="Arial" panose="020B0604020202020204" pitchFamily="34" charset="0"/>
              <a:buChar char="•"/>
            </a:pPr>
            <a:r>
              <a:rPr lang="en-US" sz="2200"/>
              <a:t>Tells Kubernetes about our AlignJob</a:t>
            </a:r>
          </a:p>
          <a:p>
            <a:pPr marL="285750" indent="-228600">
              <a:lnSpc>
                <a:spcPct val="150000"/>
              </a:lnSpc>
              <a:buFont typeface="Arial" panose="020B0604020202020204" pitchFamily="34" charset="0"/>
              <a:buChar char="•"/>
            </a:pPr>
            <a:r>
              <a:rPr lang="en-US" sz="2200"/>
              <a:t>It will store the job for us</a:t>
            </a:r>
          </a:p>
          <a:p>
            <a:pPr marL="285750" indent="-228600">
              <a:lnSpc>
                <a:spcPct val="150000"/>
              </a:lnSpc>
              <a:buFont typeface="Arial" panose="020B0604020202020204" pitchFamily="34" charset="0"/>
              <a:buChar char="•"/>
            </a:pPr>
            <a:r>
              <a:rPr lang="en-US" sz="2200"/>
              <a:t>It can validate requests for correctness</a:t>
            </a:r>
          </a:p>
          <a:p>
            <a:pPr marL="285750" indent="-228600">
              <a:lnSpc>
                <a:spcPct val="150000"/>
              </a:lnSpc>
              <a:buFont typeface="Arial" panose="020B0604020202020204" pitchFamily="34" charset="0"/>
              <a:buChar char="•"/>
            </a:pPr>
            <a:r>
              <a:rPr lang="en-US" sz="2200"/>
              <a:t>Lets us use the standard Kubernetes client</a:t>
            </a:r>
          </a:p>
        </p:txBody>
      </p:sp>
      <p:sp>
        <p:nvSpPr>
          <p:cNvPr id="4" name="Slide Number Placeholder 3">
            <a:extLst>
              <a:ext uri="{FF2B5EF4-FFF2-40B4-BE49-F238E27FC236}">
                <a16:creationId xmlns:a16="http://schemas.microsoft.com/office/drawing/2014/main" id="{1C641A5E-92F0-494A-A00A-2FB04DB29F02}"/>
              </a:ext>
            </a:extLst>
          </p:cNvPr>
          <p:cNvSpPr>
            <a:spLocks noGrp="1"/>
          </p:cNvSpPr>
          <p:nvPr>
            <p:ph type="sldNum" sz="quarter" idx="12"/>
          </p:nvPr>
        </p:nvSpPr>
        <p:spPr/>
        <p:txBody>
          <a:bodyPr/>
          <a:lstStyle/>
          <a:p>
            <a:fld id="{B2DC25EE-239B-4C5F-AAD1-255A7D5F1EE2}" type="slidenum">
              <a:rPr lang="en-US" smtClean="0"/>
              <a:t>13</a:t>
            </a:fld>
            <a:endParaRPr lang="en-US"/>
          </a:p>
        </p:txBody>
      </p:sp>
      <p:sp>
        <p:nvSpPr>
          <p:cNvPr id="7" name="Rectangle 6">
            <a:extLst>
              <a:ext uri="{FF2B5EF4-FFF2-40B4-BE49-F238E27FC236}">
                <a16:creationId xmlns:a16="http://schemas.microsoft.com/office/drawing/2014/main" id="{F8A0A9F3-8008-44AF-B8A6-44E1EF3837C2}"/>
              </a:ext>
            </a:extLst>
          </p:cNvPr>
          <p:cNvSpPr/>
          <p:nvPr/>
        </p:nvSpPr>
        <p:spPr>
          <a:xfrm>
            <a:off x="8198077" y="5082362"/>
            <a:ext cx="1425390" cy="261610"/>
          </a:xfrm>
          <a:prstGeom prst="rect">
            <a:avLst/>
          </a:prstGeom>
        </p:spPr>
        <p:txBody>
          <a:bodyPr wrap="none">
            <a:spAutoFit/>
          </a:bodyPr>
          <a:lstStyle/>
          <a:p>
            <a:pPr algn="ctr"/>
            <a:r>
              <a:rPr lang="en-GB" sz="1100" i="1"/>
              <a:t>Figure 5 AlignJob CRD</a:t>
            </a:r>
            <a:endParaRPr lang="en-IE" sz="1100" i="1"/>
          </a:p>
        </p:txBody>
      </p:sp>
    </p:spTree>
    <p:extLst>
      <p:ext uri="{BB962C8B-B14F-4D97-AF65-F5344CB8AC3E}">
        <p14:creationId xmlns:p14="http://schemas.microsoft.com/office/powerpoint/2010/main" val="604991614"/>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4E65CDE2-194C-4A17-9E3C-017E8A8970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685C34-10EF-41B1-B77D-A99FF544BFE6}"/>
              </a:ext>
            </a:extLst>
          </p:cNvPr>
          <p:cNvSpPr>
            <a:spLocks noGrp="1"/>
          </p:cNvSpPr>
          <p:nvPr>
            <p:ph type="title"/>
          </p:nvPr>
        </p:nvSpPr>
        <p:spPr>
          <a:xfrm>
            <a:off x="943276" y="712268"/>
            <a:ext cx="10410524" cy="1193533"/>
          </a:xfrm>
        </p:spPr>
        <p:txBody>
          <a:bodyPr>
            <a:normAutofit/>
          </a:bodyPr>
          <a:lstStyle/>
          <a:p>
            <a:r>
              <a:rPr lang="en-GB">
                <a:solidFill>
                  <a:srgbClr val="FFFFFF"/>
                </a:solidFill>
              </a:rPr>
              <a:t>Extending Kubernetes</a:t>
            </a:r>
            <a:endParaRPr lang="en-IE">
              <a:solidFill>
                <a:srgbClr val="FFFFFF"/>
              </a:solidFill>
            </a:endParaRPr>
          </a:p>
        </p:txBody>
      </p:sp>
      <p:cxnSp>
        <p:nvCxnSpPr>
          <p:cNvPr id="13" name="Straight Connector 9">
            <a:extLst>
              <a:ext uri="{FF2B5EF4-FFF2-40B4-BE49-F238E27FC236}">
                <a16:creationId xmlns:a16="http://schemas.microsoft.com/office/drawing/2014/main" id="{F2AE495E-2AAF-4BC1-87A5-331009D828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109F8E2-2BC8-4632-BF6B-419D15CCF0FE}"/>
              </a:ext>
            </a:extLst>
          </p:cNvPr>
          <p:cNvSpPr>
            <a:spLocks noGrp="1"/>
          </p:cNvSpPr>
          <p:nvPr>
            <p:ph idx="1"/>
          </p:nvPr>
        </p:nvSpPr>
        <p:spPr>
          <a:xfrm>
            <a:off x="943276" y="2050181"/>
            <a:ext cx="10410524" cy="4126782"/>
          </a:xfrm>
        </p:spPr>
        <p:txBody>
          <a:bodyPr>
            <a:normAutofit/>
          </a:bodyPr>
          <a:lstStyle/>
          <a:p>
            <a:pPr>
              <a:lnSpc>
                <a:spcPct val="150000"/>
              </a:lnSpc>
            </a:pPr>
            <a:r>
              <a:rPr lang="en-GB" sz="2400">
                <a:solidFill>
                  <a:srgbClr val="FFFFFF"/>
                </a:solidFill>
              </a:rPr>
              <a:t>Used Python Kubernetes Client to implement a Controller</a:t>
            </a:r>
          </a:p>
          <a:p>
            <a:pPr lvl="1">
              <a:lnSpc>
                <a:spcPct val="150000"/>
              </a:lnSpc>
            </a:pPr>
            <a:r>
              <a:rPr lang="en-GB">
                <a:solidFill>
                  <a:srgbClr val="FFFFFF"/>
                </a:solidFill>
              </a:rPr>
              <a:t>Monitor the creation of AlignJobs (our CRD) and create Jobs to do work</a:t>
            </a:r>
          </a:p>
          <a:p>
            <a:pPr lvl="1">
              <a:lnSpc>
                <a:spcPct val="150000"/>
              </a:lnSpc>
            </a:pPr>
            <a:r>
              <a:rPr lang="en-GB">
                <a:solidFill>
                  <a:srgbClr val="FFFFFF"/>
                </a:solidFill>
              </a:rPr>
              <a:t>Monitor Jobs to determine when to proceed to the next stage</a:t>
            </a:r>
          </a:p>
          <a:p>
            <a:pPr lvl="1">
              <a:lnSpc>
                <a:spcPct val="150000"/>
              </a:lnSpc>
            </a:pPr>
            <a:r>
              <a:rPr lang="en-GB">
                <a:solidFill>
                  <a:srgbClr val="FFFFFF"/>
                </a:solidFill>
              </a:rPr>
              <a:t>Uses the Kubernetes “Watcher” to get notified of changes</a:t>
            </a:r>
          </a:p>
          <a:p>
            <a:pPr>
              <a:lnSpc>
                <a:spcPct val="150000"/>
              </a:lnSpc>
            </a:pPr>
            <a:r>
              <a:rPr lang="en-IE" sz="2400">
                <a:solidFill>
                  <a:srgbClr val="FFFFFF"/>
                </a:solidFill>
              </a:rPr>
              <a:t>Relies on state stored in the AlignJob resource</a:t>
            </a:r>
          </a:p>
        </p:txBody>
      </p:sp>
      <p:sp>
        <p:nvSpPr>
          <p:cNvPr id="5" name="Slide Number Placeholder 4">
            <a:extLst>
              <a:ext uri="{FF2B5EF4-FFF2-40B4-BE49-F238E27FC236}">
                <a16:creationId xmlns:a16="http://schemas.microsoft.com/office/drawing/2014/main" id="{2621FAAC-CBA1-4DFC-9D7D-00F5152CC352}"/>
              </a:ext>
            </a:extLst>
          </p:cNvPr>
          <p:cNvSpPr>
            <a:spLocks noGrp="1"/>
          </p:cNvSpPr>
          <p:nvPr>
            <p:ph type="sldNum" sz="quarter" idx="12"/>
          </p:nvPr>
        </p:nvSpPr>
        <p:spPr/>
        <p:txBody>
          <a:bodyPr/>
          <a:lstStyle/>
          <a:p>
            <a:fld id="{B2DC25EE-239B-4C5F-AAD1-255A7D5F1EE2}" type="slidenum">
              <a:rPr lang="en-US" smtClean="0"/>
              <a:t>14</a:t>
            </a:fld>
            <a:endParaRPr lang="en-US"/>
          </a:p>
        </p:txBody>
      </p:sp>
    </p:spTree>
    <p:extLst>
      <p:ext uri="{BB962C8B-B14F-4D97-AF65-F5344CB8AC3E}">
        <p14:creationId xmlns:p14="http://schemas.microsoft.com/office/powerpoint/2010/main" val="995674625"/>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317B2-0A4F-47D1-A730-CB60D5AC468E}"/>
              </a:ext>
            </a:extLst>
          </p:cNvPr>
          <p:cNvSpPr>
            <a:spLocks noGrp="1"/>
          </p:cNvSpPr>
          <p:nvPr>
            <p:ph type="title"/>
          </p:nvPr>
        </p:nvSpPr>
        <p:spPr/>
        <p:txBody>
          <a:bodyPr/>
          <a:lstStyle/>
          <a:p>
            <a:r>
              <a:rPr lang="en-GB">
                <a:solidFill>
                  <a:schemeClr val="bg1"/>
                </a:solidFill>
              </a:rPr>
              <a:t>AlignJob Stages</a:t>
            </a:r>
            <a:endParaRPr lang="en-IE">
              <a:solidFill>
                <a:schemeClr val="bg1"/>
              </a:solidFill>
            </a:endParaRPr>
          </a:p>
        </p:txBody>
      </p:sp>
      <p:graphicFrame>
        <p:nvGraphicFramePr>
          <p:cNvPr id="4" name="Content Placeholder 3">
            <a:extLst>
              <a:ext uri="{FF2B5EF4-FFF2-40B4-BE49-F238E27FC236}">
                <a16:creationId xmlns:a16="http://schemas.microsoft.com/office/drawing/2014/main" id="{2A35D38F-906F-4C58-AC48-6BE203841EFD}"/>
              </a:ext>
            </a:extLst>
          </p:cNvPr>
          <p:cNvGraphicFramePr>
            <a:graphicFrameLocks noGrp="1"/>
          </p:cNvGraphicFramePr>
          <p:nvPr>
            <p:ph idx="1"/>
            <p:extLst>
              <p:ext uri="{D42A27DB-BD31-4B8C-83A1-F6EECF244321}">
                <p14:modId xmlns:p14="http://schemas.microsoft.com/office/powerpoint/2010/main" val="3502553103"/>
              </p:ext>
            </p:extLst>
          </p:nvPr>
        </p:nvGraphicFramePr>
        <p:xfrm>
          <a:off x="1360967" y="1414242"/>
          <a:ext cx="11961628" cy="48021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a:extLst>
              <a:ext uri="{FF2B5EF4-FFF2-40B4-BE49-F238E27FC236}">
                <a16:creationId xmlns:a16="http://schemas.microsoft.com/office/drawing/2014/main" id="{EA17C458-2493-47AC-B61C-08C2DFA9DDE2}"/>
              </a:ext>
            </a:extLst>
          </p:cNvPr>
          <p:cNvSpPr>
            <a:spLocks noGrp="1"/>
          </p:cNvSpPr>
          <p:nvPr>
            <p:ph type="sldNum" sz="quarter" idx="12"/>
          </p:nvPr>
        </p:nvSpPr>
        <p:spPr/>
        <p:txBody>
          <a:bodyPr/>
          <a:lstStyle/>
          <a:p>
            <a:fld id="{B2DC25EE-239B-4C5F-AAD1-255A7D5F1EE2}" type="slidenum">
              <a:rPr lang="en-US" smtClean="0"/>
              <a:t>15</a:t>
            </a:fld>
            <a:endParaRPr lang="en-US"/>
          </a:p>
        </p:txBody>
      </p:sp>
    </p:spTree>
    <p:extLst>
      <p:ext uri="{BB962C8B-B14F-4D97-AF65-F5344CB8AC3E}">
        <p14:creationId xmlns:p14="http://schemas.microsoft.com/office/powerpoint/2010/main" val="13606439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AD9A4CF-9A5A-49BA-887B-A1E576F2B165}"/>
              </a:ext>
            </a:extLst>
          </p:cNvPr>
          <p:cNvSpPr>
            <a:spLocks noGrp="1"/>
          </p:cNvSpPr>
          <p:nvPr>
            <p:ph type="title"/>
          </p:nvPr>
        </p:nvSpPr>
        <p:spPr/>
        <p:txBody>
          <a:bodyPr/>
          <a:lstStyle/>
          <a:p>
            <a:r>
              <a:rPr lang="en-GB">
                <a:solidFill>
                  <a:schemeClr val="bg1"/>
                </a:solidFill>
              </a:rPr>
              <a:t>Running an AlignJob</a:t>
            </a:r>
            <a:endParaRPr lang="en-IE">
              <a:solidFill>
                <a:schemeClr val="bg1"/>
              </a:solidFill>
            </a:endParaRPr>
          </a:p>
        </p:txBody>
      </p:sp>
      <p:pic>
        <p:nvPicPr>
          <p:cNvPr id="2" name="Content Placeholder 1">
            <a:hlinkClick r:id="rId2"/>
            <a:extLst>
              <a:ext uri="{FF2B5EF4-FFF2-40B4-BE49-F238E27FC236}">
                <a16:creationId xmlns:a16="http://schemas.microsoft.com/office/drawing/2014/main" id="{75E7B2DD-5AE9-46E1-AB4C-D6E601A92AA5}"/>
              </a:ext>
            </a:extLst>
          </p:cNvPr>
          <p:cNvPicPr>
            <a:picLocks noGrp="1" noChangeAspect="1"/>
          </p:cNvPicPr>
          <p:nvPr>
            <p:ph idx="1"/>
          </p:nvPr>
        </p:nvPicPr>
        <p:blipFill>
          <a:blip r:embed="rId3"/>
          <a:stretch>
            <a:fillRect/>
          </a:stretch>
        </p:blipFill>
        <p:spPr>
          <a:xfrm>
            <a:off x="2510175" y="1825625"/>
            <a:ext cx="7171649" cy="4351338"/>
          </a:xfrm>
          <a:prstGeom prst="rect">
            <a:avLst/>
          </a:prstGeom>
        </p:spPr>
      </p:pic>
      <p:sp>
        <p:nvSpPr>
          <p:cNvPr id="4" name="Slide Number Placeholder 3">
            <a:extLst>
              <a:ext uri="{FF2B5EF4-FFF2-40B4-BE49-F238E27FC236}">
                <a16:creationId xmlns:a16="http://schemas.microsoft.com/office/drawing/2014/main" id="{EDAF1EC8-7C29-4119-A9B3-1907476E7734}"/>
              </a:ext>
            </a:extLst>
          </p:cNvPr>
          <p:cNvSpPr>
            <a:spLocks noGrp="1"/>
          </p:cNvSpPr>
          <p:nvPr>
            <p:ph type="sldNum" sz="quarter" idx="12"/>
          </p:nvPr>
        </p:nvSpPr>
        <p:spPr/>
        <p:txBody>
          <a:bodyPr/>
          <a:lstStyle/>
          <a:p>
            <a:fld id="{B2DC25EE-239B-4C5F-AAD1-255A7D5F1EE2}" type="slidenum">
              <a:rPr lang="en-US" smtClean="0"/>
              <a:t>16</a:t>
            </a:fld>
            <a:endParaRPr lang="en-US"/>
          </a:p>
        </p:txBody>
      </p:sp>
    </p:spTree>
    <p:extLst>
      <p:ext uri="{BB962C8B-B14F-4D97-AF65-F5344CB8AC3E}">
        <p14:creationId xmlns:p14="http://schemas.microsoft.com/office/powerpoint/2010/main" val="27366198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317B2-0A4F-47D1-A730-CB60D5AC468E}"/>
              </a:ext>
            </a:extLst>
          </p:cNvPr>
          <p:cNvSpPr>
            <a:spLocks noGrp="1"/>
          </p:cNvSpPr>
          <p:nvPr>
            <p:ph type="title"/>
          </p:nvPr>
        </p:nvSpPr>
        <p:spPr/>
        <p:txBody>
          <a:bodyPr/>
          <a:lstStyle/>
          <a:p>
            <a:r>
              <a:rPr lang="en-GB">
                <a:solidFill>
                  <a:schemeClr val="bg1"/>
                </a:solidFill>
              </a:rPr>
              <a:t>AlignJob Stages</a:t>
            </a:r>
            <a:endParaRPr lang="en-IE">
              <a:solidFill>
                <a:schemeClr val="bg1"/>
              </a:solidFill>
            </a:endParaRPr>
          </a:p>
        </p:txBody>
      </p:sp>
      <p:graphicFrame>
        <p:nvGraphicFramePr>
          <p:cNvPr id="4" name="Content Placeholder 3">
            <a:extLst>
              <a:ext uri="{FF2B5EF4-FFF2-40B4-BE49-F238E27FC236}">
                <a16:creationId xmlns:a16="http://schemas.microsoft.com/office/drawing/2014/main" id="{2A35D38F-906F-4C58-AC48-6BE203841EFD}"/>
              </a:ext>
            </a:extLst>
          </p:cNvPr>
          <p:cNvGraphicFramePr>
            <a:graphicFrameLocks noGrp="1"/>
          </p:cNvGraphicFramePr>
          <p:nvPr>
            <p:ph idx="1"/>
          </p:nvPr>
        </p:nvGraphicFramePr>
        <p:xfrm>
          <a:off x="1360967" y="1414242"/>
          <a:ext cx="11961628" cy="48021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a:extLst>
              <a:ext uri="{FF2B5EF4-FFF2-40B4-BE49-F238E27FC236}">
                <a16:creationId xmlns:a16="http://schemas.microsoft.com/office/drawing/2014/main" id="{EA17C458-2493-47AC-B61C-08C2DFA9DDE2}"/>
              </a:ext>
            </a:extLst>
          </p:cNvPr>
          <p:cNvSpPr>
            <a:spLocks noGrp="1"/>
          </p:cNvSpPr>
          <p:nvPr>
            <p:ph type="sldNum" sz="quarter" idx="12"/>
          </p:nvPr>
        </p:nvSpPr>
        <p:spPr/>
        <p:txBody>
          <a:bodyPr/>
          <a:lstStyle/>
          <a:p>
            <a:fld id="{B2DC25EE-239B-4C5F-AAD1-255A7D5F1EE2}" type="slidenum">
              <a:rPr lang="en-US" smtClean="0"/>
              <a:t>17</a:t>
            </a:fld>
            <a:endParaRPr lang="en-US"/>
          </a:p>
        </p:txBody>
      </p:sp>
    </p:spTree>
    <p:extLst>
      <p:ext uri="{BB962C8B-B14F-4D97-AF65-F5344CB8AC3E}">
        <p14:creationId xmlns:p14="http://schemas.microsoft.com/office/powerpoint/2010/main" val="27994371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2" name="Rectangle 9">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1">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9C63AEBC-205A-4AE1-A6E5-410A75768CF6}"/>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kern="1200">
                <a:solidFill>
                  <a:schemeClr val="tx1"/>
                </a:solidFill>
                <a:latin typeface="+mj-lt"/>
                <a:ea typeface="+mj-ea"/>
                <a:cs typeface="+mj-cs"/>
              </a:rPr>
              <a:t>Results</a:t>
            </a:r>
          </a:p>
        </p:txBody>
      </p:sp>
      <p:sp>
        <p:nvSpPr>
          <p:cNvPr id="5" name="Text Placeholder 4">
            <a:extLst>
              <a:ext uri="{FF2B5EF4-FFF2-40B4-BE49-F238E27FC236}">
                <a16:creationId xmlns:a16="http://schemas.microsoft.com/office/drawing/2014/main" id="{A2BAA039-5DDB-44AA-87BC-9C906F38ABC5}"/>
              </a:ext>
            </a:extLst>
          </p:cNvPr>
          <p:cNvSpPr>
            <a:spLocks noGrp="1"/>
          </p:cNvSpPr>
          <p:nvPr>
            <p:ph type="body" idx="1"/>
          </p:nvPr>
        </p:nvSpPr>
        <p:spPr>
          <a:xfrm>
            <a:off x="1524000" y="4256436"/>
            <a:ext cx="9144000" cy="1600818"/>
          </a:xfrm>
        </p:spPr>
        <p:txBody>
          <a:bodyPr vert="horz" lIns="91440" tIns="45720" rIns="91440" bIns="45720" rtlCol="0">
            <a:normAutofit/>
          </a:bodyPr>
          <a:lstStyle/>
          <a:p>
            <a:pPr algn="ctr"/>
            <a:endParaRPr lang="en-US" sz="2400" kern="1200">
              <a:solidFill>
                <a:schemeClr val="accent1">
                  <a:lumMod val="60000"/>
                  <a:lumOff val="40000"/>
                </a:schemeClr>
              </a:solidFill>
              <a:latin typeface="+mn-lt"/>
              <a:ea typeface="+mn-ea"/>
              <a:cs typeface="+mn-cs"/>
            </a:endParaRPr>
          </a:p>
        </p:txBody>
      </p:sp>
      <p:cxnSp>
        <p:nvCxnSpPr>
          <p:cNvPr id="24" name="Straight Connector 13">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4CB38B98-5C35-47F7-BEC6-D2023DB2DE13}"/>
              </a:ext>
            </a:extLst>
          </p:cNvPr>
          <p:cNvSpPr>
            <a:spLocks noGrp="1"/>
          </p:cNvSpPr>
          <p:nvPr>
            <p:ph type="sldNum" sz="quarter" idx="12"/>
          </p:nvPr>
        </p:nvSpPr>
        <p:spPr/>
        <p:txBody>
          <a:bodyPr/>
          <a:lstStyle/>
          <a:p>
            <a:fld id="{B2DC25EE-239B-4C5F-AAD1-255A7D5F1EE2}" type="slidenum">
              <a:rPr lang="en-US" smtClean="0"/>
              <a:t>18</a:t>
            </a:fld>
            <a:endParaRPr lang="en-US"/>
          </a:p>
        </p:txBody>
      </p:sp>
    </p:spTree>
    <p:extLst>
      <p:ext uri="{BB962C8B-B14F-4D97-AF65-F5344CB8AC3E}">
        <p14:creationId xmlns:p14="http://schemas.microsoft.com/office/powerpoint/2010/main" val="819138185"/>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019222A4-4539-4697-91F2-AAD0700EEC56}"/>
              </a:ext>
            </a:extLst>
          </p:cNvPr>
          <p:cNvSpPr>
            <a:spLocks noGrp="1"/>
          </p:cNvSpPr>
          <p:nvPr>
            <p:ph type="title"/>
          </p:nvPr>
        </p:nvSpPr>
        <p:spPr>
          <a:xfrm>
            <a:off x="594360" y="640263"/>
            <a:ext cx="3822192" cy="1344975"/>
          </a:xfrm>
        </p:spPr>
        <p:txBody>
          <a:bodyPr>
            <a:normAutofit/>
          </a:bodyPr>
          <a:lstStyle/>
          <a:p>
            <a:r>
              <a:rPr lang="en-GB" sz="3600">
                <a:solidFill>
                  <a:schemeClr val="bg1"/>
                </a:solidFill>
              </a:rPr>
              <a:t>Alignment Stage Speed-up</a:t>
            </a:r>
            <a:endParaRPr lang="en-IE" sz="3600">
              <a:solidFill>
                <a:schemeClr val="bg1"/>
              </a:solidFill>
            </a:endParaRPr>
          </a:p>
        </p:txBody>
      </p:sp>
      <p:cxnSp>
        <p:nvCxnSpPr>
          <p:cNvPr id="13" name="Straight Connector 12">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ECD0ECC1-A78B-42B8-BB16-2CA2998B1148}"/>
              </a:ext>
            </a:extLst>
          </p:cNvPr>
          <p:cNvSpPr>
            <a:spLocks noGrp="1"/>
          </p:cNvSpPr>
          <p:nvPr>
            <p:ph idx="1"/>
          </p:nvPr>
        </p:nvSpPr>
        <p:spPr>
          <a:xfrm>
            <a:off x="593610" y="2121763"/>
            <a:ext cx="3822192" cy="3773010"/>
          </a:xfrm>
        </p:spPr>
        <p:txBody>
          <a:bodyPr>
            <a:normAutofit/>
          </a:bodyPr>
          <a:lstStyle/>
          <a:p>
            <a:r>
              <a:rPr lang="en-GB" sz="2000">
                <a:solidFill>
                  <a:schemeClr val="bg1"/>
                </a:solidFill>
              </a:rPr>
              <a:t>91% average speedup factor</a:t>
            </a:r>
          </a:p>
          <a:p>
            <a:r>
              <a:rPr lang="en-GB" sz="2000">
                <a:solidFill>
                  <a:schemeClr val="bg1"/>
                </a:solidFill>
              </a:rPr>
              <a:t> </a:t>
            </a:r>
            <a:r>
              <a:rPr lang="en-IE" sz="2000">
                <a:solidFill>
                  <a:schemeClr val="bg1"/>
                </a:solidFill>
              </a:rPr>
              <a:t>Alignment time is composed of fixed and variable costs</a:t>
            </a:r>
          </a:p>
          <a:p>
            <a:pPr lvl="1"/>
            <a:r>
              <a:rPr lang="en-IE" sz="2000">
                <a:solidFill>
                  <a:schemeClr val="bg1"/>
                </a:solidFill>
              </a:rPr>
              <a:t>Fixed costs include application start-up, reading the reference genome</a:t>
            </a:r>
          </a:p>
          <a:p>
            <a:pPr lvl="1"/>
            <a:r>
              <a:rPr lang="en-IE" sz="2000">
                <a:solidFill>
                  <a:schemeClr val="bg1"/>
                </a:solidFill>
              </a:rPr>
              <a:t>Variable costs increase linearly with the size of the input</a:t>
            </a:r>
          </a:p>
        </p:txBody>
      </p:sp>
      <p:graphicFrame>
        <p:nvGraphicFramePr>
          <p:cNvPr id="6" name="Chart 5">
            <a:extLst>
              <a:ext uri="{FF2B5EF4-FFF2-40B4-BE49-F238E27FC236}">
                <a16:creationId xmlns:a16="http://schemas.microsoft.com/office/drawing/2014/main" id="{5B99E2CF-BAF2-42AC-B6E8-998D342E1A97}"/>
              </a:ext>
            </a:extLst>
          </p:cNvPr>
          <p:cNvGraphicFramePr/>
          <p:nvPr>
            <p:extLst>
              <p:ext uri="{D42A27DB-BD31-4B8C-83A1-F6EECF244321}">
                <p14:modId xmlns:p14="http://schemas.microsoft.com/office/powerpoint/2010/main" val="3433916457"/>
              </p:ext>
            </p:extLst>
          </p:nvPr>
        </p:nvGraphicFramePr>
        <p:xfrm>
          <a:off x="5110716" y="484632"/>
          <a:ext cx="6596652" cy="5733287"/>
        </p:xfrm>
        <a:graphic>
          <a:graphicData uri="http://schemas.openxmlformats.org/drawingml/2006/chart">
            <c:chart xmlns:c="http://schemas.openxmlformats.org/drawingml/2006/chart" xmlns:r="http://schemas.openxmlformats.org/officeDocument/2006/relationships" r:id="rId3"/>
          </a:graphicData>
        </a:graphic>
      </p:graphicFrame>
      <p:sp>
        <p:nvSpPr>
          <p:cNvPr id="3" name="Slide Number Placeholder 2">
            <a:extLst>
              <a:ext uri="{FF2B5EF4-FFF2-40B4-BE49-F238E27FC236}">
                <a16:creationId xmlns:a16="http://schemas.microsoft.com/office/drawing/2014/main" id="{6FEF8FA6-35C5-4F75-ADCE-0FFF2D2B6D41}"/>
              </a:ext>
            </a:extLst>
          </p:cNvPr>
          <p:cNvSpPr>
            <a:spLocks noGrp="1"/>
          </p:cNvSpPr>
          <p:nvPr>
            <p:ph type="sldNum" sz="quarter" idx="12"/>
          </p:nvPr>
        </p:nvSpPr>
        <p:spPr/>
        <p:txBody>
          <a:bodyPr/>
          <a:lstStyle/>
          <a:p>
            <a:fld id="{B2DC25EE-239B-4C5F-AAD1-255A7D5F1EE2}" type="slidenum">
              <a:rPr lang="en-US" smtClean="0"/>
              <a:t>19</a:t>
            </a:fld>
            <a:endParaRPr lang="en-US"/>
          </a:p>
        </p:txBody>
      </p:sp>
    </p:spTree>
    <p:extLst>
      <p:ext uri="{BB962C8B-B14F-4D97-AF65-F5344CB8AC3E}">
        <p14:creationId xmlns:p14="http://schemas.microsoft.com/office/powerpoint/2010/main" val="1590950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AD72D4D1-076F-49D3-9889-EFC4F6D7C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629B5E-A352-4FB7-B15F-696F197E5244}"/>
              </a:ext>
            </a:extLst>
          </p:cNvPr>
          <p:cNvSpPr>
            <a:spLocks noGrp="1"/>
          </p:cNvSpPr>
          <p:nvPr>
            <p:ph type="title"/>
          </p:nvPr>
        </p:nvSpPr>
        <p:spPr>
          <a:xfrm>
            <a:off x="838200" y="963877"/>
            <a:ext cx="3494362" cy="4930246"/>
          </a:xfrm>
        </p:spPr>
        <p:txBody>
          <a:bodyPr>
            <a:normAutofit/>
          </a:bodyPr>
          <a:lstStyle/>
          <a:p>
            <a:pPr algn="r"/>
            <a:r>
              <a:rPr lang="en-GB"/>
              <a:t>Agenda</a:t>
            </a:r>
            <a:endParaRPr lang="en-IE"/>
          </a:p>
        </p:txBody>
      </p:sp>
      <p:cxnSp>
        <p:nvCxnSpPr>
          <p:cNvPr id="35" name="Straight Connector 34">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Content Placeholder 2">
            <a:extLst>
              <a:ext uri="{FF2B5EF4-FFF2-40B4-BE49-F238E27FC236}">
                <a16:creationId xmlns:a16="http://schemas.microsoft.com/office/drawing/2014/main" id="{05896510-466D-4375-999B-4F39DEA55E74}"/>
              </a:ext>
            </a:extLst>
          </p:cNvPr>
          <p:cNvSpPr>
            <a:spLocks noGrp="1"/>
          </p:cNvSpPr>
          <p:nvPr>
            <p:ph idx="1"/>
          </p:nvPr>
        </p:nvSpPr>
        <p:spPr>
          <a:xfrm>
            <a:off x="4976031" y="963877"/>
            <a:ext cx="6377769" cy="4930246"/>
          </a:xfrm>
        </p:spPr>
        <p:txBody>
          <a:bodyPr anchor="ctr">
            <a:normAutofit/>
          </a:bodyPr>
          <a:lstStyle/>
          <a:p>
            <a:pPr marL="0" indent="0">
              <a:buNone/>
            </a:pPr>
            <a:r>
              <a:rPr lang="en-GB" sz="2400"/>
              <a:t>Background</a:t>
            </a:r>
          </a:p>
          <a:p>
            <a:pPr marL="0" indent="0">
              <a:buNone/>
            </a:pPr>
            <a:r>
              <a:rPr lang="en-GB" sz="2400"/>
              <a:t>Problem Statement</a:t>
            </a:r>
          </a:p>
          <a:p>
            <a:pPr marL="0" indent="0">
              <a:buNone/>
            </a:pPr>
            <a:r>
              <a:rPr lang="en-GB" sz="2400"/>
              <a:t>Design Overview</a:t>
            </a:r>
          </a:p>
          <a:p>
            <a:pPr marL="0" indent="0">
              <a:buNone/>
            </a:pPr>
            <a:r>
              <a:rPr lang="en-GB" sz="2400"/>
              <a:t>Results</a:t>
            </a:r>
          </a:p>
          <a:p>
            <a:pPr marL="0" indent="0">
              <a:buNone/>
            </a:pPr>
            <a:r>
              <a:rPr lang="en-GB" sz="2400"/>
              <a:t>Conclusion</a:t>
            </a:r>
            <a:endParaRPr lang="en-IE" sz="2400"/>
          </a:p>
        </p:txBody>
      </p:sp>
      <p:sp>
        <p:nvSpPr>
          <p:cNvPr id="4" name="Slide Number Placeholder 3">
            <a:extLst>
              <a:ext uri="{FF2B5EF4-FFF2-40B4-BE49-F238E27FC236}">
                <a16:creationId xmlns:a16="http://schemas.microsoft.com/office/drawing/2014/main" id="{444D30F2-A98C-4D0D-9591-1B110D5C9974}"/>
              </a:ext>
            </a:extLst>
          </p:cNvPr>
          <p:cNvSpPr>
            <a:spLocks noGrp="1"/>
          </p:cNvSpPr>
          <p:nvPr>
            <p:ph type="sldNum" sz="quarter" idx="12"/>
          </p:nvPr>
        </p:nvSpPr>
        <p:spPr/>
        <p:txBody>
          <a:bodyPr/>
          <a:lstStyle/>
          <a:p>
            <a:fld id="{B2DC25EE-239B-4C5F-AAD1-255A7D5F1EE2}" type="slidenum">
              <a:rPr lang="en-US" smtClean="0"/>
              <a:t>2</a:t>
            </a:fld>
            <a:endParaRPr lang="en-US"/>
          </a:p>
        </p:txBody>
      </p:sp>
    </p:spTree>
    <p:extLst>
      <p:ext uri="{BB962C8B-B14F-4D97-AF65-F5344CB8AC3E}">
        <p14:creationId xmlns:p14="http://schemas.microsoft.com/office/powerpoint/2010/main" val="940673318"/>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2">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834E35-1A19-483E-A974-7004ABD180EA}"/>
              </a:ext>
            </a:extLst>
          </p:cNvPr>
          <p:cNvSpPr>
            <a:spLocks noGrp="1"/>
          </p:cNvSpPr>
          <p:nvPr>
            <p:ph type="title"/>
          </p:nvPr>
        </p:nvSpPr>
        <p:spPr>
          <a:xfrm>
            <a:off x="594360" y="640263"/>
            <a:ext cx="3822192" cy="1344975"/>
          </a:xfrm>
        </p:spPr>
        <p:txBody>
          <a:bodyPr vert="horz" lIns="91440" tIns="45720" rIns="91440" bIns="45720" rtlCol="0" anchor="ctr">
            <a:normAutofit/>
          </a:bodyPr>
          <a:lstStyle/>
          <a:p>
            <a:r>
              <a:rPr lang="en-US" sz="3600" kern="1200">
                <a:solidFill>
                  <a:schemeClr val="bg1"/>
                </a:solidFill>
                <a:latin typeface="+mj-lt"/>
                <a:ea typeface="+mj-ea"/>
                <a:cs typeface="+mj-cs"/>
              </a:rPr>
              <a:t>Practical Speed-up</a:t>
            </a:r>
          </a:p>
        </p:txBody>
      </p:sp>
      <p:cxnSp>
        <p:nvCxnSpPr>
          <p:cNvPr id="18" name="Straight Connector 14">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8" name="Content Placeholder 4">
            <a:extLst>
              <a:ext uri="{FF2B5EF4-FFF2-40B4-BE49-F238E27FC236}">
                <a16:creationId xmlns:a16="http://schemas.microsoft.com/office/drawing/2014/main" id="{23F4D757-61F4-4E3C-B88C-95CC0B270D73}"/>
              </a:ext>
            </a:extLst>
          </p:cNvPr>
          <p:cNvSpPr txBox="1">
            <a:spLocks/>
          </p:cNvSpPr>
          <p:nvPr/>
        </p:nvSpPr>
        <p:spPr>
          <a:xfrm>
            <a:off x="593610" y="2121763"/>
            <a:ext cx="3822192" cy="37730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a:solidFill>
                  <a:schemeClr val="bg1"/>
                </a:solidFill>
              </a:rPr>
              <a:t>Align accounts for 36% of runtime when parallelization is used</a:t>
            </a:r>
          </a:p>
          <a:p>
            <a:r>
              <a:rPr lang="en-US" sz="2000">
                <a:solidFill>
                  <a:schemeClr val="bg1"/>
                </a:solidFill>
              </a:rPr>
              <a:t>Other stages account for most of the time taken.</a:t>
            </a:r>
          </a:p>
        </p:txBody>
      </p:sp>
      <p:graphicFrame>
        <p:nvGraphicFramePr>
          <p:cNvPr id="6" name="Content Placeholder 5">
            <a:extLst>
              <a:ext uri="{FF2B5EF4-FFF2-40B4-BE49-F238E27FC236}">
                <a16:creationId xmlns:a16="http://schemas.microsoft.com/office/drawing/2014/main" id="{B2C5BA25-0385-4D62-81AD-9FD4429EA1B7}"/>
              </a:ext>
            </a:extLst>
          </p:cNvPr>
          <p:cNvGraphicFramePr>
            <a:graphicFrameLocks noGrp="1"/>
          </p:cNvGraphicFramePr>
          <p:nvPr>
            <p:ph idx="1"/>
            <p:extLst>
              <p:ext uri="{D42A27DB-BD31-4B8C-83A1-F6EECF244321}">
                <p14:modId xmlns:p14="http://schemas.microsoft.com/office/powerpoint/2010/main" val="338161686"/>
              </p:ext>
            </p:extLst>
          </p:nvPr>
        </p:nvGraphicFramePr>
        <p:xfrm>
          <a:off x="5110716" y="484632"/>
          <a:ext cx="6596652" cy="5733287"/>
        </p:xfrm>
        <a:graphic>
          <a:graphicData uri="http://schemas.openxmlformats.org/drawingml/2006/chart">
            <c:chart xmlns:c="http://schemas.openxmlformats.org/drawingml/2006/chart" xmlns:r="http://schemas.openxmlformats.org/officeDocument/2006/relationships" r:id="rId2"/>
          </a:graphicData>
        </a:graphic>
      </p:graphicFrame>
      <p:sp>
        <p:nvSpPr>
          <p:cNvPr id="4" name="Slide Number Placeholder 3">
            <a:extLst>
              <a:ext uri="{FF2B5EF4-FFF2-40B4-BE49-F238E27FC236}">
                <a16:creationId xmlns:a16="http://schemas.microsoft.com/office/drawing/2014/main" id="{1BD3586A-0CFE-4EED-A69A-4AF0987AB54A}"/>
              </a:ext>
            </a:extLst>
          </p:cNvPr>
          <p:cNvSpPr>
            <a:spLocks noGrp="1"/>
          </p:cNvSpPr>
          <p:nvPr>
            <p:ph type="sldNum" sz="quarter" idx="12"/>
          </p:nvPr>
        </p:nvSpPr>
        <p:spPr/>
        <p:txBody>
          <a:bodyPr/>
          <a:lstStyle/>
          <a:p>
            <a:fld id="{B2DC25EE-239B-4C5F-AAD1-255A7D5F1EE2}" type="slidenum">
              <a:rPr lang="en-US" smtClean="0"/>
              <a:t>20</a:t>
            </a:fld>
            <a:endParaRPr lang="en-US"/>
          </a:p>
        </p:txBody>
      </p:sp>
    </p:spTree>
    <p:extLst>
      <p:ext uri="{BB962C8B-B14F-4D97-AF65-F5344CB8AC3E}">
        <p14:creationId xmlns:p14="http://schemas.microsoft.com/office/powerpoint/2010/main" val="3652530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7E98E0-2DAE-40F9-BF31-0D6DB245CD6A}"/>
              </a:ext>
            </a:extLst>
          </p:cNvPr>
          <p:cNvSpPr>
            <a:spLocks noGrp="1"/>
          </p:cNvSpPr>
          <p:nvPr>
            <p:ph type="title"/>
          </p:nvPr>
        </p:nvSpPr>
        <p:spPr>
          <a:xfrm>
            <a:off x="943277" y="712269"/>
            <a:ext cx="3370998" cy="5502264"/>
          </a:xfrm>
        </p:spPr>
        <p:txBody>
          <a:bodyPr>
            <a:normAutofit/>
          </a:bodyPr>
          <a:lstStyle/>
          <a:p>
            <a:r>
              <a:rPr lang="en-GB"/>
              <a:t>Practical Speed-up</a:t>
            </a:r>
            <a:endParaRPr lang="en-IE"/>
          </a:p>
        </p:txBody>
      </p:sp>
      <p:cxnSp>
        <p:nvCxnSpPr>
          <p:cNvPr id="11" name="Straight Connector 10">
            <a:extLst>
              <a:ext uri="{FF2B5EF4-FFF2-40B4-BE49-F238E27FC236}">
                <a16:creationId xmlns:a16="http://schemas.microsoft.com/office/drawing/2014/main" id="{EC15C128-8E68-44BD-BF94-FBA9CA4B03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5304" y="2395983"/>
            <a:ext cx="0" cy="2228850"/>
          </a:xfrm>
          <a:prstGeom prst="line">
            <a:avLst/>
          </a:prstGeom>
          <a:ln w="19050">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graphicFrame>
        <p:nvGraphicFramePr>
          <p:cNvPr id="4" name="Content Placeholder 3">
            <a:extLst>
              <a:ext uri="{FF2B5EF4-FFF2-40B4-BE49-F238E27FC236}">
                <a16:creationId xmlns:a16="http://schemas.microsoft.com/office/drawing/2014/main" id="{865B4DE7-496C-491A-BC84-A9F60392C515}"/>
              </a:ext>
            </a:extLst>
          </p:cNvPr>
          <p:cNvGraphicFramePr>
            <a:graphicFrameLocks noGrp="1"/>
          </p:cNvGraphicFramePr>
          <p:nvPr>
            <p:ph idx="1"/>
            <p:extLst>
              <p:ext uri="{D42A27DB-BD31-4B8C-83A1-F6EECF244321}">
                <p14:modId xmlns:p14="http://schemas.microsoft.com/office/powerpoint/2010/main" val="550509075"/>
              </p:ext>
            </p:extLst>
          </p:nvPr>
        </p:nvGraphicFramePr>
        <p:xfrm>
          <a:off x="3399692" y="642938"/>
          <a:ext cx="8149372" cy="5572125"/>
        </p:xfrm>
        <a:graphic>
          <a:graphicData uri="http://schemas.openxmlformats.org/drawingml/2006/chart">
            <c:chart xmlns:c="http://schemas.openxmlformats.org/drawingml/2006/chart" xmlns:r="http://schemas.openxmlformats.org/officeDocument/2006/relationships" r:id="rId3"/>
          </a:graphicData>
        </a:graphic>
      </p:graphicFrame>
      <p:sp>
        <p:nvSpPr>
          <p:cNvPr id="5" name="Slide Number Placeholder 4">
            <a:extLst>
              <a:ext uri="{FF2B5EF4-FFF2-40B4-BE49-F238E27FC236}">
                <a16:creationId xmlns:a16="http://schemas.microsoft.com/office/drawing/2014/main" id="{29844260-6804-4D2A-82CB-B00CE6CC62F6}"/>
              </a:ext>
            </a:extLst>
          </p:cNvPr>
          <p:cNvSpPr>
            <a:spLocks noGrp="1"/>
          </p:cNvSpPr>
          <p:nvPr>
            <p:ph type="sldNum" sz="quarter" idx="12"/>
          </p:nvPr>
        </p:nvSpPr>
        <p:spPr/>
        <p:txBody>
          <a:bodyPr/>
          <a:lstStyle/>
          <a:p>
            <a:fld id="{B2DC25EE-239B-4C5F-AAD1-255A7D5F1EE2}" type="slidenum">
              <a:rPr lang="en-US" smtClean="0"/>
              <a:t>21</a:t>
            </a:fld>
            <a:endParaRPr lang="en-US"/>
          </a:p>
        </p:txBody>
      </p:sp>
    </p:spTree>
    <p:extLst>
      <p:ext uri="{BB962C8B-B14F-4D97-AF65-F5344CB8AC3E}">
        <p14:creationId xmlns:p14="http://schemas.microsoft.com/office/powerpoint/2010/main" val="2533665623"/>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9C68F5-2913-4D64-AB9E-DD1093EC29D0}"/>
              </a:ext>
            </a:extLst>
          </p:cNvPr>
          <p:cNvSpPr>
            <a:spLocks noGrp="1"/>
          </p:cNvSpPr>
          <p:nvPr>
            <p:ph type="title"/>
          </p:nvPr>
        </p:nvSpPr>
        <p:spPr>
          <a:xfrm>
            <a:off x="943277" y="712269"/>
            <a:ext cx="3370998" cy="5502264"/>
          </a:xfrm>
        </p:spPr>
        <p:txBody>
          <a:bodyPr>
            <a:normAutofit/>
          </a:bodyPr>
          <a:lstStyle/>
          <a:p>
            <a:r>
              <a:rPr lang="en-GB"/>
              <a:t>Scaling for High Parallelism</a:t>
            </a:r>
            <a:endParaRPr lang="en-IE"/>
          </a:p>
        </p:txBody>
      </p:sp>
      <p:cxnSp>
        <p:nvCxnSpPr>
          <p:cNvPr id="11" name="Straight Connector 10">
            <a:extLst>
              <a:ext uri="{FF2B5EF4-FFF2-40B4-BE49-F238E27FC236}">
                <a16:creationId xmlns:a16="http://schemas.microsoft.com/office/drawing/2014/main" id="{EC15C128-8E68-44BD-BF94-FBA9CA4B03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5304" y="2395983"/>
            <a:ext cx="0" cy="2228850"/>
          </a:xfrm>
          <a:prstGeom prst="line">
            <a:avLst/>
          </a:prstGeom>
          <a:ln w="19050">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graphicFrame>
        <p:nvGraphicFramePr>
          <p:cNvPr id="4" name="Content Placeholder 3">
            <a:extLst>
              <a:ext uri="{FF2B5EF4-FFF2-40B4-BE49-F238E27FC236}">
                <a16:creationId xmlns:a16="http://schemas.microsoft.com/office/drawing/2014/main" id="{71E1D31C-6830-44FC-827E-1ECCECC20957}"/>
              </a:ext>
            </a:extLst>
          </p:cNvPr>
          <p:cNvGraphicFramePr>
            <a:graphicFrameLocks noGrp="1"/>
          </p:cNvGraphicFramePr>
          <p:nvPr>
            <p:ph idx="1"/>
            <p:extLst>
              <p:ext uri="{D42A27DB-BD31-4B8C-83A1-F6EECF244321}">
                <p14:modId xmlns:p14="http://schemas.microsoft.com/office/powerpoint/2010/main" val="404822846"/>
              </p:ext>
            </p:extLst>
          </p:nvPr>
        </p:nvGraphicFramePr>
        <p:xfrm>
          <a:off x="3856892" y="642938"/>
          <a:ext cx="8182708" cy="5699247"/>
        </p:xfrm>
        <a:graphic>
          <a:graphicData uri="http://schemas.openxmlformats.org/drawingml/2006/chart">
            <c:chart xmlns:c="http://schemas.openxmlformats.org/drawingml/2006/chart" xmlns:r="http://schemas.openxmlformats.org/officeDocument/2006/relationships" r:id="rId3"/>
          </a:graphicData>
        </a:graphic>
      </p:graphicFrame>
      <p:sp>
        <p:nvSpPr>
          <p:cNvPr id="5" name="Slide Number Placeholder 4">
            <a:extLst>
              <a:ext uri="{FF2B5EF4-FFF2-40B4-BE49-F238E27FC236}">
                <a16:creationId xmlns:a16="http://schemas.microsoft.com/office/drawing/2014/main" id="{1388F823-38D9-4697-B1EB-012DCE8F89BC}"/>
              </a:ext>
            </a:extLst>
          </p:cNvPr>
          <p:cNvSpPr>
            <a:spLocks noGrp="1"/>
          </p:cNvSpPr>
          <p:nvPr>
            <p:ph type="sldNum" sz="quarter" idx="12"/>
          </p:nvPr>
        </p:nvSpPr>
        <p:spPr/>
        <p:txBody>
          <a:bodyPr/>
          <a:lstStyle/>
          <a:p>
            <a:fld id="{B2DC25EE-239B-4C5F-AAD1-255A7D5F1EE2}" type="slidenum">
              <a:rPr lang="en-US" smtClean="0"/>
              <a:t>22</a:t>
            </a:fld>
            <a:endParaRPr lang="en-US"/>
          </a:p>
        </p:txBody>
      </p:sp>
    </p:spTree>
    <p:extLst>
      <p:ext uri="{BB962C8B-B14F-4D97-AF65-F5344CB8AC3E}">
        <p14:creationId xmlns:p14="http://schemas.microsoft.com/office/powerpoint/2010/main" val="224500895"/>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65CDE2-194C-4A17-9E3C-017E8A8970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5498D6-7E01-42EB-94D1-8B0D887D2A64}"/>
              </a:ext>
            </a:extLst>
          </p:cNvPr>
          <p:cNvSpPr>
            <a:spLocks noGrp="1"/>
          </p:cNvSpPr>
          <p:nvPr>
            <p:ph type="title"/>
          </p:nvPr>
        </p:nvSpPr>
        <p:spPr>
          <a:xfrm>
            <a:off x="943276" y="712268"/>
            <a:ext cx="10410524" cy="1193533"/>
          </a:xfrm>
        </p:spPr>
        <p:txBody>
          <a:bodyPr>
            <a:normAutofit/>
          </a:bodyPr>
          <a:lstStyle/>
          <a:p>
            <a:r>
              <a:rPr lang="en-GB">
                <a:solidFill>
                  <a:srgbClr val="FFFFFF"/>
                </a:solidFill>
              </a:rPr>
              <a:t>Potential Improvements</a:t>
            </a:r>
            <a:endParaRPr lang="en-IE">
              <a:solidFill>
                <a:srgbClr val="FFFFFF"/>
              </a:solidFill>
            </a:endParaRPr>
          </a:p>
        </p:txBody>
      </p:sp>
      <p:cxnSp>
        <p:nvCxnSpPr>
          <p:cNvPr id="10" name="Straight Connector 9">
            <a:extLst>
              <a:ext uri="{FF2B5EF4-FFF2-40B4-BE49-F238E27FC236}">
                <a16:creationId xmlns:a16="http://schemas.microsoft.com/office/drawing/2014/main" id="{F2AE495E-2AAF-4BC1-87A5-331009D828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A9ED325-BBBF-4DBF-A2C3-96A2F9B3BA11}"/>
              </a:ext>
            </a:extLst>
          </p:cNvPr>
          <p:cNvSpPr>
            <a:spLocks noGrp="1"/>
          </p:cNvSpPr>
          <p:nvPr>
            <p:ph idx="1"/>
          </p:nvPr>
        </p:nvSpPr>
        <p:spPr>
          <a:xfrm>
            <a:off x="943276" y="2050181"/>
            <a:ext cx="10410524" cy="4126782"/>
          </a:xfrm>
        </p:spPr>
        <p:txBody>
          <a:bodyPr>
            <a:normAutofit fontScale="70000" lnSpcReduction="20000"/>
          </a:bodyPr>
          <a:lstStyle/>
          <a:p>
            <a:pPr>
              <a:lnSpc>
                <a:spcPct val="150000"/>
              </a:lnSpc>
            </a:pPr>
            <a:r>
              <a:rPr lang="en-GB" sz="2400">
                <a:solidFill>
                  <a:srgbClr val="FFFFFF"/>
                </a:solidFill>
              </a:rPr>
              <a:t>Container start-up time</a:t>
            </a:r>
          </a:p>
          <a:p>
            <a:pPr lvl="1">
              <a:lnSpc>
                <a:spcPct val="150000"/>
              </a:lnSpc>
            </a:pPr>
            <a:r>
              <a:rPr lang="en-IE">
                <a:solidFill>
                  <a:srgbClr val="FFFFFF"/>
                </a:solidFill>
              </a:rPr>
              <a:t>Reduce the container image size by using a smaller base image </a:t>
            </a:r>
          </a:p>
          <a:p>
            <a:pPr lvl="1">
              <a:lnSpc>
                <a:spcPct val="150000"/>
              </a:lnSpc>
            </a:pPr>
            <a:r>
              <a:rPr lang="en-IE">
                <a:solidFill>
                  <a:srgbClr val="FFFFFF"/>
                </a:solidFill>
              </a:rPr>
              <a:t>Schedule containers onto dedicated hardware (increases costs significantly)</a:t>
            </a:r>
          </a:p>
          <a:p>
            <a:pPr lvl="1">
              <a:lnSpc>
                <a:spcPct val="150000"/>
              </a:lnSpc>
            </a:pPr>
            <a:r>
              <a:rPr lang="en-IE">
                <a:solidFill>
                  <a:srgbClr val="FFFFFF"/>
                </a:solidFill>
              </a:rPr>
              <a:t>Re-use application instances (rewrite BWBBLE to be a job runner)</a:t>
            </a:r>
          </a:p>
          <a:p>
            <a:pPr lvl="1">
              <a:lnSpc>
                <a:spcPct val="150000"/>
              </a:lnSpc>
            </a:pPr>
            <a:r>
              <a:rPr lang="en-IE">
                <a:solidFill>
                  <a:srgbClr val="FFFFFF"/>
                </a:solidFill>
              </a:rPr>
              <a:t>Use a scheduler with shorter placement time (Nomad etc)</a:t>
            </a:r>
          </a:p>
          <a:p>
            <a:pPr lvl="1">
              <a:lnSpc>
                <a:spcPct val="150000"/>
              </a:lnSpc>
            </a:pPr>
            <a:r>
              <a:rPr lang="en-IE">
                <a:solidFill>
                  <a:srgbClr val="FFFFFF"/>
                </a:solidFill>
              </a:rPr>
              <a:t>Combine multiple stages into a single pod (schedule once)</a:t>
            </a:r>
          </a:p>
          <a:p>
            <a:pPr>
              <a:lnSpc>
                <a:spcPct val="150000"/>
              </a:lnSpc>
            </a:pPr>
            <a:r>
              <a:rPr lang="en-IE" sz="2400">
                <a:solidFill>
                  <a:srgbClr val="FFFFFF"/>
                </a:solidFill>
              </a:rPr>
              <a:t>Throughput</a:t>
            </a:r>
          </a:p>
          <a:p>
            <a:pPr lvl="1">
              <a:lnSpc>
                <a:spcPct val="150000"/>
              </a:lnSpc>
            </a:pPr>
            <a:r>
              <a:rPr lang="en-IE">
                <a:solidFill>
                  <a:srgbClr val="FFFFFF"/>
                </a:solidFill>
              </a:rPr>
              <a:t>Use faster I/O (</a:t>
            </a:r>
            <a:r>
              <a:rPr lang="en-IE" err="1">
                <a:solidFill>
                  <a:srgbClr val="FFFFFF"/>
                </a:solidFill>
              </a:rPr>
              <a:t>NVMe</a:t>
            </a:r>
            <a:r>
              <a:rPr lang="en-IE">
                <a:solidFill>
                  <a:srgbClr val="FFFFFF"/>
                </a:solidFill>
              </a:rPr>
              <a:t>) if using dedicated infrastructure</a:t>
            </a:r>
          </a:p>
          <a:p>
            <a:pPr lvl="1">
              <a:lnSpc>
                <a:spcPct val="150000"/>
              </a:lnSpc>
            </a:pPr>
            <a:r>
              <a:rPr lang="en-IE">
                <a:solidFill>
                  <a:srgbClr val="FFFFFF"/>
                </a:solidFill>
              </a:rPr>
              <a:t>Use a pipeline architecture to reduce memory usage</a:t>
            </a:r>
          </a:p>
          <a:p>
            <a:pPr lvl="1">
              <a:lnSpc>
                <a:spcPct val="150000"/>
              </a:lnSpc>
            </a:pPr>
            <a:r>
              <a:rPr lang="en-IE">
                <a:solidFill>
                  <a:srgbClr val="FFFFFF"/>
                </a:solidFill>
              </a:rPr>
              <a:t>Use async I/O to prevent blocking while performing work</a:t>
            </a:r>
          </a:p>
        </p:txBody>
      </p:sp>
      <p:sp>
        <p:nvSpPr>
          <p:cNvPr id="5" name="Slide Number Placeholder 4">
            <a:extLst>
              <a:ext uri="{FF2B5EF4-FFF2-40B4-BE49-F238E27FC236}">
                <a16:creationId xmlns:a16="http://schemas.microsoft.com/office/drawing/2014/main" id="{9C8879A2-4C31-44DB-B7B6-8B60EE4D33CE}"/>
              </a:ext>
            </a:extLst>
          </p:cNvPr>
          <p:cNvSpPr>
            <a:spLocks noGrp="1"/>
          </p:cNvSpPr>
          <p:nvPr>
            <p:ph type="sldNum" sz="quarter" idx="12"/>
          </p:nvPr>
        </p:nvSpPr>
        <p:spPr/>
        <p:txBody>
          <a:bodyPr/>
          <a:lstStyle/>
          <a:p>
            <a:fld id="{B2DC25EE-239B-4C5F-AAD1-255A7D5F1EE2}" type="slidenum">
              <a:rPr lang="en-US" smtClean="0"/>
              <a:t>23</a:t>
            </a:fld>
            <a:endParaRPr lang="en-US"/>
          </a:p>
        </p:txBody>
      </p:sp>
    </p:spTree>
    <p:extLst>
      <p:ext uri="{BB962C8B-B14F-4D97-AF65-F5344CB8AC3E}">
        <p14:creationId xmlns:p14="http://schemas.microsoft.com/office/powerpoint/2010/main" val="3248815340"/>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65CDE2-194C-4A17-9E3C-017E8A8970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2834E9-1998-478F-8D43-8FC215B64DBD}"/>
              </a:ext>
            </a:extLst>
          </p:cNvPr>
          <p:cNvSpPr>
            <a:spLocks noGrp="1"/>
          </p:cNvSpPr>
          <p:nvPr>
            <p:ph type="title"/>
          </p:nvPr>
        </p:nvSpPr>
        <p:spPr>
          <a:xfrm>
            <a:off x="943276" y="712268"/>
            <a:ext cx="10410524" cy="1193533"/>
          </a:xfrm>
        </p:spPr>
        <p:txBody>
          <a:bodyPr>
            <a:normAutofit/>
          </a:bodyPr>
          <a:lstStyle/>
          <a:p>
            <a:r>
              <a:rPr lang="en-GB">
                <a:solidFill>
                  <a:srgbClr val="FFFFFF"/>
                </a:solidFill>
              </a:rPr>
              <a:t>Conclusion</a:t>
            </a:r>
            <a:endParaRPr lang="en-IE">
              <a:solidFill>
                <a:srgbClr val="FFFFFF"/>
              </a:solidFill>
            </a:endParaRPr>
          </a:p>
        </p:txBody>
      </p:sp>
      <p:cxnSp>
        <p:nvCxnSpPr>
          <p:cNvPr id="10" name="Straight Connector 9">
            <a:extLst>
              <a:ext uri="{FF2B5EF4-FFF2-40B4-BE49-F238E27FC236}">
                <a16:creationId xmlns:a16="http://schemas.microsoft.com/office/drawing/2014/main" id="{F2AE495E-2AAF-4BC1-87A5-331009D828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16DD938-7725-4E78-A193-B9172F91780B}"/>
              </a:ext>
            </a:extLst>
          </p:cNvPr>
          <p:cNvSpPr>
            <a:spLocks noGrp="1"/>
          </p:cNvSpPr>
          <p:nvPr>
            <p:ph idx="1"/>
          </p:nvPr>
        </p:nvSpPr>
        <p:spPr>
          <a:xfrm>
            <a:off x="943276" y="2050181"/>
            <a:ext cx="10410524" cy="4126782"/>
          </a:xfrm>
        </p:spPr>
        <p:txBody>
          <a:bodyPr>
            <a:normAutofit fontScale="85000" lnSpcReduction="10000"/>
          </a:bodyPr>
          <a:lstStyle/>
          <a:p>
            <a:pPr>
              <a:lnSpc>
                <a:spcPct val="150000"/>
              </a:lnSpc>
            </a:pPr>
            <a:r>
              <a:rPr lang="en-GB" sz="2400">
                <a:solidFill>
                  <a:srgbClr val="FFFFFF"/>
                </a:solidFill>
              </a:rPr>
              <a:t>Kubernetes</a:t>
            </a:r>
          </a:p>
          <a:p>
            <a:pPr lvl="1">
              <a:lnSpc>
                <a:spcPct val="150000"/>
              </a:lnSpc>
              <a:buFont typeface="Wingdings" panose="05000000000000000000" pitchFamily="2" charset="2"/>
              <a:buChar char="ü"/>
            </a:pPr>
            <a:r>
              <a:rPr lang="en-GB">
                <a:solidFill>
                  <a:srgbClr val="FFFFFF"/>
                </a:solidFill>
              </a:rPr>
              <a:t>Kubernetes API simplifies user interaction and security</a:t>
            </a:r>
          </a:p>
          <a:p>
            <a:pPr lvl="1">
              <a:lnSpc>
                <a:spcPct val="150000"/>
              </a:lnSpc>
              <a:buFont typeface="Wingdings" panose="05000000000000000000" pitchFamily="2" charset="2"/>
              <a:buChar char="ü"/>
            </a:pPr>
            <a:r>
              <a:rPr lang="en-GB">
                <a:solidFill>
                  <a:srgbClr val="FFFFFF"/>
                </a:solidFill>
              </a:rPr>
              <a:t>Simplified running highly parallelized jobs</a:t>
            </a:r>
          </a:p>
          <a:p>
            <a:pPr lvl="1">
              <a:lnSpc>
                <a:spcPct val="150000"/>
              </a:lnSpc>
              <a:buFont typeface="Wingdings" panose="05000000000000000000" pitchFamily="2" charset="2"/>
              <a:buChar char="ü"/>
            </a:pPr>
            <a:r>
              <a:rPr lang="en-GB">
                <a:solidFill>
                  <a:srgbClr val="FFFFFF"/>
                </a:solidFill>
              </a:rPr>
              <a:t> Very low running cost (when compared to alternatives)</a:t>
            </a:r>
          </a:p>
          <a:p>
            <a:pPr lvl="1">
              <a:lnSpc>
                <a:spcPct val="150000"/>
              </a:lnSpc>
              <a:buFont typeface="Calibri" panose="020F0502020204030204" pitchFamily="34" charset="0"/>
              <a:buChar char="x"/>
            </a:pPr>
            <a:r>
              <a:rPr lang="en-GB">
                <a:solidFill>
                  <a:srgbClr val="FFFFFF"/>
                </a:solidFill>
              </a:rPr>
              <a:t>  It adds performance penalties and overheads</a:t>
            </a:r>
          </a:p>
          <a:p>
            <a:pPr lvl="1">
              <a:lnSpc>
                <a:spcPct val="150000"/>
              </a:lnSpc>
              <a:buFont typeface="Calibri" panose="020F0502020204030204" pitchFamily="34" charset="0"/>
              <a:buChar char="x"/>
            </a:pPr>
            <a:r>
              <a:rPr lang="en-GB">
                <a:solidFill>
                  <a:srgbClr val="FFFFFF"/>
                </a:solidFill>
              </a:rPr>
              <a:t>It is complex to integrate with</a:t>
            </a:r>
          </a:p>
          <a:p>
            <a:pPr>
              <a:lnSpc>
                <a:spcPct val="150000"/>
              </a:lnSpc>
            </a:pPr>
            <a:r>
              <a:rPr lang="en-GB" sz="2400">
                <a:solidFill>
                  <a:srgbClr val="FFFFFF"/>
                </a:solidFill>
              </a:rPr>
              <a:t>Value of parallelization increases with the size of your dataset</a:t>
            </a:r>
          </a:p>
          <a:p>
            <a:pPr>
              <a:lnSpc>
                <a:spcPct val="150000"/>
              </a:lnSpc>
            </a:pPr>
            <a:r>
              <a:rPr lang="en-GB" sz="2400">
                <a:solidFill>
                  <a:srgbClr val="FFFFFF"/>
                </a:solidFill>
              </a:rPr>
              <a:t>Other BWBBLE stages need to be parallelized and optimized to further reduce practical runtimes</a:t>
            </a:r>
          </a:p>
          <a:p>
            <a:pPr lvl="1"/>
            <a:endParaRPr lang="en-GB">
              <a:solidFill>
                <a:srgbClr val="FFFFFF"/>
              </a:solidFill>
            </a:endParaRPr>
          </a:p>
          <a:p>
            <a:pPr marL="457200" lvl="1" indent="0">
              <a:buNone/>
            </a:pPr>
            <a:endParaRPr lang="en-GB">
              <a:solidFill>
                <a:srgbClr val="FFFFFF"/>
              </a:solidFill>
            </a:endParaRPr>
          </a:p>
          <a:p>
            <a:pPr lvl="1"/>
            <a:endParaRPr lang="en-IE">
              <a:solidFill>
                <a:srgbClr val="FFFFFF"/>
              </a:solidFill>
            </a:endParaRPr>
          </a:p>
        </p:txBody>
      </p:sp>
      <p:sp>
        <p:nvSpPr>
          <p:cNvPr id="5" name="Slide Number Placeholder 4">
            <a:extLst>
              <a:ext uri="{FF2B5EF4-FFF2-40B4-BE49-F238E27FC236}">
                <a16:creationId xmlns:a16="http://schemas.microsoft.com/office/drawing/2014/main" id="{A77F55C3-2FC8-41D1-A689-B0F2BA80E45B}"/>
              </a:ext>
            </a:extLst>
          </p:cNvPr>
          <p:cNvSpPr>
            <a:spLocks noGrp="1"/>
          </p:cNvSpPr>
          <p:nvPr>
            <p:ph type="sldNum" sz="quarter" idx="12"/>
          </p:nvPr>
        </p:nvSpPr>
        <p:spPr/>
        <p:txBody>
          <a:bodyPr/>
          <a:lstStyle/>
          <a:p>
            <a:fld id="{B2DC25EE-239B-4C5F-AAD1-255A7D5F1EE2}" type="slidenum">
              <a:rPr lang="en-US" smtClean="0"/>
              <a:t>24</a:t>
            </a:fld>
            <a:endParaRPr lang="en-US"/>
          </a:p>
        </p:txBody>
      </p:sp>
    </p:spTree>
    <p:extLst>
      <p:ext uri="{BB962C8B-B14F-4D97-AF65-F5344CB8AC3E}">
        <p14:creationId xmlns:p14="http://schemas.microsoft.com/office/powerpoint/2010/main" val="1548423889"/>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2" name="Rectangle 18">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2834E9-1998-478F-8D43-8FC215B64DBD}"/>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kern="1200">
                <a:solidFill>
                  <a:schemeClr val="tx1"/>
                </a:solidFill>
                <a:latin typeface="+mj-lt"/>
                <a:ea typeface="+mj-ea"/>
                <a:cs typeface="+mj-cs"/>
              </a:rPr>
              <a:t>Thank you</a:t>
            </a:r>
          </a:p>
        </p:txBody>
      </p:sp>
      <p:cxnSp>
        <p:nvCxnSpPr>
          <p:cNvPr id="23" name="Straight Connector 22">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77F55C3-2FC8-41D1-A689-B0F2BA80E45B}"/>
              </a:ext>
            </a:extLst>
          </p:cNvPr>
          <p:cNvSpPr>
            <a:spLocks noGrp="1"/>
          </p:cNvSpPr>
          <p:nvPr>
            <p:ph type="sldNum" sz="quarter" idx="12"/>
          </p:nvPr>
        </p:nvSpPr>
        <p:spPr>
          <a:xfrm>
            <a:off x="8610600" y="6159710"/>
            <a:ext cx="2743200" cy="365125"/>
          </a:xfrm>
        </p:spPr>
        <p:txBody>
          <a:bodyPr vert="horz" lIns="91440" tIns="45720" rIns="91440" bIns="45720" rtlCol="0" anchor="ctr">
            <a:normAutofit/>
          </a:bodyPr>
          <a:lstStyle/>
          <a:p>
            <a:pPr>
              <a:spcAft>
                <a:spcPts val="600"/>
              </a:spcAft>
            </a:pPr>
            <a:fld id="{B2DC25EE-239B-4C5F-AAD1-255A7D5F1EE2}" type="slidenum">
              <a:rPr lang="en-US" smtClean="0"/>
              <a:pPr>
                <a:spcAft>
                  <a:spcPts val="600"/>
                </a:spcAft>
              </a:pPr>
              <a:t>25</a:t>
            </a:fld>
            <a:endParaRPr lang="en-US"/>
          </a:p>
        </p:txBody>
      </p:sp>
      <p:sp>
        <p:nvSpPr>
          <p:cNvPr id="3" name="Content Placeholder 2">
            <a:extLst>
              <a:ext uri="{FF2B5EF4-FFF2-40B4-BE49-F238E27FC236}">
                <a16:creationId xmlns:a16="http://schemas.microsoft.com/office/drawing/2014/main" id="{016DD938-7725-4E78-A193-B9172F91780B}"/>
              </a:ext>
            </a:extLst>
          </p:cNvPr>
          <p:cNvSpPr>
            <a:spLocks noGrp="1"/>
          </p:cNvSpPr>
          <p:nvPr>
            <p:ph idx="4294967295"/>
          </p:nvPr>
        </p:nvSpPr>
        <p:spPr>
          <a:xfrm>
            <a:off x="1781175" y="2049463"/>
            <a:ext cx="10410825" cy="4127500"/>
          </a:xfrm>
        </p:spPr>
        <p:txBody>
          <a:bodyPr>
            <a:normAutofit/>
          </a:bodyPr>
          <a:lstStyle/>
          <a:p>
            <a:pPr marL="457200" lvl="1" indent="0">
              <a:buNone/>
            </a:pPr>
            <a:endParaRPr lang="en-GB">
              <a:solidFill>
                <a:srgbClr val="FFFFFF"/>
              </a:solidFill>
            </a:endParaRPr>
          </a:p>
          <a:p>
            <a:pPr marL="457200" lvl="1" indent="0">
              <a:buNone/>
            </a:pPr>
            <a:endParaRPr lang="en-GB">
              <a:solidFill>
                <a:srgbClr val="FFFFFF"/>
              </a:solidFill>
            </a:endParaRPr>
          </a:p>
          <a:p>
            <a:pPr lvl="1"/>
            <a:endParaRPr lang="en-IE">
              <a:solidFill>
                <a:srgbClr val="FFFFFF"/>
              </a:solidFill>
            </a:endParaRPr>
          </a:p>
        </p:txBody>
      </p:sp>
    </p:spTree>
    <p:extLst>
      <p:ext uri="{BB962C8B-B14F-4D97-AF65-F5344CB8AC3E}">
        <p14:creationId xmlns:p14="http://schemas.microsoft.com/office/powerpoint/2010/main" val="68500697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10" name="Rectangle 109">
            <a:extLst>
              <a:ext uri="{FF2B5EF4-FFF2-40B4-BE49-F238E27FC236}">
                <a16:creationId xmlns:a16="http://schemas.microsoft.com/office/drawing/2014/main" id="{2B39286B-772E-4B31-95F0-33484AFAA6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2813B0-1E97-4117-A16D-7CA4BC0858B0}"/>
              </a:ext>
            </a:extLst>
          </p:cNvPr>
          <p:cNvSpPr>
            <a:spLocks noGrp="1"/>
          </p:cNvSpPr>
          <p:nvPr>
            <p:ph type="title"/>
          </p:nvPr>
        </p:nvSpPr>
        <p:spPr>
          <a:xfrm>
            <a:off x="841249" y="365760"/>
            <a:ext cx="5930092" cy="2057400"/>
          </a:xfrm>
        </p:spPr>
        <p:txBody>
          <a:bodyPr vert="horz" lIns="91440" tIns="45720" rIns="91440" bIns="45720" rtlCol="0" anchor="b">
            <a:normAutofit/>
          </a:bodyPr>
          <a:lstStyle/>
          <a:p>
            <a:r>
              <a:rPr lang="en-US" sz="4200" kern="1200">
                <a:latin typeface="+mj-lt"/>
                <a:ea typeface="+mj-ea"/>
                <a:cs typeface="+mj-cs"/>
              </a:rPr>
              <a:t>DNA and Sequencing Background</a:t>
            </a:r>
          </a:p>
        </p:txBody>
      </p:sp>
      <p:sp>
        <p:nvSpPr>
          <p:cNvPr id="3" name="Content Placeholder 2">
            <a:extLst>
              <a:ext uri="{FF2B5EF4-FFF2-40B4-BE49-F238E27FC236}">
                <a16:creationId xmlns:a16="http://schemas.microsoft.com/office/drawing/2014/main" id="{7A2BC111-AB93-48E5-8226-238833EF9DE2}"/>
              </a:ext>
            </a:extLst>
          </p:cNvPr>
          <p:cNvSpPr>
            <a:spLocks noGrp="1"/>
          </p:cNvSpPr>
          <p:nvPr>
            <p:ph idx="1"/>
          </p:nvPr>
        </p:nvSpPr>
        <p:spPr>
          <a:xfrm>
            <a:off x="841249" y="2688336"/>
            <a:ext cx="5930092" cy="3474720"/>
          </a:xfrm>
        </p:spPr>
        <p:txBody>
          <a:bodyPr vert="horz" lIns="91440" tIns="45720" rIns="91440" bIns="45720" rtlCol="0" anchor="t">
            <a:normAutofit/>
          </a:bodyPr>
          <a:lstStyle/>
          <a:p>
            <a:r>
              <a:rPr lang="en-US" sz="2100" u="sng"/>
              <a:t>Read alignment </a:t>
            </a:r>
            <a:r>
              <a:rPr lang="en-US" sz="2100"/>
              <a:t>locates the position of a </a:t>
            </a:r>
            <a:r>
              <a:rPr lang="en-US" sz="2100" u="sng"/>
              <a:t>read</a:t>
            </a:r>
            <a:r>
              <a:rPr lang="en-US" sz="2100"/>
              <a:t> in a </a:t>
            </a:r>
            <a:r>
              <a:rPr lang="en-US" sz="2100" u="sng"/>
              <a:t>reference genome</a:t>
            </a:r>
            <a:r>
              <a:rPr lang="en-US" sz="2100"/>
              <a:t>. </a:t>
            </a:r>
          </a:p>
          <a:p>
            <a:r>
              <a:rPr lang="en-US" sz="2100"/>
              <a:t>A read is a sequence of DNA. </a:t>
            </a:r>
          </a:p>
          <a:p>
            <a:pPr marL="171450"/>
            <a:r>
              <a:rPr lang="en-US" sz="2100"/>
              <a:t>Read alignment is the common first step during genomic data analysis and can be the bottleneck stage.</a:t>
            </a:r>
          </a:p>
          <a:p>
            <a:pPr marL="171450"/>
            <a:r>
              <a:rPr lang="en-US" sz="2100"/>
              <a:t>Next generation sequencing techniques have created a massive volume of genomic data.</a:t>
            </a:r>
          </a:p>
          <a:p>
            <a:pPr marL="0"/>
            <a:endParaRPr lang="en-US" sz="2100"/>
          </a:p>
        </p:txBody>
      </p:sp>
      <p:cxnSp>
        <p:nvCxnSpPr>
          <p:cNvPr id="112" name="Straight Connector 111">
            <a:extLst>
              <a:ext uri="{FF2B5EF4-FFF2-40B4-BE49-F238E27FC236}">
                <a16:creationId xmlns:a16="http://schemas.microsoft.com/office/drawing/2014/main" id="{A09C8DBD-F121-4020-B35E-15E2E49719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5650" y="1417320"/>
            <a:ext cx="0" cy="40233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14" descr="A close up of a map&#10;&#10;Description automatically generated">
            <a:extLst>
              <a:ext uri="{FF2B5EF4-FFF2-40B4-BE49-F238E27FC236}">
                <a16:creationId xmlns:a16="http://schemas.microsoft.com/office/drawing/2014/main" id="{DC13C5CE-A6D8-4701-8032-C6738D06A6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5324" y="831932"/>
            <a:ext cx="3979470" cy="2357835"/>
          </a:xfrm>
          <a:prstGeom prst="rect">
            <a:avLst/>
          </a:prstGeom>
        </p:spPr>
      </p:pic>
      <p:pic>
        <p:nvPicPr>
          <p:cNvPr id="19" name="Picture 18" descr="A screenshot of a cell phone&#10;&#10;Description automatically generated">
            <a:extLst>
              <a:ext uri="{FF2B5EF4-FFF2-40B4-BE49-F238E27FC236}">
                <a16:creationId xmlns:a16="http://schemas.microsoft.com/office/drawing/2014/main" id="{4CE5DD2C-3505-42D0-95D8-42F1A1F9B5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15324" y="4240617"/>
            <a:ext cx="3979469" cy="1160699"/>
          </a:xfrm>
          <a:prstGeom prst="rect">
            <a:avLst/>
          </a:prstGeom>
        </p:spPr>
      </p:pic>
      <p:sp>
        <p:nvSpPr>
          <p:cNvPr id="11" name="TextBox 10">
            <a:extLst>
              <a:ext uri="{FF2B5EF4-FFF2-40B4-BE49-F238E27FC236}">
                <a16:creationId xmlns:a16="http://schemas.microsoft.com/office/drawing/2014/main" id="{9363BD16-8244-4E4E-8260-4FBB3CD43FBC}"/>
              </a:ext>
            </a:extLst>
          </p:cNvPr>
          <p:cNvSpPr txBox="1"/>
          <p:nvPr/>
        </p:nvSpPr>
        <p:spPr>
          <a:xfrm>
            <a:off x="6256020" y="2100579"/>
            <a:ext cx="5097780" cy="4076383"/>
          </a:xfrm>
          <a:prstGeom prst="rect">
            <a:avLst/>
          </a:prstGeom>
        </p:spPr>
        <p:txBody>
          <a:bodyPr vert="horz" lIns="91440" tIns="45720" rIns="91440" bIns="45720" rtlCol="0" anchor="ctr">
            <a:normAutofit/>
          </a:bodyPr>
          <a:lstStyle/>
          <a:p>
            <a:pPr>
              <a:lnSpc>
                <a:spcPct val="90000"/>
              </a:lnSpc>
              <a:spcAft>
                <a:spcPts val="600"/>
              </a:spcAft>
            </a:pPr>
            <a:endParaRPr lang="en-US" sz="2000"/>
          </a:p>
        </p:txBody>
      </p:sp>
      <p:sp>
        <p:nvSpPr>
          <p:cNvPr id="5" name="Slide Number Placeholder 4">
            <a:extLst>
              <a:ext uri="{FF2B5EF4-FFF2-40B4-BE49-F238E27FC236}">
                <a16:creationId xmlns:a16="http://schemas.microsoft.com/office/drawing/2014/main" id="{ADA5E20D-FEBF-47EE-A21C-4D1F863FDA3A}"/>
              </a:ext>
            </a:extLst>
          </p:cNvPr>
          <p:cNvSpPr>
            <a:spLocks noGrp="1"/>
          </p:cNvSpPr>
          <p:nvPr>
            <p:ph type="sldNum" sz="quarter" idx="12"/>
          </p:nvPr>
        </p:nvSpPr>
        <p:spPr/>
        <p:txBody>
          <a:bodyPr/>
          <a:lstStyle/>
          <a:p>
            <a:fld id="{B2DC25EE-239B-4C5F-AAD1-255A7D5F1EE2}" type="slidenum">
              <a:rPr lang="en-US" smtClean="0"/>
              <a:t>3</a:t>
            </a:fld>
            <a:endParaRPr lang="en-US"/>
          </a:p>
        </p:txBody>
      </p:sp>
      <p:sp>
        <p:nvSpPr>
          <p:cNvPr id="6" name="TextBox 5">
            <a:extLst>
              <a:ext uri="{FF2B5EF4-FFF2-40B4-BE49-F238E27FC236}">
                <a16:creationId xmlns:a16="http://schemas.microsoft.com/office/drawing/2014/main" id="{F4DEDF9A-1BFA-4A70-B7BC-54A4DDD4FB62}"/>
              </a:ext>
            </a:extLst>
          </p:cNvPr>
          <p:cNvSpPr txBox="1"/>
          <p:nvPr/>
        </p:nvSpPr>
        <p:spPr>
          <a:xfrm>
            <a:off x="7715326" y="5396724"/>
            <a:ext cx="3979467" cy="261610"/>
          </a:xfrm>
          <a:prstGeom prst="rect">
            <a:avLst/>
          </a:prstGeom>
          <a:noFill/>
        </p:spPr>
        <p:txBody>
          <a:bodyPr wrap="square" rtlCol="0">
            <a:spAutoFit/>
          </a:bodyPr>
          <a:lstStyle/>
          <a:p>
            <a:pPr algn="ctr"/>
            <a:r>
              <a:rPr lang="en-GB" sz="1100" i="1"/>
              <a:t>Figure 2 Sample reads file </a:t>
            </a:r>
            <a:endParaRPr lang="en-IE" sz="1100" i="1"/>
          </a:p>
        </p:txBody>
      </p:sp>
      <p:sp>
        <p:nvSpPr>
          <p:cNvPr id="7" name="Rectangle 6">
            <a:extLst>
              <a:ext uri="{FF2B5EF4-FFF2-40B4-BE49-F238E27FC236}">
                <a16:creationId xmlns:a16="http://schemas.microsoft.com/office/drawing/2014/main" id="{43980D61-7413-454A-A4A4-527876C203F2}"/>
              </a:ext>
            </a:extLst>
          </p:cNvPr>
          <p:cNvSpPr/>
          <p:nvPr/>
        </p:nvSpPr>
        <p:spPr>
          <a:xfrm>
            <a:off x="8527492" y="3167390"/>
            <a:ext cx="2355132" cy="261610"/>
          </a:xfrm>
          <a:prstGeom prst="rect">
            <a:avLst/>
          </a:prstGeom>
        </p:spPr>
        <p:txBody>
          <a:bodyPr wrap="none">
            <a:spAutoFit/>
          </a:bodyPr>
          <a:lstStyle/>
          <a:p>
            <a:pPr algn="ctr"/>
            <a:r>
              <a:rPr lang="en-GB" sz="1100" i="1"/>
              <a:t>Figure 1 Genome Sequence and Reads</a:t>
            </a:r>
            <a:endParaRPr lang="en-IE" sz="1100" i="1"/>
          </a:p>
        </p:txBody>
      </p:sp>
    </p:spTree>
    <p:extLst>
      <p:ext uri="{BB962C8B-B14F-4D97-AF65-F5344CB8AC3E}">
        <p14:creationId xmlns:p14="http://schemas.microsoft.com/office/powerpoint/2010/main" val="263097660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5A21E710-C26E-4D6D-B150-DA3220C9209F}"/>
              </a:ext>
            </a:extLst>
          </p:cNvPr>
          <p:cNvSpPr>
            <a:spLocks noGrp="1"/>
          </p:cNvSpPr>
          <p:nvPr>
            <p:ph type="title"/>
          </p:nvPr>
        </p:nvSpPr>
        <p:spPr>
          <a:xfrm>
            <a:off x="841248" y="713232"/>
            <a:ext cx="5157216" cy="1197864"/>
          </a:xfrm>
        </p:spPr>
        <p:txBody>
          <a:bodyPr>
            <a:normAutofit/>
          </a:bodyPr>
          <a:lstStyle/>
          <a:p>
            <a:r>
              <a:rPr lang="en-GB"/>
              <a:t>Problem Statement</a:t>
            </a:r>
            <a:endParaRPr lang="en-IE"/>
          </a:p>
        </p:txBody>
      </p:sp>
      <p:cxnSp>
        <p:nvCxnSpPr>
          <p:cNvPr id="10" name="Straight Connector 13">
            <a:extLst>
              <a:ext uri="{FF2B5EF4-FFF2-40B4-BE49-F238E27FC236}">
                <a16:creationId xmlns:a16="http://schemas.microsoft.com/office/drawing/2014/main" id="{CE272F12-AF86-441A-BC1B-C014BBBF85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5488" y="822960"/>
            <a:ext cx="0" cy="914400"/>
          </a:xfrm>
          <a:prstGeom prst="line">
            <a:avLst/>
          </a:prstGeom>
          <a:ln w="1905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29A0050-554C-42EE-8122-29263ED38E2D}"/>
              </a:ext>
            </a:extLst>
          </p:cNvPr>
          <p:cNvSpPr>
            <a:spLocks noGrp="1"/>
          </p:cNvSpPr>
          <p:nvPr>
            <p:ph idx="1"/>
          </p:nvPr>
        </p:nvSpPr>
        <p:spPr>
          <a:xfrm>
            <a:off x="841248" y="2048256"/>
            <a:ext cx="5157216" cy="4123944"/>
          </a:xfrm>
        </p:spPr>
        <p:txBody>
          <a:bodyPr anchor="t">
            <a:normAutofit/>
          </a:bodyPr>
          <a:lstStyle/>
          <a:p>
            <a:pPr algn="just"/>
            <a:r>
              <a:rPr lang="en-GB" sz="2200"/>
              <a:t>BWBBLE is a read alignment program that uses a multi-reference genome.</a:t>
            </a:r>
          </a:p>
          <a:p>
            <a:pPr algn="just"/>
            <a:r>
              <a:rPr lang="en-GB" sz="2200"/>
              <a:t>It is 100 times slower than other read alignment programs (Huang, </a:t>
            </a:r>
            <a:r>
              <a:rPr lang="en-GB" sz="2200" err="1"/>
              <a:t>Popic</a:t>
            </a:r>
            <a:r>
              <a:rPr lang="en-GB" sz="2200"/>
              <a:t>, &amp; </a:t>
            </a:r>
            <a:r>
              <a:rPr lang="en-GB" sz="2200" err="1"/>
              <a:t>Batzoglou</a:t>
            </a:r>
            <a:r>
              <a:rPr lang="en-GB" sz="2200"/>
              <a:t>, 2013).</a:t>
            </a:r>
          </a:p>
          <a:p>
            <a:r>
              <a:rPr lang="en-GB" sz="2200"/>
              <a:t>Existing cloud-based BWBBLE aligners introduce significant cost and infrastructure management overheads – limiting adoption and accessibility. </a:t>
            </a:r>
            <a:endParaRPr lang="en-IE" sz="2200"/>
          </a:p>
        </p:txBody>
      </p:sp>
      <p:pic>
        <p:nvPicPr>
          <p:cNvPr id="4" name="Graphic 5">
            <a:extLst>
              <a:ext uri="{FF2B5EF4-FFF2-40B4-BE49-F238E27FC236}">
                <a16:creationId xmlns:a16="http://schemas.microsoft.com/office/drawing/2014/main" id="{6642AB5F-9AD3-42D0-BA82-49DAD6B01005}"/>
              </a:ext>
            </a:extLst>
          </p:cNvPr>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93408" y="900560"/>
            <a:ext cx="4945964" cy="5084312"/>
          </a:xfrm>
          <a:prstGeom prst="rect">
            <a:avLst/>
          </a:prstGeom>
        </p:spPr>
      </p:pic>
      <p:sp>
        <p:nvSpPr>
          <p:cNvPr id="6" name="Slide Number Placeholder 5">
            <a:extLst>
              <a:ext uri="{FF2B5EF4-FFF2-40B4-BE49-F238E27FC236}">
                <a16:creationId xmlns:a16="http://schemas.microsoft.com/office/drawing/2014/main" id="{4C3B74F0-E3C6-4C03-BB3A-72074C055281}"/>
              </a:ext>
            </a:extLst>
          </p:cNvPr>
          <p:cNvSpPr>
            <a:spLocks noGrp="1"/>
          </p:cNvSpPr>
          <p:nvPr>
            <p:ph type="sldNum" sz="quarter" idx="12"/>
          </p:nvPr>
        </p:nvSpPr>
        <p:spPr/>
        <p:txBody>
          <a:bodyPr/>
          <a:lstStyle/>
          <a:p>
            <a:fld id="{B2DC25EE-239B-4C5F-AAD1-255A7D5F1EE2}" type="slidenum">
              <a:rPr lang="en-US" smtClean="0"/>
              <a:t>4</a:t>
            </a:fld>
            <a:endParaRPr lang="en-US"/>
          </a:p>
        </p:txBody>
      </p:sp>
      <p:sp>
        <p:nvSpPr>
          <p:cNvPr id="7" name="Rectangle 6">
            <a:extLst>
              <a:ext uri="{FF2B5EF4-FFF2-40B4-BE49-F238E27FC236}">
                <a16:creationId xmlns:a16="http://schemas.microsoft.com/office/drawing/2014/main" id="{106D6296-2923-4BC3-A4AD-D8800EB47AAF}"/>
              </a:ext>
            </a:extLst>
          </p:cNvPr>
          <p:cNvSpPr/>
          <p:nvPr/>
        </p:nvSpPr>
        <p:spPr>
          <a:xfrm>
            <a:off x="7876340" y="5987534"/>
            <a:ext cx="1569660" cy="261610"/>
          </a:xfrm>
          <a:prstGeom prst="rect">
            <a:avLst/>
          </a:prstGeom>
        </p:spPr>
        <p:txBody>
          <a:bodyPr wrap="none">
            <a:spAutoFit/>
          </a:bodyPr>
          <a:lstStyle/>
          <a:p>
            <a:pPr algn="ctr"/>
            <a:r>
              <a:rPr lang="en-GB" sz="1100" i="1"/>
              <a:t>Figure 3 BWBBLE Stages</a:t>
            </a:r>
            <a:endParaRPr lang="en-IE" sz="1100" i="1"/>
          </a:p>
        </p:txBody>
      </p:sp>
    </p:spTree>
    <p:extLst>
      <p:ext uri="{BB962C8B-B14F-4D97-AF65-F5344CB8AC3E}">
        <p14:creationId xmlns:p14="http://schemas.microsoft.com/office/powerpoint/2010/main" val="700929453"/>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D72D4D1-076F-49D3-9889-EFC4F6D7C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623CAB-4EA3-4D6C-8BD2-266A87C95BD5}"/>
              </a:ext>
            </a:extLst>
          </p:cNvPr>
          <p:cNvSpPr>
            <a:spLocks noGrp="1"/>
          </p:cNvSpPr>
          <p:nvPr>
            <p:ph type="title"/>
          </p:nvPr>
        </p:nvSpPr>
        <p:spPr>
          <a:xfrm>
            <a:off x="838200" y="963877"/>
            <a:ext cx="3494362" cy="4930246"/>
          </a:xfrm>
        </p:spPr>
        <p:txBody>
          <a:bodyPr>
            <a:normAutofit/>
          </a:bodyPr>
          <a:lstStyle/>
          <a:p>
            <a:pPr algn="r"/>
            <a:r>
              <a:rPr lang="en-GB"/>
              <a:t>Project Objective</a:t>
            </a:r>
            <a:endParaRPr lang="en-IE"/>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766DEB9-66B1-45E8-A4D9-C55E3D18585C}"/>
              </a:ext>
            </a:extLst>
          </p:cNvPr>
          <p:cNvSpPr>
            <a:spLocks noGrp="1"/>
          </p:cNvSpPr>
          <p:nvPr>
            <p:ph idx="1"/>
          </p:nvPr>
        </p:nvSpPr>
        <p:spPr>
          <a:xfrm>
            <a:off x="5071872" y="1442342"/>
            <a:ext cx="6377769" cy="4930246"/>
          </a:xfrm>
        </p:spPr>
        <p:txBody>
          <a:bodyPr anchor="ctr">
            <a:normAutofit/>
          </a:bodyPr>
          <a:lstStyle/>
          <a:p>
            <a:pPr>
              <a:lnSpc>
                <a:spcPct val="150000"/>
              </a:lnSpc>
            </a:pPr>
            <a:r>
              <a:rPr lang="en-GB" sz="2400"/>
              <a:t>Reduce the time taken by geneticists to perform a BWBBLE read alignment.</a:t>
            </a:r>
          </a:p>
          <a:p>
            <a:pPr>
              <a:lnSpc>
                <a:spcPct val="150000"/>
              </a:lnSpc>
            </a:pPr>
            <a:r>
              <a:rPr lang="en-GB" sz="2400"/>
              <a:t>Remove the technical and infrastructure management overhead associated with existing cloud-based BWBBLE aligners. </a:t>
            </a:r>
          </a:p>
          <a:p>
            <a:endParaRPr lang="en-GB" sz="2400"/>
          </a:p>
          <a:p>
            <a:endParaRPr lang="en-GB" sz="2400"/>
          </a:p>
          <a:p>
            <a:endParaRPr lang="en-IE" sz="2400"/>
          </a:p>
        </p:txBody>
      </p:sp>
      <p:sp>
        <p:nvSpPr>
          <p:cNvPr id="5" name="Slide Number Placeholder 4">
            <a:extLst>
              <a:ext uri="{FF2B5EF4-FFF2-40B4-BE49-F238E27FC236}">
                <a16:creationId xmlns:a16="http://schemas.microsoft.com/office/drawing/2014/main" id="{CA247F52-1857-4277-9A4C-6A48273B3728}"/>
              </a:ext>
            </a:extLst>
          </p:cNvPr>
          <p:cNvSpPr>
            <a:spLocks noGrp="1"/>
          </p:cNvSpPr>
          <p:nvPr>
            <p:ph type="sldNum" sz="quarter" idx="12"/>
          </p:nvPr>
        </p:nvSpPr>
        <p:spPr/>
        <p:txBody>
          <a:bodyPr/>
          <a:lstStyle/>
          <a:p>
            <a:fld id="{B2DC25EE-239B-4C5F-AAD1-255A7D5F1EE2}" type="slidenum">
              <a:rPr lang="en-US" smtClean="0"/>
              <a:t>5</a:t>
            </a:fld>
            <a:endParaRPr lang="en-US"/>
          </a:p>
        </p:txBody>
      </p:sp>
    </p:spTree>
    <p:extLst>
      <p:ext uri="{BB962C8B-B14F-4D97-AF65-F5344CB8AC3E}">
        <p14:creationId xmlns:p14="http://schemas.microsoft.com/office/powerpoint/2010/main" val="678676691"/>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24B3D60B-8F63-4C16-B3DB-9BE9B2F7BF29}"/>
              </a:ext>
            </a:extLst>
          </p:cNvPr>
          <p:cNvSpPr>
            <a:spLocks noGrp="1"/>
          </p:cNvSpPr>
          <p:nvPr>
            <p:ph type="title"/>
          </p:nvPr>
        </p:nvSpPr>
        <p:spPr>
          <a:xfrm>
            <a:off x="841248" y="932688"/>
            <a:ext cx="4892040" cy="1773936"/>
          </a:xfrm>
        </p:spPr>
        <p:txBody>
          <a:bodyPr vert="horz" lIns="91440" tIns="45720" rIns="91440" bIns="45720" rtlCol="0" anchor="b">
            <a:normAutofit/>
          </a:bodyPr>
          <a:lstStyle/>
          <a:p>
            <a:r>
              <a:rPr lang="en-US" sz="4000" kern="1200">
                <a:solidFill>
                  <a:schemeClr val="tx1"/>
                </a:solidFill>
                <a:latin typeface="+mj-lt"/>
                <a:ea typeface="+mj-ea"/>
                <a:cs typeface="+mj-cs"/>
              </a:rPr>
              <a:t>Project Design Overview</a:t>
            </a:r>
          </a:p>
        </p:txBody>
      </p:sp>
      <p:sp>
        <p:nvSpPr>
          <p:cNvPr id="3" name="Content Placeholder 2">
            <a:extLst>
              <a:ext uri="{FF2B5EF4-FFF2-40B4-BE49-F238E27FC236}">
                <a16:creationId xmlns:a16="http://schemas.microsoft.com/office/drawing/2014/main" id="{A9CE63DA-3C53-444A-8FF3-B3DD48331B79}"/>
              </a:ext>
            </a:extLst>
          </p:cNvPr>
          <p:cNvSpPr>
            <a:spLocks noGrp="1"/>
          </p:cNvSpPr>
          <p:nvPr>
            <p:ph sz="half" idx="2"/>
          </p:nvPr>
        </p:nvSpPr>
        <p:spPr>
          <a:xfrm>
            <a:off x="841248" y="2898648"/>
            <a:ext cx="5095588" cy="3220798"/>
          </a:xfrm>
        </p:spPr>
        <p:txBody>
          <a:bodyPr vert="horz" lIns="91440" tIns="45720" rIns="91440" bIns="45720" rtlCol="0" anchor="t">
            <a:normAutofit/>
          </a:bodyPr>
          <a:lstStyle/>
          <a:p>
            <a:pPr>
              <a:lnSpc>
                <a:spcPct val="150000"/>
              </a:lnSpc>
            </a:pPr>
            <a:r>
              <a:rPr lang="en-US" sz="1700"/>
              <a:t>The project runs BWBBLE as a </a:t>
            </a:r>
            <a:r>
              <a:rPr lang="en-US" sz="1700" u="sng"/>
              <a:t>container</a:t>
            </a:r>
            <a:r>
              <a:rPr lang="en-US" sz="1700"/>
              <a:t>.</a:t>
            </a:r>
          </a:p>
          <a:p>
            <a:pPr>
              <a:lnSpc>
                <a:spcPct val="150000"/>
              </a:lnSpc>
            </a:pPr>
            <a:r>
              <a:rPr lang="en-US" sz="1700"/>
              <a:t>A container bundles software up with the dependencies and libraries it needs to run in different environments. </a:t>
            </a:r>
          </a:p>
          <a:p>
            <a:pPr>
              <a:lnSpc>
                <a:spcPct val="150000"/>
              </a:lnSpc>
            </a:pPr>
            <a:r>
              <a:rPr lang="en-US" sz="1700"/>
              <a:t>Containers are like VMs but are an OS-level virtualization – they are lightweight and operate at scale with better resource utilization.</a:t>
            </a:r>
          </a:p>
          <a:p>
            <a:pPr marL="0" indent="0">
              <a:lnSpc>
                <a:spcPct val="150000"/>
              </a:lnSpc>
              <a:buNone/>
            </a:pPr>
            <a:endParaRPr lang="en-US" sz="1700"/>
          </a:p>
        </p:txBody>
      </p:sp>
      <p:cxnSp>
        <p:nvCxnSpPr>
          <p:cNvPr id="18" name="Straight Connector 17">
            <a:extLst>
              <a:ext uri="{FF2B5EF4-FFF2-40B4-BE49-F238E27FC236}">
                <a16:creationId xmlns:a16="http://schemas.microsoft.com/office/drawing/2014/main" id="{749A7284-D010-4ACB-A08A-FC3C3689B5E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8597" y="1417320"/>
            <a:ext cx="0" cy="40233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Picture 10" descr="A screenshot of a cell phone&#10;&#10;Description automatically generated">
            <a:extLst>
              <a:ext uri="{FF2B5EF4-FFF2-40B4-BE49-F238E27FC236}">
                <a16:creationId xmlns:a16="http://schemas.microsoft.com/office/drawing/2014/main" id="{304774FD-457E-4FAE-8F8F-E8B1E97F51CB}"/>
              </a:ext>
            </a:extLst>
          </p:cNvPr>
          <p:cNvPicPr/>
          <p:nvPr/>
        </p:nvPicPr>
        <p:blipFill>
          <a:blip r:embed="rId3">
            <a:extLst>
              <a:ext uri="{28A0092B-C50C-407E-A947-70E740481C1C}">
                <a14:useLocalDpi xmlns:a14="http://schemas.microsoft.com/office/drawing/2010/main" val="0"/>
              </a:ext>
            </a:extLst>
          </a:blip>
          <a:stretch>
            <a:fillRect/>
          </a:stretch>
        </p:blipFill>
        <p:spPr>
          <a:xfrm>
            <a:off x="6748272" y="2302829"/>
            <a:ext cx="5138919" cy="2527079"/>
          </a:xfrm>
          <a:prstGeom prst="rect">
            <a:avLst/>
          </a:prstGeom>
        </p:spPr>
      </p:pic>
      <p:sp>
        <p:nvSpPr>
          <p:cNvPr id="5" name="Slide Number Placeholder 4">
            <a:extLst>
              <a:ext uri="{FF2B5EF4-FFF2-40B4-BE49-F238E27FC236}">
                <a16:creationId xmlns:a16="http://schemas.microsoft.com/office/drawing/2014/main" id="{6EDA896C-A48F-4418-BC1D-D89C9B3B71E8}"/>
              </a:ext>
            </a:extLst>
          </p:cNvPr>
          <p:cNvSpPr>
            <a:spLocks noGrp="1"/>
          </p:cNvSpPr>
          <p:nvPr>
            <p:ph type="sldNum" sz="quarter" idx="12"/>
          </p:nvPr>
        </p:nvSpPr>
        <p:spPr/>
        <p:txBody>
          <a:bodyPr/>
          <a:lstStyle/>
          <a:p>
            <a:fld id="{B2DC25EE-239B-4C5F-AAD1-255A7D5F1EE2}" type="slidenum">
              <a:rPr lang="en-US" smtClean="0"/>
              <a:t>6</a:t>
            </a:fld>
            <a:endParaRPr lang="en-US"/>
          </a:p>
        </p:txBody>
      </p:sp>
      <p:sp>
        <p:nvSpPr>
          <p:cNvPr id="6" name="Rectangle 5">
            <a:extLst>
              <a:ext uri="{FF2B5EF4-FFF2-40B4-BE49-F238E27FC236}">
                <a16:creationId xmlns:a16="http://schemas.microsoft.com/office/drawing/2014/main" id="{E27E7A7A-AA99-4010-85CF-E4920EB9D15E}"/>
              </a:ext>
            </a:extLst>
          </p:cNvPr>
          <p:cNvSpPr/>
          <p:nvPr/>
        </p:nvSpPr>
        <p:spPr>
          <a:xfrm>
            <a:off x="7412401" y="4829908"/>
            <a:ext cx="3810659" cy="261610"/>
          </a:xfrm>
          <a:prstGeom prst="rect">
            <a:avLst/>
          </a:prstGeom>
        </p:spPr>
        <p:txBody>
          <a:bodyPr wrap="none">
            <a:spAutoFit/>
          </a:bodyPr>
          <a:lstStyle/>
          <a:p>
            <a:pPr algn="ctr"/>
            <a:r>
              <a:rPr lang="en-GB" sz="1100" i="1"/>
              <a:t>Figure 4 Container OS-level  vs VM hardware-level virtualization</a:t>
            </a:r>
            <a:endParaRPr lang="en-IE" sz="1100" i="1"/>
          </a:p>
        </p:txBody>
      </p:sp>
    </p:spTree>
    <p:extLst>
      <p:ext uri="{BB962C8B-B14F-4D97-AF65-F5344CB8AC3E}">
        <p14:creationId xmlns:p14="http://schemas.microsoft.com/office/powerpoint/2010/main" val="1639992213"/>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9" name="Rectangle 14">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C40655D9-4C82-4DBD-B640-80E140D0395A}"/>
              </a:ext>
            </a:extLst>
          </p:cNvPr>
          <p:cNvSpPr>
            <a:spLocks noGrp="1"/>
          </p:cNvSpPr>
          <p:nvPr>
            <p:ph type="title"/>
          </p:nvPr>
        </p:nvSpPr>
        <p:spPr>
          <a:xfrm>
            <a:off x="841248" y="713232"/>
            <a:ext cx="5157216" cy="1197864"/>
          </a:xfrm>
        </p:spPr>
        <p:txBody>
          <a:bodyPr>
            <a:normAutofit/>
          </a:bodyPr>
          <a:lstStyle/>
          <a:p>
            <a:r>
              <a:rPr lang="en-GB"/>
              <a:t>Kubernetes</a:t>
            </a:r>
            <a:endParaRPr lang="en-IE"/>
          </a:p>
        </p:txBody>
      </p:sp>
      <p:cxnSp>
        <p:nvCxnSpPr>
          <p:cNvPr id="20" name="Straight Connector 16">
            <a:extLst>
              <a:ext uri="{FF2B5EF4-FFF2-40B4-BE49-F238E27FC236}">
                <a16:creationId xmlns:a16="http://schemas.microsoft.com/office/drawing/2014/main" id="{CE272F12-AF86-441A-BC1B-C014BBBF85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5488" y="822960"/>
            <a:ext cx="0" cy="914400"/>
          </a:xfrm>
          <a:prstGeom prst="line">
            <a:avLst/>
          </a:prstGeom>
          <a:ln w="1905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EB5140B-D440-4C9B-9C49-F1AC3CF947EE}"/>
              </a:ext>
            </a:extLst>
          </p:cNvPr>
          <p:cNvSpPr>
            <a:spLocks noGrp="1"/>
          </p:cNvSpPr>
          <p:nvPr>
            <p:ph idx="1"/>
          </p:nvPr>
        </p:nvSpPr>
        <p:spPr>
          <a:xfrm>
            <a:off x="841248" y="2048256"/>
            <a:ext cx="5157216" cy="4123944"/>
          </a:xfrm>
        </p:spPr>
        <p:txBody>
          <a:bodyPr anchor="t">
            <a:normAutofit fontScale="92500" lnSpcReduction="20000"/>
          </a:bodyPr>
          <a:lstStyle/>
          <a:p>
            <a:pPr>
              <a:lnSpc>
                <a:spcPct val="160000"/>
              </a:lnSpc>
            </a:pPr>
            <a:r>
              <a:rPr lang="en-US" sz="2200"/>
              <a:t>Kubernetes manages the scheduling and orchestration of containers.</a:t>
            </a:r>
            <a:endParaRPr lang="en-GB" sz="2200"/>
          </a:p>
          <a:p>
            <a:pPr>
              <a:lnSpc>
                <a:spcPct val="160000"/>
              </a:lnSpc>
            </a:pPr>
            <a:r>
              <a:rPr lang="en-GB" sz="2200"/>
              <a:t>Kubernetes runs containers in a Pod. </a:t>
            </a:r>
          </a:p>
          <a:p>
            <a:pPr>
              <a:lnSpc>
                <a:spcPct val="160000"/>
              </a:lnSpc>
            </a:pPr>
            <a:r>
              <a:rPr lang="en-GB" sz="2200"/>
              <a:t>A Pod runs on a Node. </a:t>
            </a:r>
          </a:p>
          <a:p>
            <a:pPr>
              <a:lnSpc>
                <a:spcPct val="160000"/>
              </a:lnSpc>
            </a:pPr>
            <a:r>
              <a:rPr lang="en-GB" sz="2200"/>
              <a:t>To communicate with Pods on our cluster we use the Kubernetes API.</a:t>
            </a:r>
          </a:p>
          <a:p>
            <a:pPr>
              <a:lnSpc>
                <a:spcPct val="160000"/>
              </a:lnSpc>
            </a:pPr>
            <a:r>
              <a:rPr lang="en-GB" sz="2200"/>
              <a:t>This project uses Azure Kubernetes Service to run our Kubernetes cluster. </a:t>
            </a:r>
          </a:p>
          <a:p>
            <a:pPr>
              <a:lnSpc>
                <a:spcPct val="150000"/>
              </a:lnSpc>
            </a:pPr>
            <a:endParaRPr lang="en-GB" sz="2200"/>
          </a:p>
          <a:p>
            <a:endParaRPr lang="en-GB" sz="2200"/>
          </a:p>
        </p:txBody>
      </p:sp>
      <p:pic>
        <p:nvPicPr>
          <p:cNvPr id="7" name="Graphic 2">
            <a:extLst>
              <a:ext uri="{FF2B5EF4-FFF2-40B4-BE49-F238E27FC236}">
                <a16:creationId xmlns:a16="http://schemas.microsoft.com/office/drawing/2014/main" id="{5E762D59-E936-43FD-98D0-20D766C39F32}"/>
              </a:ext>
            </a:extLst>
          </p:cNvPr>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93408" y="1601134"/>
            <a:ext cx="4945964" cy="3683164"/>
          </a:xfrm>
          <a:prstGeom prst="rect">
            <a:avLst/>
          </a:prstGeom>
        </p:spPr>
      </p:pic>
      <p:sp>
        <p:nvSpPr>
          <p:cNvPr id="5" name="Slide Number Placeholder 4">
            <a:extLst>
              <a:ext uri="{FF2B5EF4-FFF2-40B4-BE49-F238E27FC236}">
                <a16:creationId xmlns:a16="http://schemas.microsoft.com/office/drawing/2014/main" id="{E1600AE3-62C2-49E7-A59B-06FD1208B9E1}"/>
              </a:ext>
            </a:extLst>
          </p:cNvPr>
          <p:cNvSpPr>
            <a:spLocks noGrp="1"/>
          </p:cNvSpPr>
          <p:nvPr>
            <p:ph type="sldNum" sz="quarter" idx="12"/>
          </p:nvPr>
        </p:nvSpPr>
        <p:spPr/>
        <p:txBody>
          <a:bodyPr/>
          <a:lstStyle/>
          <a:p>
            <a:fld id="{B2DC25EE-239B-4C5F-AAD1-255A7D5F1EE2}" type="slidenum">
              <a:rPr lang="en-US" smtClean="0"/>
              <a:t>7</a:t>
            </a:fld>
            <a:endParaRPr lang="en-US"/>
          </a:p>
        </p:txBody>
      </p:sp>
      <p:sp>
        <p:nvSpPr>
          <p:cNvPr id="6" name="Rectangle 5">
            <a:extLst>
              <a:ext uri="{FF2B5EF4-FFF2-40B4-BE49-F238E27FC236}">
                <a16:creationId xmlns:a16="http://schemas.microsoft.com/office/drawing/2014/main" id="{528DFCB2-63C4-4B3E-A8A8-F5CEFD7E52F2}"/>
              </a:ext>
            </a:extLst>
          </p:cNvPr>
          <p:cNvSpPr/>
          <p:nvPr/>
        </p:nvSpPr>
        <p:spPr>
          <a:xfrm>
            <a:off x="8141109" y="5284298"/>
            <a:ext cx="2050561" cy="261610"/>
          </a:xfrm>
          <a:prstGeom prst="rect">
            <a:avLst/>
          </a:prstGeom>
        </p:spPr>
        <p:txBody>
          <a:bodyPr wrap="none">
            <a:spAutoFit/>
          </a:bodyPr>
          <a:lstStyle/>
          <a:p>
            <a:pPr algn="ctr"/>
            <a:r>
              <a:rPr lang="en-GB" sz="1100" i="1"/>
              <a:t>Figure 4 Kubernetes Architecture</a:t>
            </a:r>
            <a:endParaRPr lang="en-IE" sz="1100" i="1"/>
          </a:p>
        </p:txBody>
      </p:sp>
    </p:spTree>
    <p:extLst>
      <p:ext uri="{BB962C8B-B14F-4D97-AF65-F5344CB8AC3E}">
        <p14:creationId xmlns:p14="http://schemas.microsoft.com/office/powerpoint/2010/main" val="1750271934"/>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41" name="Rectangle 77">
            <a:extLst>
              <a:ext uri="{FF2B5EF4-FFF2-40B4-BE49-F238E27FC236}">
                <a16:creationId xmlns:a16="http://schemas.microsoft.com/office/drawing/2014/main" id="{AD72D4D1-076F-49D3-9889-EFC4F6D7C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E09B86-91D5-4F8E-9525-191F2858C46D}"/>
              </a:ext>
            </a:extLst>
          </p:cNvPr>
          <p:cNvSpPr>
            <a:spLocks noGrp="1"/>
          </p:cNvSpPr>
          <p:nvPr>
            <p:ph type="title"/>
          </p:nvPr>
        </p:nvSpPr>
        <p:spPr>
          <a:xfrm>
            <a:off x="838200" y="963877"/>
            <a:ext cx="3494362" cy="4930246"/>
          </a:xfrm>
        </p:spPr>
        <p:txBody>
          <a:bodyPr>
            <a:normAutofit/>
          </a:bodyPr>
          <a:lstStyle/>
          <a:p>
            <a:pPr algn="r"/>
            <a:r>
              <a:rPr lang="en-GB"/>
              <a:t>Design Overview</a:t>
            </a:r>
            <a:endParaRPr lang="en-IE"/>
          </a:p>
        </p:txBody>
      </p:sp>
      <p:cxnSp>
        <p:nvCxnSpPr>
          <p:cNvPr id="142" name="Straight Connector 7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37" name="Content Placeholder 2">
            <a:extLst>
              <a:ext uri="{FF2B5EF4-FFF2-40B4-BE49-F238E27FC236}">
                <a16:creationId xmlns:a16="http://schemas.microsoft.com/office/drawing/2014/main" id="{446268C5-E066-4A3B-B8DD-281CED39F946}"/>
              </a:ext>
            </a:extLst>
          </p:cNvPr>
          <p:cNvSpPr>
            <a:spLocks noGrp="1"/>
          </p:cNvSpPr>
          <p:nvPr>
            <p:ph idx="1"/>
          </p:nvPr>
        </p:nvSpPr>
        <p:spPr>
          <a:xfrm>
            <a:off x="5267203" y="1626781"/>
            <a:ext cx="5665372" cy="4086588"/>
          </a:xfrm>
        </p:spPr>
        <p:txBody>
          <a:bodyPr anchor="ctr">
            <a:normAutofit fontScale="85000" lnSpcReduction="10000"/>
          </a:bodyPr>
          <a:lstStyle/>
          <a:p>
            <a:pPr marL="514350" indent="-514350">
              <a:lnSpc>
                <a:spcPct val="170000"/>
              </a:lnSpc>
              <a:buFont typeface="+mj-lt"/>
              <a:buAutoNum type="arabicPeriod"/>
            </a:pPr>
            <a:r>
              <a:rPr lang="en-GB" sz="2400"/>
              <a:t>Run BWBBLE in a container</a:t>
            </a:r>
            <a:r>
              <a:rPr lang="en-IE" sz="2400"/>
              <a:t> using Docker.</a:t>
            </a:r>
          </a:p>
          <a:p>
            <a:pPr marL="514350" indent="-514350">
              <a:lnSpc>
                <a:spcPct val="170000"/>
              </a:lnSpc>
              <a:buFont typeface="+mj-lt"/>
              <a:buAutoNum type="arabicPeriod"/>
            </a:pPr>
            <a:r>
              <a:rPr lang="en-IE" sz="2400"/>
              <a:t>Run BWBBLE on Kubernetes.</a:t>
            </a:r>
          </a:p>
          <a:p>
            <a:pPr marL="514350" indent="-514350">
              <a:lnSpc>
                <a:spcPct val="170000"/>
              </a:lnSpc>
              <a:buFont typeface="+mj-lt"/>
              <a:buAutoNum type="arabicPeriod"/>
            </a:pPr>
            <a:r>
              <a:rPr lang="en-IE" sz="2400"/>
              <a:t>Run BWBBLE on Azure – AKS, Azure Storage and ACIs.</a:t>
            </a:r>
          </a:p>
          <a:p>
            <a:pPr marL="514350" indent="-514350">
              <a:lnSpc>
                <a:spcPct val="170000"/>
              </a:lnSpc>
              <a:buFont typeface="+mj-lt"/>
              <a:buAutoNum type="arabicPeriod"/>
            </a:pPr>
            <a:r>
              <a:rPr lang="en-IE" sz="2400"/>
              <a:t>Develop an AlignJob “CRD” to represent a full alignment.</a:t>
            </a:r>
          </a:p>
          <a:p>
            <a:pPr marL="514350" indent="-514350">
              <a:lnSpc>
                <a:spcPct val="170000"/>
              </a:lnSpc>
              <a:buFont typeface="+mj-lt"/>
              <a:buAutoNum type="arabicPeriod"/>
            </a:pPr>
            <a:r>
              <a:rPr lang="en-IE" sz="2400"/>
              <a:t>Develop a Controller to handle the AlignJob.</a:t>
            </a:r>
          </a:p>
          <a:p>
            <a:pPr marL="514350" indent="-514350">
              <a:buFont typeface="+mj-lt"/>
              <a:buAutoNum type="arabicPeriod"/>
            </a:pPr>
            <a:endParaRPr lang="en-IE" sz="2400"/>
          </a:p>
          <a:p>
            <a:pPr marL="514350" indent="-514350">
              <a:buFont typeface="+mj-lt"/>
              <a:buAutoNum type="arabicPeriod"/>
            </a:pPr>
            <a:endParaRPr lang="en-IE" sz="2400"/>
          </a:p>
        </p:txBody>
      </p:sp>
      <p:sp>
        <p:nvSpPr>
          <p:cNvPr id="4" name="Slide Number Placeholder 3">
            <a:extLst>
              <a:ext uri="{FF2B5EF4-FFF2-40B4-BE49-F238E27FC236}">
                <a16:creationId xmlns:a16="http://schemas.microsoft.com/office/drawing/2014/main" id="{CF794C93-E1A0-4CCA-9D82-89485A74EE21}"/>
              </a:ext>
            </a:extLst>
          </p:cNvPr>
          <p:cNvSpPr>
            <a:spLocks noGrp="1"/>
          </p:cNvSpPr>
          <p:nvPr>
            <p:ph type="sldNum" sz="quarter" idx="12"/>
          </p:nvPr>
        </p:nvSpPr>
        <p:spPr/>
        <p:txBody>
          <a:bodyPr/>
          <a:lstStyle/>
          <a:p>
            <a:fld id="{B2DC25EE-239B-4C5F-AAD1-255A7D5F1EE2}" type="slidenum">
              <a:rPr lang="en-US" smtClean="0"/>
              <a:t>8</a:t>
            </a:fld>
            <a:endParaRPr lang="en-US"/>
          </a:p>
        </p:txBody>
      </p:sp>
    </p:spTree>
    <p:extLst>
      <p:ext uri="{BB962C8B-B14F-4D97-AF65-F5344CB8AC3E}">
        <p14:creationId xmlns:p14="http://schemas.microsoft.com/office/powerpoint/2010/main" val="1220359706"/>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5F2CF-2ED9-4237-88E6-D699C730B96A}"/>
              </a:ext>
            </a:extLst>
          </p:cNvPr>
          <p:cNvSpPr>
            <a:spLocks noGrp="1"/>
          </p:cNvSpPr>
          <p:nvPr>
            <p:ph type="title"/>
          </p:nvPr>
        </p:nvSpPr>
        <p:spPr>
          <a:xfrm>
            <a:off x="838200" y="681037"/>
            <a:ext cx="10515600" cy="1325563"/>
          </a:xfrm>
        </p:spPr>
        <p:txBody>
          <a:bodyPr/>
          <a:lstStyle/>
          <a:p>
            <a:r>
              <a:rPr lang="en-GB">
                <a:solidFill>
                  <a:schemeClr val="bg1"/>
                </a:solidFill>
              </a:rPr>
              <a:t>BWBBLE Stages</a:t>
            </a:r>
            <a:endParaRPr lang="en-IE">
              <a:solidFill>
                <a:schemeClr val="bg1"/>
              </a:solidFill>
            </a:endParaRPr>
          </a:p>
        </p:txBody>
      </p:sp>
      <p:graphicFrame>
        <p:nvGraphicFramePr>
          <p:cNvPr id="11" name="Content Placeholder 3">
            <a:extLst>
              <a:ext uri="{FF2B5EF4-FFF2-40B4-BE49-F238E27FC236}">
                <a16:creationId xmlns:a16="http://schemas.microsoft.com/office/drawing/2014/main" id="{09E6125C-40AD-47E5-9A8E-AD1CD807471A}"/>
              </a:ext>
            </a:extLst>
          </p:cNvPr>
          <p:cNvGraphicFramePr>
            <a:graphicFrameLocks noGrp="1"/>
          </p:cNvGraphicFramePr>
          <p:nvPr>
            <p:ph idx="1"/>
            <p:extLst>
              <p:ext uri="{D42A27DB-BD31-4B8C-83A1-F6EECF244321}">
                <p14:modId xmlns:p14="http://schemas.microsoft.com/office/powerpoint/2010/main" val="97288982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Slide Number Placeholder 7">
            <a:extLst>
              <a:ext uri="{FF2B5EF4-FFF2-40B4-BE49-F238E27FC236}">
                <a16:creationId xmlns:a16="http://schemas.microsoft.com/office/drawing/2014/main" id="{410FE7BC-0745-4316-B66D-6681B9026509}"/>
              </a:ext>
            </a:extLst>
          </p:cNvPr>
          <p:cNvSpPr>
            <a:spLocks noGrp="1"/>
          </p:cNvSpPr>
          <p:nvPr>
            <p:ph type="sldNum" sz="quarter" idx="12"/>
          </p:nvPr>
        </p:nvSpPr>
        <p:spPr/>
        <p:txBody>
          <a:bodyPr/>
          <a:lstStyle/>
          <a:p>
            <a:fld id="{B2DC25EE-239B-4C5F-AAD1-255A7D5F1EE2}" type="slidenum">
              <a:rPr lang="en-US" smtClean="0"/>
              <a:t>9</a:t>
            </a:fld>
            <a:endParaRPr lang="en-US"/>
          </a:p>
        </p:txBody>
      </p:sp>
      <p:sp>
        <p:nvSpPr>
          <p:cNvPr id="15" name="TextBox 14">
            <a:extLst>
              <a:ext uri="{FF2B5EF4-FFF2-40B4-BE49-F238E27FC236}">
                <a16:creationId xmlns:a16="http://schemas.microsoft.com/office/drawing/2014/main" id="{5B4C5DCB-C36E-4C40-9CCE-368FF85813D6}"/>
              </a:ext>
            </a:extLst>
          </p:cNvPr>
          <p:cNvSpPr txBox="1"/>
          <p:nvPr/>
        </p:nvSpPr>
        <p:spPr>
          <a:xfrm>
            <a:off x="8020493" y="5443870"/>
            <a:ext cx="3923414" cy="369332"/>
          </a:xfrm>
          <a:prstGeom prst="rect">
            <a:avLst/>
          </a:prstGeom>
          <a:noFill/>
        </p:spPr>
        <p:txBody>
          <a:bodyPr wrap="square" rtlCol="0">
            <a:spAutoFit/>
          </a:bodyPr>
          <a:lstStyle/>
          <a:p>
            <a:r>
              <a:rPr lang="en-GB">
                <a:solidFill>
                  <a:schemeClr val="bg1"/>
                </a:solidFill>
              </a:rPr>
              <a:t>* the align stage is parallelizable</a:t>
            </a:r>
            <a:endParaRPr lang="en-IE">
              <a:solidFill>
                <a:schemeClr val="bg1"/>
              </a:solidFill>
            </a:endParaRPr>
          </a:p>
        </p:txBody>
      </p:sp>
    </p:spTree>
    <p:extLst>
      <p:ext uri="{BB962C8B-B14F-4D97-AF65-F5344CB8AC3E}">
        <p14:creationId xmlns:p14="http://schemas.microsoft.com/office/powerpoint/2010/main" val="40011806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2BC58F89EF0D8469430C8A8AFB65E70" ma:contentTypeVersion="12" ma:contentTypeDescription="Create a new document." ma:contentTypeScope="" ma:versionID="159808dd44da6775426048265841129a">
  <xsd:schema xmlns:xsd="http://www.w3.org/2001/XMLSchema" xmlns:xs="http://www.w3.org/2001/XMLSchema" xmlns:p="http://schemas.microsoft.com/office/2006/metadata/properties" xmlns:ns3="fd9e93b4-5e9e-474a-b321-2d55e75f1cd2" xmlns:ns4="1bc76399-73ee-4341-a088-cf8d5b4d71e2" targetNamespace="http://schemas.microsoft.com/office/2006/metadata/properties" ma:root="true" ma:fieldsID="ce536130a2bea33ead3a68414fcc1642" ns3:_="" ns4:_="">
    <xsd:import namespace="fd9e93b4-5e9e-474a-b321-2d55e75f1cd2"/>
    <xsd:import namespace="1bc76399-73ee-4341-a088-cf8d5b4d71e2"/>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d9e93b4-5e9e-474a-b321-2d55e75f1cd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bc76399-73ee-4341-a088-cf8d5b4d71e2"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0C2B7F9-5205-4EC9-88A1-6831A4676846}">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A413B960-C815-4173-BBC3-D0EC4E5D0DE5}">
  <ds:schemaRefs>
    <ds:schemaRef ds:uri="1bc76399-73ee-4341-a088-cf8d5b4d71e2"/>
    <ds:schemaRef ds:uri="fd9e93b4-5e9e-474a-b321-2d55e75f1cd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0074C5B3-AB0D-4768-9038-862CA0F3071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25</Slides>
  <Notes>17</Notes>
  <HiddenSlides>0</HiddenSlide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K8s-BWBBLE</vt:lpstr>
      <vt:lpstr>Agenda</vt:lpstr>
      <vt:lpstr>DNA and Sequencing Background</vt:lpstr>
      <vt:lpstr>Problem Statement</vt:lpstr>
      <vt:lpstr>Project Objective</vt:lpstr>
      <vt:lpstr>Project Design Overview</vt:lpstr>
      <vt:lpstr>Kubernetes</vt:lpstr>
      <vt:lpstr>Design Overview</vt:lpstr>
      <vt:lpstr>BWBBLE Stages</vt:lpstr>
      <vt:lpstr>Running in Kubernetes</vt:lpstr>
      <vt:lpstr>Using Azure</vt:lpstr>
      <vt:lpstr>Parallelizing BWBBLE</vt:lpstr>
      <vt:lpstr>Extending Kubernetes</vt:lpstr>
      <vt:lpstr>Extending Kubernetes</vt:lpstr>
      <vt:lpstr>AlignJob Stages</vt:lpstr>
      <vt:lpstr>Running an AlignJob</vt:lpstr>
      <vt:lpstr>AlignJob Stages</vt:lpstr>
      <vt:lpstr>Results</vt:lpstr>
      <vt:lpstr>Alignment Stage Speed-up</vt:lpstr>
      <vt:lpstr>Practical Speed-up</vt:lpstr>
      <vt:lpstr>Practical Speed-up</vt:lpstr>
      <vt:lpstr>Scaling for High Parallelism</vt:lpstr>
      <vt:lpstr>Potential Improvements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K8s-BWBBLE</dc:title>
  <dc:creator>Aideen Fay</dc:creator>
  <cp:revision>1</cp:revision>
  <dcterms:created xsi:type="dcterms:W3CDTF">2020-04-16T13:46:32Z</dcterms:created>
  <dcterms:modified xsi:type="dcterms:W3CDTF">2020-04-16T13:46:50Z</dcterms:modified>
</cp:coreProperties>
</file>