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4346" r:id="rId5"/>
  </p:sldMasterIdLst>
  <p:notesMasterIdLst>
    <p:notesMasterId r:id="rId17"/>
  </p:notesMasterIdLst>
  <p:sldIdLst>
    <p:sldId id="332" r:id="rId6"/>
    <p:sldId id="371" r:id="rId7"/>
    <p:sldId id="381" r:id="rId8"/>
    <p:sldId id="365" r:id="rId9"/>
    <p:sldId id="406" r:id="rId10"/>
    <p:sldId id="405" r:id="rId11"/>
    <p:sldId id="380" r:id="rId12"/>
    <p:sldId id="404" r:id="rId13"/>
    <p:sldId id="407" r:id="rId14"/>
    <p:sldId id="409" r:id="rId15"/>
    <p:sldId id="385" r:id="rId16"/>
  </p:sldIdLst>
  <p:sldSz cx="9144000" cy="6858000" type="screen4x3"/>
  <p:notesSz cx="9929813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27527D6-D942-42CF-A83A-240DCFF320D1}">
          <p14:sldIdLst>
            <p14:sldId id="332"/>
            <p14:sldId id="371"/>
            <p14:sldId id="381"/>
            <p14:sldId id="365"/>
            <p14:sldId id="406"/>
            <p14:sldId id="405"/>
            <p14:sldId id="380"/>
            <p14:sldId id="404"/>
            <p14:sldId id="407"/>
            <p14:sldId id="409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0070C0"/>
    <a:srgbClr val="3399FF"/>
    <a:srgbClr val="F8FF9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74122" autoAdjust="0"/>
  </p:normalViewPr>
  <p:slideViewPr>
    <p:cSldViewPr>
      <p:cViewPr varScale="1">
        <p:scale>
          <a:sx n="114" d="100"/>
          <a:sy n="114" d="100"/>
        </p:scale>
        <p:origin x="468" y="108"/>
      </p:cViewPr>
      <p:guideLst>
        <p:guide orient="horz" pos="1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7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eohee" userId="cf26d5a61138266d" providerId="LiveId" clId="{A95CC6B8-8ADF-4BFF-A911-2BA6F1F19835}"/>
    <pc:docChg chg="undo custSel addSld delSld modSld sldOrd modSection">
      <pc:chgData name="lee seohee" userId="cf26d5a61138266d" providerId="LiveId" clId="{A95CC6B8-8ADF-4BFF-A911-2BA6F1F19835}" dt="2022-01-19T11:57:47.648" v="2784" actId="47"/>
      <pc:docMkLst>
        <pc:docMk/>
      </pc:docMkLst>
      <pc:sldChg chg="modSp mod">
        <pc:chgData name="lee seohee" userId="cf26d5a61138266d" providerId="LiveId" clId="{A95CC6B8-8ADF-4BFF-A911-2BA6F1F19835}" dt="2022-01-17T04:46:35.562" v="20" actId="20577"/>
        <pc:sldMkLst>
          <pc:docMk/>
          <pc:sldMk cId="1958243496" sldId="332"/>
        </pc:sldMkLst>
        <pc:spChg chg="mod">
          <ac:chgData name="lee seohee" userId="cf26d5a61138266d" providerId="LiveId" clId="{A95CC6B8-8ADF-4BFF-A911-2BA6F1F19835}" dt="2022-01-17T04:46:33.082" v="16" actId="20577"/>
          <ac:spMkLst>
            <pc:docMk/>
            <pc:sldMk cId="1958243496" sldId="332"/>
            <ac:spMk id="9218" creationId="{00000000-0000-0000-0000-000000000000}"/>
          </ac:spMkLst>
        </pc:spChg>
        <pc:spChg chg="mod">
          <ac:chgData name="lee seohee" userId="cf26d5a61138266d" providerId="LiveId" clId="{A95CC6B8-8ADF-4BFF-A911-2BA6F1F19835}" dt="2022-01-17T04:46:35.562" v="20" actId="20577"/>
          <ac:spMkLst>
            <pc:docMk/>
            <pc:sldMk cId="1958243496" sldId="332"/>
            <ac:spMk id="9219" creationId="{00000000-0000-0000-0000-000000000000}"/>
          </ac:spMkLst>
        </pc:spChg>
      </pc:sldChg>
      <pc:sldChg chg="del">
        <pc:chgData name="lee seohee" userId="cf26d5a61138266d" providerId="LiveId" clId="{A95CC6B8-8ADF-4BFF-A911-2BA6F1F19835}" dt="2022-01-17T04:46:42.145" v="21" actId="47"/>
        <pc:sldMkLst>
          <pc:docMk/>
          <pc:sldMk cId="918252219" sldId="356"/>
        </pc:sldMkLst>
      </pc:sldChg>
      <pc:sldChg chg="addSp delSp modSp mod">
        <pc:chgData name="lee seohee" userId="cf26d5a61138266d" providerId="LiveId" clId="{A95CC6B8-8ADF-4BFF-A911-2BA6F1F19835}" dt="2022-01-19T03:50:10.576" v="1930" actId="20577"/>
        <pc:sldMkLst>
          <pc:docMk/>
          <pc:sldMk cId="1541666475" sldId="365"/>
        </pc:sldMkLst>
        <pc:spChg chg="mod">
          <ac:chgData name="lee seohee" userId="cf26d5a61138266d" providerId="LiveId" clId="{A95CC6B8-8ADF-4BFF-A911-2BA6F1F19835}" dt="2022-01-17T04:51:29.202" v="190" actId="1076"/>
          <ac:spMkLst>
            <pc:docMk/>
            <pc:sldMk cId="1541666475" sldId="365"/>
            <ac:spMk id="2" creationId="{00000000-0000-0000-0000-000000000000}"/>
          </ac:spMkLst>
        </pc:spChg>
        <pc:spChg chg="mod">
          <ac:chgData name="lee seohee" userId="cf26d5a61138266d" providerId="LiveId" clId="{A95CC6B8-8ADF-4BFF-A911-2BA6F1F19835}" dt="2022-01-17T04:51:43.298" v="193" actId="1076"/>
          <ac:spMkLst>
            <pc:docMk/>
            <pc:sldMk cId="1541666475" sldId="365"/>
            <ac:spMk id="3" creationId="{00000000-0000-0000-0000-000000000000}"/>
          </ac:spMkLst>
        </pc:spChg>
        <pc:spChg chg="add del">
          <ac:chgData name="lee seohee" userId="cf26d5a61138266d" providerId="LiveId" clId="{A95CC6B8-8ADF-4BFF-A911-2BA6F1F19835}" dt="2022-01-17T04:50:15.651" v="168" actId="478"/>
          <ac:spMkLst>
            <pc:docMk/>
            <pc:sldMk cId="1541666475" sldId="365"/>
            <ac:spMk id="11" creationId="{E251176B-B95D-4814-A920-E0B875A2723E}"/>
          </ac:spMkLst>
        </pc:spChg>
        <pc:spChg chg="add del">
          <ac:chgData name="lee seohee" userId="cf26d5a61138266d" providerId="LiveId" clId="{A95CC6B8-8ADF-4BFF-A911-2BA6F1F19835}" dt="2022-01-17T04:50:15.651" v="168" actId="478"/>
          <ac:spMkLst>
            <pc:docMk/>
            <pc:sldMk cId="1541666475" sldId="365"/>
            <ac:spMk id="12" creationId="{7A7B1F1D-3FB7-47B3-85F3-5E4ECFAD3EB3}"/>
          </ac:spMkLst>
        </pc:spChg>
        <pc:spChg chg="add del mod">
          <ac:chgData name="lee seohee" userId="cf26d5a61138266d" providerId="LiveId" clId="{A95CC6B8-8ADF-4BFF-A911-2BA6F1F19835}" dt="2022-01-19T03:50:04.416" v="1922" actId="20577"/>
          <ac:spMkLst>
            <pc:docMk/>
            <pc:sldMk cId="1541666475" sldId="365"/>
            <ac:spMk id="14" creationId="{2DD15164-B7D7-4449-84E5-2A405DF6583C}"/>
          </ac:spMkLst>
        </pc:spChg>
        <pc:spChg chg="add del mod">
          <ac:chgData name="lee seohee" userId="cf26d5a61138266d" providerId="LiveId" clId="{A95CC6B8-8ADF-4BFF-A911-2BA6F1F19835}" dt="2022-01-19T03:50:10.576" v="1930" actId="20577"/>
          <ac:spMkLst>
            <pc:docMk/>
            <pc:sldMk cId="1541666475" sldId="365"/>
            <ac:spMk id="15" creationId="{843A7F34-DDAD-4104-987B-374AB77ECD1B}"/>
          </ac:spMkLst>
        </pc:spChg>
        <pc:spChg chg="mod">
          <ac:chgData name="lee seohee" userId="cf26d5a61138266d" providerId="LiveId" clId="{A95CC6B8-8ADF-4BFF-A911-2BA6F1F19835}" dt="2022-01-17T04:51:45.865" v="194" actId="1076"/>
          <ac:spMkLst>
            <pc:docMk/>
            <pc:sldMk cId="1541666475" sldId="365"/>
            <ac:spMk id="16" creationId="{E9210D40-9EA2-4C60-937F-780EC36B1A55}"/>
          </ac:spMkLst>
        </pc:spChg>
        <pc:spChg chg="add del">
          <ac:chgData name="lee seohee" userId="cf26d5a61138266d" providerId="LiveId" clId="{A95CC6B8-8ADF-4BFF-A911-2BA6F1F19835}" dt="2022-01-17T04:50:15.651" v="168" actId="478"/>
          <ac:spMkLst>
            <pc:docMk/>
            <pc:sldMk cId="1541666475" sldId="365"/>
            <ac:spMk id="17" creationId="{6CC9D054-2715-4259-A06C-0987CE85E0F0}"/>
          </ac:spMkLst>
        </pc:spChg>
        <pc:picChg chg="add del mod">
          <ac:chgData name="lee seohee" userId="cf26d5a61138266d" providerId="LiveId" clId="{A95CC6B8-8ADF-4BFF-A911-2BA6F1F19835}" dt="2022-01-17T04:53:22.521" v="282" actId="1076"/>
          <ac:picMkLst>
            <pc:docMk/>
            <pc:sldMk cId="1541666475" sldId="365"/>
            <ac:picMk id="6" creationId="{11E4609A-AA79-4463-97C8-C764CC353AA5}"/>
          </ac:picMkLst>
        </pc:picChg>
        <pc:picChg chg="add mod">
          <ac:chgData name="lee seohee" userId="cf26d5a61138266d" providerId="LiveId" clId="{A95CC6B8-8ADF-4BFF-A911-2BA6F1F19835}" dt="2022-01-17T04:51:15.884" v="187" actId="571"/>
          <ac:picMkLst>
            <pc:docMk/>
            <pc:sldMk cId="1541666475" sldId="365"/>
            <ac:picMk id="13" creationId="{7B0B4135-85BD-4A3A-8F8D-AC0AB70D15A6}"/>
          </ac:picMkLst>
        </pc:picChg>
      </pc:sldChg>
      <pc:sldChg chg="del">
        <pc:chgData name="lee seohee" userId="cf26d5a61138266d" providerId="LiveId" clId="{A95CC6B8-8ADF-4BFF-A911-2BA6F1F19835}" dt="2022-01-17T04:47:27.088" v="109" actId="47"/>
        <pc:sldMkLst>
          <pc:docMk/>
          <pc:sldMk cId="1605949189" sldId="366"/>
        </pc:sldMkLst>
      </pc:sldChg>
      <pc:sldChg chg="del">
        <pc:chgData name="lee seohee" userId="cf26d5a61138266d" providerId="LiveId" clId="{A95CC6B8-8ADF-4BFF-A911-2BA6F1F19835}" dt="2022-01-17T04:47:28.414" v="110" actId="47"/>
        <pc:sldMkLst>
          <pc:docMk/>
          <pc:sldMk cId="3387089385" sldId="367"/>
        </pc:sldMkLst>
      </pc:sldChg>
      <pc:sldChg chg="modSp mod">
        <pc:chgData name="lee seohee" userId="cf26d5a61138266d" providerId="LiveId" clId="{A95CC6B8-8ADF-4BFF-A911-2BA6F1F19835}" dt="2022-01-17T07:45:11.611" v="305"/>
        <pc:sldMkLst>
          <pc:docMk/>
          <pc:sldMk cId="4113937561" sldId="371"/>
        </pc:sldMkLst>
        <pc:spChg chg="mod">
          <ac:chgData name="lee seohee" userId="cf26d5a61138266d" providerId="LiveId" clId="{A95CC6B8-8ADF-4BFF-A911-2BA6F1F19835}" dt="2022-01-17T07:45:11.611" v="305"/>
          <ac:spMkLst>
            <pc:docMk/>
            <pc:sldMk cId="4113937561" sldId="371"/>
            <ac:spMk id="3" creationId="{00000000-0000-0000-0000-000000000000}"/>
          </ac:spMkLst>
        </pc:spChg>
      </pc:sldChg>
      <pc:sldChg chg="del">
        <pc:chgData name="lee seohee" userId="cf26d5a61138266d" providerId="LiveId" clId="{A95CC6B8-8ADF-4BFF-A911-2BA6F1F19835}" dt="2022-01-17T04:48:12.162" v="138" actId="47"/>
        <pc:sldMkLst>
          <pc:docMk/>
          <pc:sldMk cId="744238721" sldId="375"/>
        </pc:sldMkLst>
      </pc:sldChg>
      <pc:sldChg chg="del">
        <pc:chgData name="lee seohee" userId="cf26d5a61138266d" providerId="LiveId" clId="{A95CC6B8-8ADF-4BFF-A911-2BA6F1F19835}" dt="2022-01-17T04:48:42.115" v="154" actId="47"/>
        <pc:sldMkLst>
          <pc:docMk/>
          <pc:sldMk cId="632545339" sldId="377"/>
        </pc:sldMkLst>
      </pc:sldChg>
      <pc:sldChg chg="addSp delSp modSp add del mod delAnim modAnim">
        <pc:chgData name="lee seohee" userId="cf26d5a61138266d" providerId="LiveId" clId="{A95CC6B8-8ADF-4BFF-A911-2BA6F1F19835}" dt="2022-01-19T08:43:37.445" v="2144" actId="1076"/>
        <pc:sldMkLst>
          <pc:docMk/>
          <pc:sldMk cId="27477150" sldId="380"/>
        </pc:sldMkLst>
        <pc:spChg chg="mod">
          <ac:chgData name="lee seohee" userId="cf26d5a61138266d" providerId="LiveId" clId="{A95CC6B8-8ADF-4BFF-A911-2BA6F1F19835}" dt="2022-01-19T08:40:48.181" v="2119" actId="1076"/>
          <ac:spMkLst>
            <pc:docMk/>
            <pc:sldMk cId="27477150" sldId="380"/>
            <ac:spMk id="2" creationId="{00000000-0000-0000-0000-000000000000}"/>
          </ac:spMkLst>
        </pc:spChg>
        <pc:spChg chg="add del mod">
          <ac:chgData name="lee seohee" userId="cf26d5a61138266d" providerId="LiveId" clId="{A95CC6B8-8ADF-4BFF-A911-2BA6F1F19835}" dt="2022-01-17T10:58:02.732" v="919" actId="478"/>
          <ac:spMkLst>
            <pc:docMk/>
            <pc:sldMk cId="27477150" sldId="380"/>
            <ac:spMk id="3" creationId="{81B2291B-8258-4A12-AD3E-9EA073963C6F}"/>
          </ac:spMkLst>
        </pc:spChg>
        <pc:spChg chg="add del mod">
          <ac:chgData name="lee seohee" userId="cf26d5a61138266d" providerId="LiveId" clId="{A95CC6B8-8ADF-4BFF-A911-2BA6F1F19835}" dt="2022-01-17T10:54:39.628" v="763" actId="478"/>
          <ac:spMkLst>
            <pc:docMk/>
            <pc:sldMk cId="27477150" sldId="380"/>
            <ac:spMk id="8" creationId="{6887C9FA-7CFD-4810-9826-0B9ADE1F3BD6}"/>
          </ac:spMkLst>
        </pc:spChg>
        <pc:spChg chg="del">
          <ac:chgData name="lee seohee" userId="cf26d5a61138266d" providerId="LiveId" clId="{A95CC6B8-8ADF-4BFF-A911-2BA6F1F19835}" dt="2022-01-17T04:47:53.589" v="131" actId="478"/>
          <ac:spMkLst>
            <pc:docMk/>
            <pc:sldMk cId="27477150" sldId="380"/>
            <ac:spMk id="10" creationId="{25C53CA2-067F-4AAA-9B12-CCCCB756DF82}"/>
          </ac:spMkLst>
        </pc:spChg>
        <pc:spChg chg="add mod ord topLvl">
          <ac:chgData name="lee seohee" userId="cf26d5a61138266d" providerId="LiveId" clId="{A95CC6B8-8ADF-4BFF-A911-2BA6F1F19835}" dt="2022-01-19T08:42:57.997" v="2140" actId="1076"/>
          <ac:spMkLst>
            <pc:docMk/>
            <pc:sldMk cId="27477150" sldId="380"/>
            <ac:spMk id="11" creationId="{742A90AA-F93C-4AFC-AE07-2FDED74BA90A}"/>
          </ac:spMkLst>
        </pc:spChg>
        <pc:spChg chg="add mod topLvl">
          <ac:chgData name="lee seohee" userId="cf26d5a61138266d" providerId="LiveId" clId="{A95CC6B8-8ADF-4BFF-A911-2BA6F1F19835}" dt="2022-01-19T08:41:37.358" v="2124" actId="164"/>
          <ac:spMkLst>
            <pc:docMk/>
            <pc:sldMk cId="27477150" sldId="380"/>
            <ac:spMk id="12" creationId="{D5DD048E-4547-4705-881F-02E5336D96FB}"/>
          </ac:spMkLst>
        </pc:spChg>
        <pc:spChg chg="add mod topLvl">
          <ac:chgData name="lee seohee" userId="cf26d5a61138266d" providerId="LiveId" clId="{A95CC6B8-8ADF-4BFF-A911-2BA6F1F19835}" dt="2022-01-19T08:41:37.358" v="2124" actId="164"/>
          <ac:spMkLst>
            <pc:docMk/>
            <pc:sldMk cId="27477150" sldId="380"/>
            <ac:spMk id="14" creationId="{ADA70A3F-8451-4F95-8FA5-11044F72821E}"/>
          </ac:spMkLst>
        </pc:spChg>
        <pc:spChg chg="del">
          <ac:chgData name="lee seohee" userId="cf26d5a61138266d" providerId="LiveId" clId="{A95CC6B8-8ADF-4BFF-A911-2BA6F1F19835}" dt="2022-01-17T04:47:53.589" v="131" actId="478"/>
          <ac:spMkLst>
            <pc:docMk/>
            <pc:sldMk cId="27477150" sldId="380"/>
            <ac:spMk id="17" creationId="{E7773A3A-A382-44DB-859E-83AC25192B48}"/>
          </ac:spMkLst>
        </pc:spChg>
        <pc:spChg chg="del">
          <ac:chgData name="lee seohee" userId="cf26d5a61138266d" providerId="LiveId" clId="{A95CC6B8-8ADF-4BFF-A911-2BA6F1F19835}" dt="2022-01-17T04:47:53.589" v="131" actId="478"/>
          <ac:spMkLst>
            <pc:docMk/>
            <pc:sldMk cId="27477150" sldId="380"/>
            <ac:spMk id="18" creationId="{2A628C46-2A5A-4AB1-A019-C99A55419876}"/>
          </ac:spMkLst>
        </pc:spChg>
        <pc:spChg chg="del">
          <ac:chgData name="lee seohee" userId="cf26d5a61138266d" providerId="LiveId" clId="{A95CC6B8-8ADF-4BFF-A911-2BA6F1F19835}" dt="2022-01-17T04:47:53.589" v="131" actId="478"/>
          <ac:spMkLst>
            <pc:docMk/>
            <pc:sldMk cId="27477150" sldId="380"/>
            <ac:spMk id="19" creationId="{D1B9DFE7-145A-4DDD-AB65-874E4E0C720A}"/>
          </ac:spMkLst>
        </pc:spChg>
        <pc:spChg chg="del">
          <ac:chgData name="lee seohee" userId="cf26d5a61138266d" providerId="LiveId" clId="{A95CC6B8-8ADF-4BFF-A911-2BA6F1F19835}" dt="2022-01-17T04:47:53.589" v="131" actId="478"/>
          <ac:spMkLst>
            <pc:docMk/>
            <pc:sldMk cId="27477150" sldId="380"/>
            <ac:spMk id="20" creationId="{33BE98F6-34E6-4B3D-B1B0-DD5E8503B475}"/>
          </ac:spMkLst>
        </pc:spChg>
        <pc:spChg chg="add mod">
          <ac:chgData name="lee seohee" userId="cf26d5a61138266d" providerId="LiveId" clId="{A95CC6B8-8ADF-4BFF-A911-2BA6F1F19835}" dt="2022-01-19T07:23:57.427" v="1961" actId="1037"/>
          <ac:spMkLst>
            <pc:docMk/>
            <pc:sldMk cId="27477150" sldId="380"/>
            <ac:spMk id="20" creationId="{D2FFF897-7E78-4745-8F14-D25992D7A74B}"/>
          </ac:spMkLst>
        </pc:spChg>
        <pc:spChg chg="add mod ord">
          <ac:chgData name="lee seohee" userId="cf26d5a61138266d" providerId="LiveId" clId="{A95CC6B8-8ADF-4BFF-A911-2BA6F1F19835}" dt="2022-01-19T08:39:44.973" v="2111" actId="1076"/>
          <ac:spMkLst>
            <pc:docMk/>
            <pc:sldMk cId="27477150" sldId="380"/>
            <ac:spMk id="21" creationId="{026C414D-BE9B-47BB-AE59-3F5162A68CA1}"/>
          </ac:spMkLst>
        </pc:spChg>
        <pc:spChg chg="del">
          <ac:chgData name="lee seohee" userId="cf26d5a61138266d" providerId="LiveId" clId="{A95CC6B8-8ADF-4BFF-A911-2BA6F1F19835}" dt="2022-01-17T04:47:53.589" v="131" actId="478"/>
          <ac:spMkLst>
            <pc:docMk/>
            <pc:sldMk cId="27477150" sldId="380"/>
            <ac:spMk id="21" creationId="{C30426E5-629F-4AD7-8E0B-7543B7FC3F46}"/>
          </ac:spMkLst>
        </pc:spChg>
        <pc:spChg chg="add mod">
          <ac:chgData name="lee seohee" userId="cf26d5a61138266d" providerId="LiveId" clId="{A95CC6B8-8ADF-4BFF-A911-2BA6F1F19835}" dt="2022-01-19T08:43:30.701" v="2143" actId="164"/>
          <ac:spMkLst>
            <pc:docMk/>
            <pc:sldMk cId="27477150" sldId="380"/>
            <ac:spMk id="22" creationId="{38419B2E-692B-4C67-9744-D925577C34BD}"/>
          </ac:spMkLst>
        </pc:spChg>
        <pc:spChg chg="del">
          <ac:chgData name="lee seohee" userId="cf26d5a61138266d" providerId="LiveId" clId="{A95CC6B8-8ADF-4BFF-A911-2BA6F1F19835}" dt="2022-01-17T04:47:53.589" v="131" actId="478"/>
          <ac:spMkLst>
            <pc:docMk/>
            <pc:sldMk cId="27477150" sldId="380"/>
            <ac:spMk id="22" creationId="{877628F2-0807-4E7E-A2B4-9E1D41534EC6}"/>
          </ac:spMkLst>
        </pc:spChg>
        <pc:spChg chg="add mod topLvl">
          <ac:chgData name="lee seohee" userId="cf26d5a61138266d" providerId="LiveId" clId="{A95CC6B8-8ADF-4BFF-A911-2BA6F1F19835}" dt="2022-01-19T08:42:35.108" v="2136" actId="1076"/>
          <ac:spMkLst>
            <pc:docMk/>
            <pc:sldMk cId="27477150" sldId="380"/>
            <ac:spMk id="23" creationId="{709D741A-E199-4CBE-ABA8-1D51D8BD133E}"/>
          </ac:spMkLst>
        </pc:spChg>
        <pc:spChg chg="del">
          <ac:chgData name="lee seohee" userId="cf26d5a61138266d" providerId="LiveId" clId="{A95CC6B8-8ADF-4BFF-A911-2BA6F1F19835}" dt="2022-01-17T04:47:53.589" v="131" actId="478"/>
          <ac:spMkLst>
            <pc:docMk/>
            <pc:sldMk cId="27477150" sldId="380"/>
            <ac:spMk id="23" creationId="{F3CE3203-F66F-43C9-8713-80D16EA3C015}"/>
          </ac:spMkLst>
        </pc:spChg>
        <pc:spChg chg="del">
          <ac:chgData name="lee seohee" userId="cf26d5a61138266d" providerId="LiveId" clId="{A95CC6B8-8ADF-4BFF-A911-2BA6F1F19835}" dt="2022-01-17T04:47:53.589" v="131" actId="478"/>
          <ac:spMkLst>
            <pc:docMk/>
            <pc:sldMk cId="27477150" sldId="380"/>
            <ac:spMk id="24" creationId="{04EF690D-C7D4-4DEB-8B05-58AA4C24AA3A}"/>
          </ac:spMkLst>
        </pc:spChg>
        <pc:spChg chg="add mod">
          <ac:chgData name="lee seohee" userId="cf26d5a61138266d" providerId="LiveId" clId="{A95CC6B8-8ADF-4BFF-A911-2BA6F1F19835}" dt="2022-01-19T08:39:28.805" v="2107" actId="164"/>
          <ac:spMkLst>
            <pc:docMk/>
            <pc:sldMk cId="27477150" sldId="380"/>
            <ac:spMk id="24" creationId="{06AB47B5-0DCB-49DC-A602-E7A22201AA24}"/>
          </ac:spMkLst>
        </pc:spChg>
        <pc:spChg chg="add del mod">
          <ac:chgData name="lee seohee" userId="cf26d5a61138266d" providerId="LiveId" clId="{A95CC6B8-8ADF-4BFF-A911-2BA6F1F19835}" dt="2022-01-17T11:01:07.332" v="965" actId="478"/>
          <ac:spMkLst>
            <pc:docMk/>
            <pc:sldMk cId="27477150" sldId="380"/>
            <ac:spMk id="24" creationId="{5D050D2D-CD8E-4011-AC5F-859F959DD0A8}"/>
          </ac:spMkLst>
        </pc:spChg>
        <pc:spChg chg="add del mod">
          <ac:chgData name="lee seohee" userId="cf26d5a61138266d" providerId="LiveId" clId="{A95CC6B8-8ADF-4BFF-A911-2BA6F1F19835}" dt="2022-01-19T08:40:15.130" v="2116" actId="478"/>
          <ac:spMkLst>
            <pc:docMk/>
            <pc:sldMk cId="27477150" sldId="380"/>
            <ac:spMk id="25" creationId="{51C9F654-7EB1-460A-B88F-78097A7BEF9D}"/>
          </ac:spMkLst>
        </pc:spChg>
        <pc:spChg chg="del">
          <ac:chgData name="lee seohee" userId="cf26d5a61138266d" providerId="LiveId" clId="{A95CC6B8-8ADF-4BFF-A911-2BA6F1F19835}" dt="2022-01-17T04:47:53.589" v="131" actId="478"/>
          <ac:spMkLst>
            <pc:docMk/>
            <pc:sldMk cId="27477150" sldId="380"/>
            <ac:spMk id="25" creationId="{B521460E-CFA3-4E9D-8BD5-1F7ADD1EBE64}"/>
          </ac:spMkLst>
        </pc:spChg>
        <pc:spChg chg="add mod topLvl">
          <ac:chgData name="lee seohee" userId="cf26d5a61138266d" providerId="LiveId" clId="{A95CC6B8-8ADF-4BFF-A911-2BA6F1F19835}" dt="2022-01-19T08:41:37.358" v="2124" actId="164"/>
          <ac:spMkLst>
            <pc:docMk/>
            <pc:sldMk cId="27477150" sldId="380"/>
            <ac:spMk id="26" creationId="{A6B9CE3E-DC96-4DEA-BA94-A31E4415763E}"/>
          </ac:spMkLst>
        </pc:spChg>
        <pc:spChg chg="del">
          <ac:chgData name="lee seohee" userId="cf26d5a61138266d" providerId="LiveId" clId="{A95CC6B8-8ADF-4BFF-A911-2BA6F1F19835}" dt="2022-01-17T04:47:53.589" v="131" actId="478"/>
          <ac:spMkLst>
            <pc:docMk/>
            <pc:sldMk cId="27477150" sldId="380"/>
            <ac:spMk id="26" creationId="{B7B076AE-F36F-46F2-89B5-3E6142B49872}"/>
          </ac:spMkLst>
        </pc:spChg>
        <pc:spChg chg="add mod">
          <ac:chgData name="lee seohee" userId="cf26d5a61138266d" providerId="LiveId" clId="{A95CC6B8-8ADF-4BFF-A911-2BA6F1F19835}" dt="2022-01-19T08:39:28.805" v="2107" actId="164"/>
          <ac:spMkLst>
            <pc:docMk/>
            <pc:sldMk cId="27477150" sldId="380"/>
            <ac:spMk id="27" creationId="{55699A88-6924-4339-B931-9CA4ADB8C5B8}"/>
          </ac:spMkLst>
        </pc:spChg>
        <pc:spChg chg="del">
          <ac:chgData name="lee seohee" userId="cf26d5a61138266d" providerId="LiveId" clId="{A95CC6B8-8ADF-4BFF-A911-2BA6F1F19835}" dt="2022-01-17T04:47:53.589" v="131" actId="478"/>
          <ac:spMkLst>
            <pc:docMk/>
            <pc:sldMk cId="27477150" sldId="380"/>
            <ac:spMk id="27" creationId="{78299C5C-6770-4B47-910B-E74A297A939A}"/>
          </ac:spMkLst>
        </pc:spChg>
        <pc:spChg chg="del">
          <ac:chgData name="lee seohee" userId="cf26d5a61138266d" providerId="LiveId" clId="{A95CC6B8-8ADF-4BFF-A911-2BA6F1F19835}" dt="2022-01-17T04:47:53.589" v="131" actId="478"/>
          <ac:spMkLst>
            <pc:docMk/>
            <pc:sldMk cId="27477150" sldId="380"/>
            <ac:spMk id="28" creationId="{2984C7BB-A74E-4E49-8968-7CD1B8C658CE}"/>
          </ac:spMkLst>
        </pc:spChg>
        <pc:spChg chg="add mod">
          <ac:chgData name="lee seohee" userId="cf26d5a61138266d" providerId="LiveId" clId="{A95CC6B8-8ADF-4BFF-A911-2BA6F1F19835}" dt="2022-01-19T08:39:28.805" v="2107" actId="164"/>
          <ac:spMkLst>
            <pc:docMk/>
            <pc:sldMk cId="27477150" sldId="380"/>
            <ac:spMk id="28" creationId="{4FE32F62-14A2-4811-A788-EA42580359CE}"/>
          </ac:spMkLst>
        </pc:spChg>
        <pc:spChg chg="del">
          <ac:chgData name="lee seohee" userId="cf26d5a61138266d" providerId="LiveId" clId="{A95CC6B8-8ADF-4BFF-A911-2BA6F1F19835}" dt="2022-01-17T04:47:53.589" v="131" actId="478"/>
          <ac:spMkLst>
            <pc:docMk/>
            <pc:sldMk cId="27477150" sldId="380"/>
            <ac:spMk id="29" creationId="{88507530-5B0E-412A-AADE-23DAAB8FC3E4}"/>
          </ac:spMkLst>
        </pc:spChg>
        <pc:spChg chg="add mod">
          <ac:chgData name="lee seohee" userId="cf26d5a61138266d" providerId="LiveId" clId="{A95CC6B8-8ADF-4BFF-A911-2BA6F1F19835}" dt="2022-01-19T08:43:30.701" v="2143" actId="164"/>
          <ac:spMkLst>
            <pc:docMk/>
            <pc:sldMk cId="27477150" sldId="380"/>
            <ac:spMk id="29" creationId="{DC548859-C496-4606-AEB6-39A612B33191}"/>
          </ac:spMkLst>
        </pc:spChg>
        <pc:spChg chg="add mod">
          <ac:chgData name="lee seohee" userId="cf26d5a61138266d" providerId="LiveId" clId="{A95CC6B8-8ADF-4BFF-A911-2BA6F1F19835}" dt="2022-01-19T08:39:53.262" v="2113" actId="1076"/>
          <ac:spMkLst>
            <pc:docMk/>
            <pc:sldMk cId="27477150" sldId="380"/>
            <ac:spMk id="30" creationId="{4AE66774-B522-47B8-A079-D5FDB8EB0F7B}"/>
          </ac:spMkLst>
        </pc:spChg>
        <pc:spChg chg="del">
          <ac:chgData name="lee seohee" userId="cf26d5a61138266d" providerId="LiveId" clId="{A95CC6B8-8ADF-4BFF-A911-2BA6F1F19835}" dt="2022-01-17T04:47:53.589" v="131" actId="478"/>
          <ac:spMkLst>
            <pc:docMk/>
            <pc:sldMk cId="27477150" sldId="380"/>
            <ac:spMk id="30" creationId="{D4D8B414-08EA-43A5-B096-9936C2DD83E8}"/>
          </ac:spMkLst>
        </pc:spChg>
        <pc:spChg chg="del">
          <ac:chgData name="lee seohee" userId="cf26d5a61138266d" providerId="LiveId" clId="{A95CC6B8-8ADF-4BFF-A911-2BA6F1F19835}" dt="2022-01-17T04:47:57.804" v="133" actId="478"/>
          <ac:spMkLst>
            <pc:docMk/>
            <pc:sldMk cId="27477150" sldId="380"/>
            <ac:spMk id="31" creationId="{EDAB8650-02B4-434A-B353-5316A1CC2056}"/>
          </ac:spMkLst>
        </pc:spChg>
        <pc:spChg chg="del">
          <ac:chgData name="lee seohee" userId="cf26d5a61138266d" providerId="LiveId" clId="{A95CC6B8-8ADF-4BFF-A911-2BA6F1F19835}" dt="2022-01-17T04:47:50.490" v="130" actId="478"/>
          <ac:spMkLst>
            <pc:docMk/>
            <pc:sldMk cId="27477150" sldId="380"/>
            <ac:spMk id="32" creationId="{4EFE543E-C7EA-4EC5-B3B9-80EA9E583820}"/>
          </ac:spMkLst>
        </pc:spChg>
        <pc:grpChg chg="add del mod">
          <ac:chgData name="lee seohee" userId="cf26d5a61138266d" providerId="LiveId" clId="{A95CC6B8-8ADF-4BFF-A911-2BA6F1F19835}" dt="2022-01-19T08:41:23.559" v="2123" actId="165"/>
          <ac:grpSpMkLst>
            <pc:docMk/>
            <pc:sldMk cId="27477150" sldId="380"/>
            <ac:grpSpMk id="6" creationId="{7C379171-4681-4781-85BD-C5E142CA103E}"/>
          </ac:grpSpMkLst>
        </pc:grpChg>
        <pc:grpChg chg="add mod">
          <ac:chgData name="lee seohee" userId="cf26d5a61138266d" providerId="LiveId" clId="{A95CC6B8-8ADF-4BFF-A911-2BA6F1F19835}" dt="2022-01-19T08:39:31.941" v="2108" actId="1076"/>
          <ac:grpSpMkLst>
            <pc:docMk/>
            <pc:sldMk cId="27477150" sldId="380"/>
            <ac:grpSpMk id="7" creationId="{515EE3E6-09CB-4E29-8D11-5EA0785124CC}"/>
          </ac:grpSpMkLst>
        </pc:grpChg>
        <pc:grpChg chg="add mod">
          <ac:chgData name="lee seohee" userId="cf26d5a61138266d" providerId="LiveId" clId="{A95CC6B8-8ADF-4BFF-A911-2BA6F1F19835}" dt="2022-01-19T08:42:45.261" v="2137" actId="164"/>
          <ac:grpSpMkLst>
            <pc:docMk/>
            <pc:sldMk cId="27477150" sldId="380"/>
            <ac:grpSpMk id="8" creationId="{5B476FA1-A616-451E-B321-B2F5DECAE03B}"/>
          </ac:grpSpMkLst>
        </pc:grpChg>
        <pc:grpChg chg="add mod">
          <ac:chgData name="lee seohee" userId="cf26d5a61138266d" providerId="LiveId" clId="{A95CC6B8-8ADF-4BFF-A911-2BA6F1F19835}" dt="2022-01-19T08:42:47.813" v="2138" actId="1076"/>
          <ac:grpSpMkLst>
            <pc:docMk/>
            <pc:sldMk cId="27477150" sldId="380"/>
            <ac:grpSpMk id="36" creationId="{1F5B31D6-8364-4EF6-BB57-917101A4CCE5}"/>
          </ac:grpSpMkLst>
        </pc:grpChg>
        <pc:grpChg chg="add mod">
          <ac:chgData name="lee seohee" userId="cf26d5a61138266d" providerId="LiveId" clId="{A95CC6B8-8ADF-4BFF-A911-2BA6F1F19835}" dt="2022-01-19T08:43:37.445" v="2144" actId="1076"/>
          <ac:grpSpMkLst>
            <pc:docMk/>
            <pc:sldMk cId="27477150" sldId="380"/>
            <ac:grpSpMk id="37" creationId="{BDE607AA-96C7-4F4D-99F5-EAFA68B112B7}"/>
          </ac:grpSpMkLst>
        </pc:grpChg>
        <pc:picChg chg="add del mod">
          <ac:chgData name="lee seohee" userId="cf26d5a61138266d" providerId="LiveId" clId="{A95CC6B8-8ADF-4BFF-A911-2BA6F1F19835}" dt="2022-01-17T08:56:54.288" v="355" actId="478"/>
          <ac:picMkLst>
            <pc:docMk/>
            <pc:sldMk cId="27477150" sldId="380"/>
            <ac:picMk id="5" creationId="{2DCBB931-2F06-43DA-ACF3-93C2FC3A5052}"/>
          </ac:picMkLst>
        </pc:picChg>
        <pc:picChg chg="add mod topLvl modCrop">
          <ac:chgData name="lee seohee" userId="cf26d5a61138266d" providerId="LiveId" clId="{A95CC6B8-8ADF-4BFF-A911-2BA6F1F19835}" dt="2022-01-19T08:43:30.701" v="2143" actId="164"/>
          <ac:picMkLst>
            <pc:docMk/>
            <pc:sldMk cId="27477150" sldId="380"/>
            <ac:picMk id="5" creationId="{E2EAB492-A23E-4F2B-AA4A-33634725BCE0}"/>
          </ac:picMkLst>
        </pc:picChg>
        <pc:picChg chg="add del mod">
          <ac:chgData name="lee seohee" userId="cf26d5a61138266d" providerId="LiveId" clId="{A95CC6B8-8ADF-4BFF-A911-2BA6F1F19835}" dt="2022-01-17T08:56:52.400" v="354" actId="478"/>
          <ac:picMkLst>
            <pc:docMk/>
            <pc:sldMk cId="27477150" sldId="380"/>
            <ac:picMk id="7" creationId="{4204BFC6-A499-42AC-A491-1C0C2E88918B}"/>
          </ac:picMkLst>
        </pc:picChg>
        <pc:picChg chg="del">
          <ac:chgData name="lee seohee" userId="cf26d5a61138266d" providerId="LiveId" clId="{A95CC6B8-8ADF-4BFF-A911-2BA6F1F19835}" dt="2022-01-17T04:47:55.258" v="132" actId="478"/>
          <ac:picMkLst>
            <pc:docMk/>
            <pc:sldMk cId="27477150" sldId="380"/>
            <ac:picMk id="9" creationId="{6ED4C5EB-B5D9-4912-A4F3-52704920967D}"/>
          </ac:picMkLst>
        </pc:picChg>
        <pc:picChg chg="add mod topLvl modCrop">
          <ac:chgData name="lee seohee" userId="cf26d5a61138266d" providerId="LiveId" clId="{A95CC6B8-8ADF-4BFF-A911-2BA6F1F19835}" dt="2022-01-19T08:41:37.358" v="2124" actId="164"/>
          <ac:picMkLst>
            <pc:docMk/>
            <pc:sldMk cId="27477150" sldId="380"/>
            <ac:picMk id="9" creationId="{A646D913-0FBF-494C-B814-055C31E17072}"/>
          </ac:picMkLst>
        </pc:picChg>
        <pc:picChg chg="add del mod topLvl modCrop">
          <ac:chgData name="lee seohee" userId="cf26d5a61138266d" providerId="LiveId" clId="{A95CC6B8-8ADF-4BFF-A911-2BA6F1F19835}" dt="2022-01-19T08:42:45.261" v="2137" actId="164"/>
          <ac:picMkLst>
            <pc:docMk/>
            <pc:sldMk cId="27477150" sldId="380"/>
            <ac:picMk id="10" creationId="{5B3FE890-7CC4-45F0-AE3D-32F00E6D32E0}"/>
          </ac:picMkLst>
        </pc:picChg>
        <pc:picChg chg="add mod">
          <ac:chgData name="lee seohee" userId="cf26d5a61138266d" providerId="LiveId" clId="{A95CC6B8-8ADF-4BFF-A911-2BA6F1F19835}" dt="2022-01-19T08:39:28.805" v="2107" actId="164"/>
          <ac:picMkLst>
            <pc:docMk/>
            <pc:sldMk cId="27477150" sldId="380"/>
            <ac:picMk id="15" creationId="{2EAB9F67-ED94-40E4-A374-18C657435EFA}"/>
          </ac:picMkLst>
        </pc:picChg>
        <pc:cxnChg chg="add mod ord topLvl">
          <ac:chgData name="lee seohee" userId="cf26d5a61138266d" providerId="LiveId" clId="{A95CC6B8-8ADF-4BFF-A911-2BA6F1F19835}" dt="2022-01-19T08:42:45.261" v="2137" actId="164"/>
          <ac:cxnSpMkLst>
            <pc:docMk/>
            <pc:sldMk cId="27477150" sldId="380"/>
            <ac:cxnSpMk id="16" creationId="{E2FB2596-F4AF-4A34-A6D6-9E7C4174B361}"/>
          </ac:cxnSpMkLst>
        </pc:cxnChg>
        <pc:cxnChg chg="add mod ord topLvl">
          <ac:chgData name="lee seohee" userId="cf26d5a61138266d" providerId="LiveId" clId="{A95CC6B8-8ADF-4BFF-A911-2BA6F1F19835}" dt="2022-01-19T08:42:45.261" v="2137" actId="164"/>
          <ac:cxnSpMkLst>
            <pc:docMk/>
            <pc:sldMk cId="27477150" sldId="380"/>
            <ac:cxnSpMk id="19" creationId="{74CA89DD-D853-4F3D-94C8-A86827356D12}"/>
          </ac:cxnSpMkLst>
        </pc:cxnChg>
      </pc:sldChg>
      <pc:sldChg chg="modSp mod">
        <pc:chgData name="lee seohee" userId="cf26d5a61138266d" providerId="LiveId" clId="{A95CC6B8-8ADF-4BFF-A911-2BA6F1F19835}" dt="2022-01-17T04:47:15.971" v="108" actId="20577"/>
        <pc:sldMkLst>
          <pc:docMk/>
          <pc:sldMk cId="3601008593" sldId="381"/>
        </pc:sldMkLst>
        <pc:spChg chg="mod">
          <ac:chgData name="lee seohee" userId="cf26d5a61138266d" providerId="LiveId" clId="{A95CC6B8-8ADF-4BFF-A911-2BA6F1F19835}" dt="2022-01-17T04:47:15.971" v="108" actId="20577"/>
          <ac:spMkLst>
            <pc:docMk/>
            <pc:sldMk cId="3601008593" sldId="381"/>
            <ac:spMk id="9218" creationId="{00000000-0000-0000-0000-000000000000}"/>
          </ac:spMkLst>
        </pc:spChg>
      </pc:sldChg>
      <pc:sldChg chg="del">
        <pc:chgData name="lee seohee" userId="cf26d5a61138266d" providerId="LiveId" clId="{A95CC6B8-8ADF-4BFF-A911-2BA6F1F19835}" dt="2022-01-17T04:48:10.437" v="136" actId="47"/>
        <pc:sldMkLst>
          <pc:docMk/>
          <pc:sldMk cId="3247964887" sldId="382"/>
        </pc:sldMkLst>
      </pc:sldChg>
      <pc:sldChg chg="del">
        <pc:chgData name="lee seohee" userId="cf26d5a61138266d" providerId="LiveId" clId="{A95CC6B8-8ADF-4BFF-A911-2BA6F1F19835}" dt="2022-01-17T04:48:11.276" v="137" actId="47"/>
        <pc:sldMkLst>
          <pc:docMk/>
          <pc:sldMk cId="1852126645" sldId="383"/>
        </pc:sldMkLst>
      </pc:sldChg>
      <pc:sldChg chg="modSp add del mod">
        <pc:chgData name="lee seohee" userId="cf26d5a61138266d" providerId="LiveId" clId="{A95CC6B8-8ADF-4BFF-A911-2BA6F1F19835}" dt="2022-01-18T01:10:10.381" v="1714" actId="1076"/>
        <pc:sldMkLst>
          <pc:docMk/>
          <pc:sldMk cId="2535263966" sldId="385"/>
        </pc:sldMkLst>
        <pc:spChg chg="mod">
          <ac:chgData name="lee seohee" userId="cf26d5a61138266d" providerId="LiveId" clId="{A95CC6B8-8ADF-4BFF-A911-2BA6F1F19835}" dt="2022-01-18T01:10:10.381" v="1714" actId="1076"/>
          <ac:spMkLst>
            <pc:docMk/>
            <pc:sldMk cId="2535263966" sldId="385"/>
            <ac:spMk id="9218" creationId="{00000000-0000-0000-0000-000000000000}"/>
          </ac:spMkLst>
        </pc:spChg>
      </pc:sldChg>
      <pc:sldChg chg="del">
        <pc:chgData name="lee seohee" userId="cf26d5a61138266d" providerId="LiveId" clId="{A95CC6B8-8ADF-4BFF-A911-2BA6F1F19835}" dt="2022-01-17T04:48:33.494" v="150" actId="47"/>
        <pc:sldMkLst>
          <pc:docMk/>
          <pc:sldMk cId="2084037721" sldId="387"/>
        </pc:sldMkLst>
      </pc:sldChg>
      <pc:sldChg chg="del">
        <pc:chgData name="lee seohee" userId="cf26d5a61138266d" providerId="LiveId" clId="{A95CC6B8-8ADF-4BFF-A911-2BA6F1F19835}" dt="2022-01-17T04:48:34.774" v="151" actId="47"/>
        <pc:sldMkLst>
          <pc:docMk/>
          <pc:sldMk cId="1819156508" sldId="388"/>
        </pc:sldMkLst>
      </pc:sldChg>
      <pc:sldChg chg="del">
        <pc:chgData name="lee seohee" userId="cf26d5a61138266d" providerId="LiveId" clId="{A95CC6B8-8ADF-4BFF-A911-2BA6F1F19835}" dt="2022-01-17T04:48:21.245" v="148" actId="47"/>
        <pc:sldMkLst>
          <pc:docMk/>
          <pc:sldMk cId="1931667998" sldId="389"/>
        </pc:sldMkLst>
      </pc:sldChg>
      <pc:sldChg chg="del">
        <pc:chgData name="lee seohee" userId="cf26d5a61138266d" providerId="LiveId" clId="{A95CC6B8-8ADF-4BFF-A911-2BA6F1F19835}" dt="2022-01-17T04:48:24.309" v="149" actId="47"/>
        <pc:sldMkLst>
          <pc:docMk/>
          <pc:sldMk cId="511226259" sldId="391"/>
        </pc:sldMkLst>
      </pc:sldChg>
      <pc:sldChg chg="del">
        <pc:chgData name="lee seohee" userId="cf26d5a61138266d" providerId="LiveId" clId="{A95CC6B8-8ADF-4BFF-A911-2BA6F1F19835}" dt="2022-01-17T04:48:18.195" v="146" actId="47"/>
        <pc:sldMkLst>
          <pc:docMk/>
          <pc:sldMk cId="637271620" sldId="392"/>
        </pc:sldMkLst>
      </pc:sldChg>
      <pc:sldChg chg="del">
        <pc:chgData name="lee seohee" userId="cf26d5a61138266d" providerId="LiveId" clId="{A95CC6B8-8ADF-4BFF-A911-2BA6F1F19835}" dt="2022-01-17T04:48:18.800" v="147" actId="47"/>
        <pc:sldMkLst>
          <pc:docMk/>
          <pc:sldMk cId="3863588858" sldId="393"/>
        </pc:sldMkLst>
      </pc:sldChg>
      <pc:sldChg chg="del">
        <pc:chgData name="lee seohee" userId="cf26d5a61138266d" providerId="LiveId" clId="{A95CC6B8-8ADF-4BFF-A911-2BA6F1F19835}" dt="2022-01-17T04:48:39.869" v="152" actId="47"/>
        <pc:sldMkLst>
          <pc:docMk/>
          <pc:sldMk cId="3790890380" sldId="394"/>
        </pc:sldMkLst>
      </pc:sldChg>
      <pc:sldChg chg="del">
        <pc:chgData name="lee seohee" userId="cf26d5a61138266d" providerId="LiveId" clId="{A95CC6B8-8ADF-4BFF-A911-2BA6F1F19835}" dt="2022-01-17T04:48:40.705" v="153" actId="47"/>
        <pc:sldMkLst>
          <pc:docMk/>
          <pc:sldMk cId="601631284" sldId="395"/>
        </pc:sldMkLst>
      </pc:sldChg>
      <pc:sldChg chg="del">
        <pc:chgData name="lee seohee" userId="cf26d5a61138266d" providerId="LiveId" clId="{A95CC6B8-8ADF-4BFF-A911-2BA6F1F19835}" dt="2022-01-17T04:48:42.871" v="155" actId="47"/>
        <pc:sldMkLst>
          <pc:docMk/>
          <pc:sldMk cId="1218091032" sldId="396"/>
        </pc:sldMkLst>
      </pc:sldChg>
      <pc:sldChg chg="del">
        <pc:chgData name="lee seohee" userId="cf26d5a61138266d" providerId="LiveId" clId="{A95CC6B8-8ADF-4BFF-A911-2BA6F1F19835}" dt="2022-01-17T04:48:12.878" v="139" actId="47"/>
        <pc:sldMkLst>
          <pc:docMk/>
          <pc:sldMk cId="192605075" sldId="397"/>
        </pc:sldMkLst>
      </pc:sldChg>
      <pc:sldChg chg="del">
        <pc:chgData name="lee seohee" userId="cf26d5a61138266d" providerId="LiveId" clId="{A95CC6B8-8ADF-4BFF-A911-2BA6F1F19835}" dt="2022-01-17T04:48:13.424" v="140" actId="47"/>
        <pc:sldMkLst>
          <pc:docMk/>
          <pc:sldMk cId="139401490" sldId="398"/>
        </pc:sldMkLst>
      </pc:sldChg>
      <pc:sldChg chg="del">
        <pc:chgData name="lee seohee" userId="cf26d5a61138266d" providerId="LiveId" clId="{A95CC6B8-8ADF-4BFF-A911-2BA6F1F19835}" dt="2022-01-17T04:48:13.985" v="141" actId="47"/>
        <pc:sldMkLst>
          <pc:docMk/>
          <pc:sldMk cId="2396736595" sldId="399"/>
        </pc:sldMkLst>
      </pc:sldChg>
      <pc:sldChg chg="del">
        <pc:chgData name="lee seohee" userId="cf26d5a61138266d" providerId="LiveId" clId="{A95CC6B8-8ADF-4BFF-A911-2BA6F1F19835}" dt="2022-01-17T04:48:17.315" v="145" actId="47"/>
        <pc:sldMkLst>
          <pc:docMk/>
          <pc:sldMk cId="3777002736" sldId="400"/>
        </pc:sldMkLst>
      </pc:sldChg>
      <pc:sldChg chg="del">
        <pc:chgData name="lee seohee" userId="cf26d5a61138266d" providerId="LiveId" clId="{A95CC6B8-8ADF-4BFF-A911-2BA6F1F19835}" dt="2022-01-17T04:48:14.607" v="142" actId="47"/>
        <pc:sldMkLst>
          <pc:docMk/>
          <pc:sldMk cId="1901575536" sldId="401"/>
        </pc:sldMkLst>
      </pc:sldChg>
      <pc:sldChg chg="del">
        <pc:chgData name="lee seohee" userId="cf26d5a61138266d" providerId="LiveId" clId="{A95CC6B8-8ADF-4BFF-A911-2BA6F1F19835}" dt="2022-01-17T04:48:15.240" v="143" actId="47"/>
        <pc:sldMkLst>
          <pc:docMk/>
          <pc:sldMk cId="4041159679" sldId="402"/>
        </pc:sldMkLst>
      </pc:sldChg>
      <pc:sldChg chg="del">
        <pc:chgData name="lee seohee" userId="cf26d5a61138266d" providerId="LiveId" clId="{A95CC6B8-8ADF-4BFF-A911-2BA6F1F19835}" dt="2022-01-17T04:48:16.564" v="144" actId="47"/>
        <pc:sldMkLst>
          <pc:docMk/>
          <pc:sldMk cId="74032402" sldId="403"/>
        </pc:sldMkLst>
      </pc:sldChg>
      <pc:sldChg chg="addSp delSp modSp add mod delAnim modAnim">
        <pc:chgData name="lee seohee" userId="cf26d5a61138266d" providerId="LiveId" clId="{A95CC6B8-8ADF-4BFF-A911-2BA6F1F19835}" dt="2022-01-19T11:52:14.910" v="2783" actId="478"/>
        <pc:sldMkLst>
          <pc:docMk/>
          <pc:sldMk cId="1944399712" sldId="404"/>
        </pc:sldMkLst>
        <pc:spChg chg="mod">
          <ac:chgData name="lee seohee" userId="cf26d5a61138266d" providerId="LiveId" clId="{A95CC6B8-8ADF-4BFF-A911-2BA6F1F19835}" dt="2022-01-17T11:02:15.542" v="1006"/>
          <ac:spMkLst>
            <pc:docMk/>
            <pc:sldMk cId="1944399712" sldId="404"/>
            <ac:spMk id="2" creationId="{00000000-0000-0000-0000-000000000000}"/>
          </ac:spMkLst>
        </pc:spChg>
        <pc:spChg chg="add mod ord">
          <ac:chgData name="lee seohee" userId="cf26d5a61138266d" providerId="LiveId" clId="{A95CC6B8-8ADF-4BFF-A911-2BA6F1F19835}" dt="2022-01-19T08:46:52.189" v="2176" actId="1076"/>
          <ac:spMkLst>
            <pc:docMk/>
            <pc:sldMk cId="1944399712" sldId="404"/>
            <ac:spMk id="6" creationId="{B1A55DB3-7767-4F3A-A7B9-C8186D25EDF5}"/>
          </ac:spMkLst>
        </pc:spChg>
        <pc:spChg chg="add mod ord">
          <ac:chgData name="lee seohee" userId="cf26d5a61138266d" providerId="LiveId" clId="{A95CC6B8-8ADF-4BFF-A911-2BA6F1F19835}" dt="2022-01-19T08:47:10.500" v="2179" actId="1076"/>
          <ac:spMkLst>
            <pc:docMk/>
            <pc:sldMk cId="1944399712" sldId="404"/>
            <ac:spMk id="7" creationId="{A7F5F6D0-8E94-4250-BEC9-D1EA0428731F}"/>
          </ac:spMkLst>
        </pc:spChg>
        <pc:spChg chg="add del mod">
          <ac:chgData name="lee seohee" userId="cf26d5a61138266d" providerId="LiveId" clId="{A95CC6B8-8ADF-4BFF-A911-2BA6F1F19835}" dt="2022-01-19T11:52:14.910" v="2783" actId="478"/>
          <ac:spMkLst>
            <pc:docMk/>
            <pc:sldMk cId="1944399712" sldId="404"/>
            <ac:spMk id="10" creationId="{243FA550-9911-444F-98B0-2E57DEA508B3}"/>
          </ac:spMkLst>
        </pc:spChg>
        <pc:spChg chg="add mod">
          <ac:chgData name="lee seohee" userId="cf26d5a61138266d" providerId="LiveId" clId="{A95CC6B8-8ADF-4BFF-A911-2BA6F1F19835}" dt="2022-01-19T08:47:28.222" v="2180" actId="164"/>
          <ac:spMkLst>
            <pc:docMk/>
            <pc:sldMk cId="1944399712" sldId="404"/>
            <ac:spMk id="16" creationId="{E9D51C09-A06A-40BD-80C2-F4A3AFE1E7E4}"/>
          </ac:spMkLst>
        </pc:spChg>
        <pc:spChg chg="add mod">
          <ac:chgData name="lee seohee" userId="cf26d5a61138266d" providerId="LiveId" clId="{A95CC6B8-8ADF-4BFF-A911-2BA6F1F19835}" dt="2022-01-19T08:48:41.117" v="2197" actId="1076"/>
          <ac:spMkLst>
            <pc:docMk/>
            <pc:sldMk cId="1944399712" sldId="404"/>
            <ac:spMk id="17" creationId="{E9538657-A6EC-401C-86B2-79EA0684DE96}"/>
          </ac:spMkLst>
        </pc:spChg>
        <pc:spChg chg="add del mod">
          <ac:chgData name="lee seohee" userId="cf26d5a61138266d" providerId="LiveId" clId="{A95CC6B8-8ADF-4BFF-A911-2BA6F1F19835}" dt="2022-01-19T08:46:13.890" v="2168" actId="478"/>
          <ac:spMkLst>
            <pc:docMk/>
            <pc:sldMk cId="1944399712" sldId="404"/>
            <ac:spMk id="18" creationId="{F988969A-DB89-4271-854A-39936A53F247}"/>
          </ac:spMkLst>
        </pc:spChg>
        <pc:spChg chg="add del mod">
          <ac:chgData name="lee seohee" userId="cf26d5a61138266d" providerId="LiveId" clId="{A95CC6B8-8ADF-4BFF-A911-2BA6F1F19835}" dt="2022-01-17T11:14:31.820" v="1258" actId="478"/>
          <ac:spMkLst>
            <pc:docMk/>
            <pc:sldMk cId="1944399712" sldId="404"/>
            <ac:spMk id="19" creationId="{D3FC0C13-43FA-4ED4-8C8C-55E6E9B8CD70}"/>
          </ac:spMkLst>
        </pc:spChg>
        <pc:spChg chg="add mod">
          <ac:chgData name="lee seohee" userId="cf26d5a61138266d" providerId="LiveId" clId="{A95CC6B8-8ADF-4BFF-A911-2BA6F1F19835}" dt="2022-01-19T08:48:24.356" v="2195" actId="14100"/>
          <ac:spMkLst>
            <pc:docMk/>
            <pc:sldMk cId="1944399712" sldId="404"/>
            <ac:spMk id="20" creationId="{6CFEA10D-0DFA-4A0D-8782-971F6BA45FAA}"/>
          </ac:spMkLst>
        </pc:spChg>
        <pc:spChg chg="add del mod">
          <ac:chgData name="lee seohee" userId="cf26d5a61138266d" providerId="LiveId" clId="{A95CC6B8-8ADF-4BFF-A911-2BA6F1F19835}" dt="2022-01-19T08:47:59.022" v="2190" actId="478"/>
          <ac:spMkLst>
            <pc:docMk/>
            <pc:sldMk cId="1944399712" sldId="404"/>
            <ac:spMk id="23" creationId="{5385EE73-CAE1-4815-AB65-C2EAEE716EB1}"/>
          </ac:spMkLst>
        </pc:spChg>
        <pc:spChg chg="add mod">
          <ac:chgData name="lee seohee" userId="cf26d5a61138266d" providerId="LiveId" clId="{A95CC6B8-8ADF-4BFF-A911-2BA6F1F19835}" dt="2022-01-19T08:49:42.140" v="2201" actId="1076"/>
          <ac:spMkLst>
            <pc:docMk/>
            <pc:sldMk cId="1944399712" sldId="404"/>
            <ac:spMk id="24" creationId="{B83D9C37-4E4A-47F6-B580-EE2406D8CB5D}"/>
          </ac:spMkLst>
        </pc:spChg>
        <pc:spChg chg="add mod">
          <ac:chgData name="lee seohee" userId="cf26d5a61138266d" providerId="LiveId" clId="{A95CC6B8-8ADF-4BFF-A911-2BA6F1F19835}" dt="2022-01-19T08:49:07.196" v="2199" actId="1076"/>
          <ac:spMkLst>
            <pc:docMk/>
            <pc:sldMk cId="1944399712" sldId="404"/>
            <ac:spMk id="27" creationId="{8013A919-A16B-4DDB-B3A0-9877AEECFD9A}"/>
          </ac:spMkLst>
        </pc:spChg>
        <pc:spChg chg="add mod">
          <ac:chgData name="lee seohee" userId="cf26d5a61138266d" providerId="LiveId" clId="{A95CC6B8-8ADF-4BFF-A911-2BA6F1F19835}" dt="2022-01-19T08:48:12.180" v="2192" actId="14100"/>
          <ac:spMkLst>
            <pc:docMk/>
            <pc:sldMk cId="1944399712" sldId="404"/>
            <ac:spMk id="28" creationId="{39603F54-B587-43DB-AB84-42E435F9326F}"/>
          </ac:spMkLst>
        </pc:spChg>
        <pc:spChg chg="add mod">
          <ac:chgData name="lee seohee" userId="cf26d5a61138266d" providerId="LiveId" clId="{A95CC6B8-8ADF-4BFF-A911-2BA6F1F19835}" dt="2022-01-19T08:48:17.708" v="2194" actId="1076"/>
          <ac:spMkLst>
            <pc:docMk/>
            <pc:sldMk cId="1944399712" sldId="404"/>
            <ac:spMk id="29" creationId="{7B09E946-A59A-42B7-8E45-4DCEBB9A12B7}"/>
          </ac:spMkLst>
        </pc:spChg>
        <pc:grpChg chg="add mod">
          <ac:chgData name="lee seohee" userId="cf26d5a61138266d" providerId="LiveId" clId="{A95CC6B8-8ADF-4BFF-A911-2BA6F1F19835}" dt="2022-01-19T08:45:41.636" v="2161" actId="1076"/>
          <ac:grpSpMkLst>
            <pc:docMk/>
            <pc:sldMk cId="1944399712" sldId="404"/>
            <ac:grpSpMk id="12" creationId="{CB3A6823-2C89-4AC4-B384-1989C2B44FEF}"/>
          </ac:grpSpMkLst>
        </pc:grpChg>
        <pc:grpChg chg="add mod">
          <ac:chgData name="lee seohee" userId="cf26d5a61138266d" providerId="LiveId" clId="{A95CC6B8-8ADF-4BFF-A911-2BA6F1F19835}" dt="2022-01-19T08:46:39.500" v="2173" actId="1076"/>
          <ac:grpSpMkLst>
            <pc:docMk/>
            <pc:sldMk cId="1944399712" sldId="404"/>
            <ac:grpSpMk id="30" creationId="{A0C9228E-ACF8-43B9-99D8-A3F6156B5F47}"/>
          </ac:grpSpMkLst>
        </pc:grpChg>
        <pc:grpChg chg="add mod">
          <ac:chgData name="lee seohee" userId="cf26d5a61138266d" providerId="LiveId" clId="{A95CC6B8-8ADF-4BFF-A911-2BA6F1F19835}" dt="2022-01-19T08:47:46.469" v="2185" actId="1076"/>
          <ac:grpSpMkLst>
            <pc:docMk/>
            <pc:sldMk cId="1944399712" sldId="404"/>
            <ac:grpSpMk id="32" creationId="{82F02CEC-5BA6-4D1A-803B-358E41CB74F2}"/>
          </ac:grpSpMkLst>
        </pc:grpChg>
        <pc:picChg chg="add del mod">
          <ac:chgData name="lee seohee" userId="cf26d5a61138266d" providerId="LiveId" clId="{A95CC6B8-8ADF-4BFF-A911-2BA6F1F19835}" dt="2022-01-19T07:28:52.265" v="2101" actId="478"/>
          <ac:picMkLst>
            <pc:docMk/>
            <pc:sldMk cId="1944399712" sldId="404"/>
            <ac:picMk id="5" creationId="{E7E5B321-012A-4B6F-A5EE-5BF042DDEDD6}"/>
          </ac:picMkLst>
        </pc:picChg>
        <pc:picChg chg="add mod modCrop">
          <ac:chgData name="lee seohee" userId="cf26d5a61138266d" providerId="LiveId" clId="{A95CC6B8-8ADF-4BFF-A911-2BA6F1F19835}" dt="2022-01-19T08:46:37.797" v="2172" actId="164"/>
          <ac:picMkLst>
            <pc:docMk/>
            <pc:sldMk cId="1944399712" sldId="404"/>
            <ac:picMk id="8" creationId="{0074CA85-5A92-4E4F-8F2B-E4A2810B5A8D}"/>
          </ac:picMkLst>
        </pc:picChg>
        <pc:picChg chg="add mod ord modCrop">
          <ac:chgData name="lee seohee" userId="cf26d5a61138266d" providerId="LiveId" clId="{A95CC6B8-8ADF-4BFF-A911-2BA6F1F19835}" dt="2022-01-19T08:45:37.589" v="2160" actId="164"/>
          <ac:picMkLst>
            <pc:docMk/>
            <pc:sldMk cId="1944399712" sldId="404"/>
            <ac:picMk id="9" creationId="{160B775D-77A5-4086-8E80-0481159E7EEC}"/>
          </ac:picMkLst>
        </pc:picChg>
        <pc:picChg chg="add mod">
          <ac:chgData name="lee seohee" userId="cf26d5a61138266d" providerId="LiveId" clId="{A95CC6B8-8ADF-4BFF-A911-2BA6F1F19835}" dt="2022-01-19T08:48:34.772" v="2196" actId="14100"/>
          <ac:picMkLst>
            <pc:docMk/>
            <pc:sldMk cId="1944399712" sldId="404"/>
            <ac:picMk id="15" creationId="{6EB5F654-F50A-48E0-91CD-4FA816ABC919}"/>
          </ac:picMkLst>
        </pc:picChg>
        <pc:picChg chg="add mod ord modCrop">
          <ac:chgData name="lee seohee" userId="cf26d5a61138266d" providerId="LiveId" clId="{A95CC6B8-8ADF-4BFF-A911-2BA6F1F19835}" dt="2022-01-19T08:45:37.589" v="2160" actId="164"/>
          <ac:picMkLst>
            <pc:docMk/>
            <pc:sldMk cId="1944399712" sldId="404"/>
            <ac:picMk id="26" creationId="{FDE0DFBF-526B-474F-8DB7-8B815329DD94}"/>
          </ac:picMkLst>
        </pc:picChg>
        <pc:cxnChg chg="add mod ord">
          <ac:chgData name="lee seohee" userId="cf26d5a61138266d" providerId="LiveId" clId="{A95CC6B8-8ADF-4BFF-A911-2BA6F1F19835}" dt="2022-01-19T08:47:04.036" v="2178" actId="14100"/>
          <ac:cxnSpMkLst>
            <pc:docMk/>
            <pc:sldMk cId="1944399712" sldId="404"/>
            <ac:cxnSpMk id="11" creationId="{88C349C4-B511-4F80-8FDE-AE477D509B38}"/>
          </ac:cxnSpMkLst>
        </pc:cxnChg>
        <pc:cxnChg chg="add mod">
          <ac:chgData name="lee seohee" userId="cf26d5a61138266d" providerId="LiveId" clId="{A95CC6B8-8ADF-4BFF-A911-2BA6F1F19835}" dt="2022-01-19T08:48:48.229" v="2198" actId="14100"/>
          <ac:cxnSpMkLst>
            <pc:docMk/>
            <pc:sldMk cId="1944399712" sldId="404"/>
            <ac:cxnSpMk id="21" creationId="{11D0C465-0831-4F26-B659-AAF425C9CEDD}"/>
          </ac:cxnSpMkLst>
        </pc:cxnChg>
        <pc:cxnChg chg="add del mod">
          <ac:chgData name="lee seohee" userId="cf26d5a61138266d" providerId="LiveId" clId="{A95CC6B8-8ADF-4BFF-A911-2BA6F1F19835}" dt="2022-01-19T08:47:57.916" v="2189" actId="478"/>
          <ac:cxnSpMkLst>
            <pc:docMk/>
            <pc:sldMk cId="1944399712" sldId="404"/>
            <ac:cxnSpMk id="25" creationId="{D332C987-B4AD-40AE-926A-A7EE8B357236}"/>
          </ac:cxnSpMkLst>
        </pc:cxnChg>
      </pc:sldChg>
      <pc:sldChg chg="addSp modSp add mod ord">
        <pc:chgData name="lee seohee" userId="cf26d5a61138266d" providerId="LiveId" clId="{A95CC6B8-8ADF-4BFF-A911-2BA6F1F19835}" dt="2022-01-19T11:38:15.688" v="2782"/>
        <pc:sldMkLst>
          <pc:docMk/>
          <pc:sldMk cId="3846778585" sldId="405"/>
        </pc:sldMkLst>
        <pc:spChg chg="mod">
          <ac:chgData name="lee seohee" userId="cf26d5a61138266d" providerId="LiveId" clId="{A95CC6B8-8ADF-4BFF-A911-2BA6F1F19835}" dt="2022-01-18T01:48:25.793" v="1734" actId="21"/>
          <ac:spMkLst>
            <pc:docMk/>
            <pc:sldMk cId="3846778585" sldId="405"/>
            <ac:spMk id="2" creationId="{00000000-0000-0000-0000-000000000000}"/>
          </ac:spMkLst>
        </pc:spChg>
        <pc:spChg chg="add mod">
          <ac:chgData name="lee seohee" userId="cf26d5a61138266d" providerId="LiveId" clId="{A95CC6B8-8ADF-4BFF-A911-2BA6F1F19835}" dt="2022-01-17T11:25:04.562" v="1706"/>
          <ac:spMkLst>
            <pc:docMk/>
            <pc:sldMk cId="3846778585" sldId="405"/>
            <ac:spMk id="5" creationId="{5CCC17B6-CF78-4C76-BA7D-B9CDD6D4D23A}"/>
          </ac:spMkLst>
        </pc:spChg>
        <pc:picChg chg="add mod">
          <ac:chgData name="lee seohee" userId="cf26d5a61138266d" providerId="LiveId" clId="{A95CC6B8-8ADF-4BFF-A911-2BA6F1F19835}" dt="2022-01-18T01:48:02.009" v="1731" actId="1076"/>
          <ac:picMkLst>
            <pc:docMk/>
            <pc:sldMk cId="3846778585" sldId="405"/>
            <ac:picMk id="6" creationId="{AB9F64A8-188F-4A45-810F-1DA666F5DD9F}"/>
          </ac:picMkLst>
        </pc:picChg>
      </pc:sldChg>
      <pc:sldChg chg="addSp delSp modSp add mod">
        <pc:chgData name="lee seohee" userId="cf26d5a61138266d" providerId="LiveId" clId="{A95CC6B8-8ADF-4BFF-A911-2BA6F1F19835}" dt="2022-01-18T01:45:22.418" v="1727"/>
        <pc:sldMkLst>
          <pc:docMk/>
          <pc:sldMk cId="535261599" sldId="406"/>
        </pc:sldMkLst>
        <pc:spChg chg="mod">
          <ac:chgData name="lee seohee" userId="cf26d5a61138266d" providerId="LiveId" clId="{A95CC6B8-8ADF-4BFF-A911-2BA6F1F19835}" dt="2022-01-17T04:51:36.113" v="192" actId="1076"/>
          <ac:spMkLst>
            <pc:docMk/>
            <pc:sldMk cId="535261599" sldId="406"/>
            <ac:spMk id="2" creationId="{00000000-0000-0000-0000-000000000000}"/>
          </ac:spMkLst>
        </pc:spChg>
        <pc:spChg chg="mod">
          <ac:chgData name="lee seohee" userId="cf26d5a61138266d" providerId="LiveId" clId="{A95CC6B8-8ADF-4BFF-A911-2BA6F1F19835}" dt="2022-01-17T04:52:46.952" v="247" actId="21"/>
          <ac:spMkLst>
            <pc:docMk/>
            <pc:sldMk cId="535261599" sldId="406"/>
            <ac:spMk id="3" creationId="{00000000-0000-0000-0000-000000000000}"/>
          </ac:spMkLst>
        </pc:spChg>
        <pc:spChg chg="add del mod">
          <ac:chgData name="lee seohee" userId="cf26d5a61138266d" providerId="LiveId" clId="{A95CC6B8-8ADF-4BFF-A911-2BA6F1F19835}" dt="2022-01-17T10:59:10.620" v="932"/>
          <ac:spMkLst>
            <pc:docMk/>
            <pc:sldMk cId="535261599" sldId="406"/>
            <ac:spMk id="11" creationId="{6DF43B30-9DD3-4355-AF3B-461C6F9BADE7}"/>
          </ac:spMkLst>
        </pc:spChg>
        <pc:spChg chg="del">
          <ac:chgData name="lee seohee" userId="cf26d5a61138266d" providerId="LiveId" clId="{A95CC6B8-8ADF-4BFF-A911-2BA6F1F19835}" dt="2022-01-17T04:50:22.010" v="170" actId="478"/>
          <ac:spMkLst>
            <pc:docMk/>
            <pc:sldMk cId="535261599" sldId="406"/>
            <ac:spMk id="11" creationId="{E251176B-B95D-4814-A920-E0B875A2723E}"/>
          </ac:spMkLst>
        </pc:spChg>
        <pc:spChg chg="del">
          <ac:chgData name="lee seohee" userId="cf26d5a61138266d" providerId="LiveId" clId="{A95CC6B8-8ADF-4BFF-A911-2BA6F1F19835}" dt="2022-01-17T04:50:22.010" v="170" actId="478"/>
          <ac:spMkLst>
            <pc:docMk/>
            <pc:sldMk cId="535261599" sldId="406"/>
            <ac:spMk id="12" creationId="{7A7B1F1D-3FB7-47B3-85F3-5E4ECFAD3EB3}"/>
          </ac:spMkLst>
        </pc:spChg>
        <pc:spChg chg="add del mod">
          <ac:chgData name="lee seohee" userId="cf26d5a61138266d" providerId="LiveId" clId="{A95CC6B8-8ADF-4BFF-A911-2BA6F1F19835}" dt="2022-01-17T04:49:23.226" v="165" actId="478"/>
          <ac:spMkLst>
            <pc:docMk/>
            <pc:sldMk cId="535261599" sldId="406"/>
            <ac:spMk id="13" creationId="{C0B46043-FBCC-4C58-AE46-DF782CDB2F15}"/>
          </ac:spMkLst>
        </pc:spChg>
        <pc:spChg chg="del">
          <ac:chgData name="lee seohee" userId="cf26d5a61138266d" providerId="LiveId" clId="{A95CC6B8-8ADF-4BFF-A911-2BA6F1F19835}" dt="2022-01-17T04:50:22.010" v="170" actId="478"/>
          <ac:spMkLst>
            <pc:docMk/>
            <pc:sldMk cId="535261599" sldId="406"/>
            <ac:spMk id="14" creationId="{2DD15164-B7D7-4449-84E5-2A405DF6583C}"/>
          </ac:spMkLst>
        </pc:spChg>
        <pc:spChg chg="del">
          <ac:chgData name="lee seohee" userId="cf26d5a61138266d" providerId="LiveId" clId="{A95CC6B8-8ADF-4BFF-A911-2BA6F1F19835}" dt="2022-01-17T04:50:22.010" v="170" actId="478"/>
          <ac:spMkLst>
            <pc:docMk/>
            <pc:sldMk cId="535261599" sldId="406"/>
            <ac:spMk id="15" creationId="{843A7F34-DDAD-4104-987B-374AB77ECD1B}"/>
          </ac:spMkLst>
        </pc:spChg>
        <pc:spChg chg="del">
          <ac:chgData name="lee seohee" userId="cf26d5a61138266d" providerId="LiveId" clId="{A95CC6B8-8ADF-4BFF-A911-2BA6F1F19835}" dt="2022-01-17T04:50:56.862" v="179" actId="478"/>
          <ac:spMkLst>
            <pc:docMk/>
            <pc:sldMk cId="535261599" sldId="406"/>
            <ac:spMk id="16" creationId="{E9210D40-9EA2-4C60-937F-780EC36B1A55}"/>
          </ac:spMkLst>
        </pc:spChg>
        <pc:spChg chg="del">
          <ac:chgData name="lee seohee" userId="cf26d5a61138266d" providerId="LiveId" clId="{A95CC6B8-8ADF-4BFF-A911-2BA6F1F19835}" dt="2022-01-17T04:50:22.010" v="170" actId="478"/>
          <ac:spMkLst>
            <pc:docMk/>
            <pc:sldMk cId="535261599" sldId="406"/>
            <ac:spMk id="17" creationId="{6CC9D054-2715-4259-A06C-0987CE85E0F0}"/>
          </ac:spMkLst>
        </pc:spChg>
        <pc:spChg chg="add del mod">
          <ac:chgData name="lee seohee" userId="cf26d5a61138266d" providerId="LiveId" clId="{A95CC6B8-8ADF-4BFF-A911-2BA6F1F19835}" dt="2022-01-17T04:49:23.226" v="165" actId="478"/>
          <ac:spMkLst>
            <pc:docMk/>
            <pc:sldMk cId="535261599" sldId="406"/>
            <ac:spMk id="18" creationId="{89C94B51-EC4F-4DDB-AFF0-4237E8F44F46}"/>
          </ac:spMkLst>
        </pc:spChg>
        <pc:spChg chg="add del mod">
          <ac:chgData name="lee seohee" userId="cf26d5a61138266d" providerId="LiveId" clId="{A95CC6B8-8ADF-4BFF-A911-2BA6F1F19835}" dt="2022-01-17T04:49:23.226" v="165" actId="478"/>
          <ac:spMkLst>
            <pc:docMk/>
            <pc:sldMk cId="535261599" sldId="406"/>
            <ac:spMk id="19" creationId="{E8CB5A59-014E-402D-951B-11A55CD674FA}"/>
          </ac:spMkLst>
        </pc:spChg>
        <pc:spChg chg="add del mod">
          <ac:chgData name="lee seohee" userId="cf26d5a61138266d" providerId="LiveId" clId="{A95CC6B8-8ADF-4BFF-A911-2BA6F1F19835}" dt="2022-01-17T04:49:23.226" v="165" actId="478"/>
          <ac:spMkLst>
            <pc:docMk/>
            <pc:sldMk cId="535261599" sldId="406"/>
            <ac:spMk id="20" creationId="{03458E76-E954-4657-B66D-B68D603FFD8F}"/>
          </ac:spMkLst>
        </pc:spChg>
        <pc:spChg chg="add del mod">
          <ac:chgData name="lee seohee" userId="cf26d5a61138266d" providerId="LiveId" clId="{A95CC6B8-8ADF-4BFF-A911-2BA6F1F19835}" dt="2022-01-17T04:49:23.226" v="165" actId="478"/>
          <ac:spMkLst>
            <pc:docMk/>
            <pc:sldMk cId="535261599" sldId="406"/>
            <ac:spMk id="21" creationId="{BE4F0C51-EEC5-4E6A-9F35-B34A1E15590F}"/>
          </ac:spMkLst>
        </pc:spChg>
        <pc:spChg chg="add mod">
          <ac:chgData name="lee seohee" userId="cf26d5a61138266d" providerId="LiveId" clId="{A95CC6B8-8ADF-4BFF-A911-2BA6F1F19835}" dt="2022-01-18T01:45:22.418" v="1727"/>
          <ac:spMkLst>
            <pc:docMk/>
            <pc:sldMk cId="535261599" sldId="406"/>
            <ac:spMk id="22" creationId="{EBB0FD73-E037-42F4-9CDF-62673E9412FD}"/>
          </ac:spMkLst>
        </pc:spChg>
        <pc:picChg chg="del">
          <ac:chgData name="lee seohee" userId="cf26d5a61138266d" providerId="LiveId" clId="{A95CC6B8-8ADF-4BFF-A911-2BA6F1F19835}" dt="2022-01-17T04:49:08.516" v="159" actId="478"/>
          <ac:picMkLst>
            <pc:docMk/>
            <pc:sldMk cId="535261599" sldId="406"/>
            <ac:picMk id="6" creationId="{11E4609A-AA79-4463-97C8-C764CC353AA5}"/>
          </ac:picMkLst>
        </pc:picChg>
        <pc:picChg chg="add mod">
          <ac:chgData name="lee seohee" userId="cf26d5a61138266d" providerId="LiveId" clId="{A95CC6B8-8ADF-4BFF-A911-2BA6F1F19835}" dt="2022-01-17T10:56:27.906" v="897" actId="1076"/>
          <ac:picMkLst>
            <pc:docMk/>
            <pc:sldMk cId="535261599" sldId="406"/>
            <ac:picMk id="6" creationId="{4D609B97-F916-4747-A202-EFFBFC798074}"/>
          </ac:picMkLst>
        </pc:picChg>
        <pc:picChg chg="add del mod">
          <ac:chgData name="lee seohee" userId="cf26d5a61138266d" providerId="LiveId" clId="{A95CC6B8-8ADF-4BFF-A911-2BA6F1F19835}" dt="2022-01-17T07:45:14.123" v="306" actId="478"/>
          <ac:picMkLst>
            <pc:docMk/>
            <pc:sldMk cId="535261599" sldId="406"/>
            <ac:picMk id="7" creationId="{C1671D6D-50FF-4AF0-A7C2-C85EECDC68CA}"/>
          </ac:picMkLst>
        </pc:picChg>
      </pc:sldChg>
      <pc:sldChg chg="modSp add del mod">
        <pc:chgData name="lee seohee" userId="cf26d5a61138266d" providerId="LiveId" clId="{A95CC6B8-8ADF-4BFF-A911-2BA6F1F19835}" dt="2022-01-17T08:56:49.578" v="353" actId="47"/>
        <pc:sldMkLst>
          <pc:docMk/>
          <pc:sldMk cId="423166960" sldId="407"/>
        </pc:sldMkLst>
        <pc:spChg chg="mod">
          <ac:chgData name="lee seohee" userId="cf26d5a61138266d" providerId="LiveId" clId="{A95CC6B8-8ADF-4BFF-A911-2BA6F1F19835}" dt="2022-01-17T08:56:47.121" v="352" actId="20577"/>
          <ac:spMkLst>
            <pc:docMk/>
            <pc:sldMk cId="423166960" sldId="407"/>
            <ac:spMk id="22" creationId="{EBB0FD73-E037-42F4-9CDF-62673E9412FD}"/>
          </ac:spMkLst>
        </pc:spChg>
      </pc:sldChg>
      <pc:sldChg chg="addSp delSp modSp add mod">
        <pc:chgData name="lee seohee" userId="cf26d5a61138266d" providerId="LiveId" clId="{A95CC6B8-8ADF-4BFF-A911-2BA6F1F19835}" dt="2022-01-19T11:24:42.878" v="2518" actId="1076"/>
        <pc:sldMkLst>
          <pc:docMk/>
          <pc:sldMk cId="3185762656" sldId="407"/>
        </pc:sldMkLst>
        <pc:spChg chg="mod">
          <ac:chgData name="lee seohee" userId="cf26d5a61138266d" providerId="LiveId" clId="{A95CC6B8-8ADF-4BFF-A911-2BA6F1F19835}" dt="2022-01-18T01:48:29.522" v="1735"/>
          <ac:spMkLst>
            <pc:docMk/>
            <pc:sldMk cId="3185762656" sldId="407"/>
            <ac:spMk id="2" creationId="{00000000-0000-0000-0000-000000000000}"/>
          </ac:spMkLst>
        </pc:spChg>
        <pc:spChg chg="add del mod">
          <ac:chgData name="lee seohee" userId="cf26d5a61138266d" providerId="LiveId" clId="{A95CC6B8-8ADF-4BFF-A911-2BA6F1F19835}" dt="2022-01-19T08:50:42.252" v="2202" actId="478"/>
          <ac:spMkLst>
            <pc:docMk/>
            <pc:sldMk cId="3185762656" sldId="407"/>
            <ac:spMk id="10" creationId="{AD3FD930-C5CE-49D2-AF1C-7D48EADFB6AF}"/>
          </ac:spMkLst>
        </pc:spChg>
        <pc:spChg chg="add mod">
          <ac:chgData name="lee seohee" userId="cf26d5a61138266d" providerId="LiveId" clId="{A95CC6B8-8ADF-4BFF-A911-2BA6F1F19835}" dt="2022-01-18T01:52:45.832" v="1769" actId="14100"/>
          <ac:spMkLst>
            <pc:docMk/>
            <pc:sldMk cId="3185762656" sldId="407"/>
            <ac:spMk id="15" creationId="{BE00CE21-5B37-46B7-9F7D-8D127377DF0A}"/>
          </ac:spMkLst>
        </pc:spChg>
        <pc:spChg chg="add mod">
          <ac:chgData name="lee seohee" userId="cf26d5a61138266d" providerId="LiveId" clId="{A95CC6B8-8ADF-4BFF-A911-2BA6F1F19835}" dt="2022-01-18T01:53:10.864" v="1774" actId="14100"/>
          <ac:spMkLst>
            <pc:docMk/>
            <pc:sldMk cId="3185762656" sldId="407"/>
            <ac:spMk id="16" creationId="{1C657780-5FAA-48A3-9173-F4EDD1032432}"/>
          </ac:spMkLst>
        </pc:spChg>
        <pc:spChg chg="add del mod">
          <ac:chgData name="lee seohee" userId="cf26d5a61138266d" providerId="LiveId" clId="{A95CC6B8-8ADF-4BFF-A911-2BA6F1F19835}" dt="2022-01-18T01:53:25.176" v="1778"/>
          <ac:spMkLst>
            <pc:docMk/>
            <pc:sldMk cId="3185762656" sldId="407"/>
            <ac:spMk id="17" creationId="{E51E0BC1-6683-4EE2-9DE4-33381B7DD4B5}"/>
          </ac:spMkLst>
        </pc:spChg>
        <pc:spChg chg="add del mod">
          <ac:chgData name="lee seohee" userId="cf26d5a61138266d" providerId="LiveId" clId="{A95CC6B8-8ADF-4BFF-A911-2BA6F1F19835}" dt="2022-01-19T08:50:42.252" v="2202" actId="478"/>
          <ac:spMkLst>
            <pc:docMk/>
            <pc:sldMk cId="3185762656" sldId="407"/>
            <ac:spMk id="18" creationId="{AFCD3D97-BB40-47DC-9F99-170485F64A54}"/>
          </ac:spMkLst>
        </pc:spChg>
        <pc:spChg chg="add mod">
          <ac:chgData name="lee seohee" userId="cf26d5a61138266d" providerId="LiveId" clId="{A95CC6B8-8ADF-4BFF-A911-2BA6F1F19835}" dt="2022-01-18T01:59:34.407" v="1832" actId="14100"/>
          <ac:spMkLst>
            <pc:docMk/>
            <pc:sldMk cId="3185762656" sldId="407"/>
            <ac:spMk id="23" creationId="{087F7FFB-D10C-492B-B3F4-1170A1B2C67D}"/>
          </ac:spMkLst>
        </pc:spChg>
        <pc:grpChg chg="add mod">
          <ac:chgData name="lee seohee" userId="cf26d5a61138266d" providerId="LiveId" clId="{A95CC6B8-8ADF-4BFF-A911-2BA6F1F19835}" dt="2022-01-19T08:51:52.108" v="2212" actId="1076"/>
          <ac:grpSpMkLst>
            <pc:docMk/>
            <pc:sldMk cId="3185762656" sldId="407"/>
            <ac:grpSpMk id="7" creationId="{671E301D-639A-493E-BFF2-BA25965B9DEC}"/>
          </ac:grpSpMkLst>
        </pc:grpChg>
        <pc:grpChg chg="add del mod">
          <ac:chgData name="lee seohee" userId="cf26d5a61138266d" providerId="LiveId" clId="{A95CC6B8-8ADF-4BFF-A911-2BA6F1F19835}" dt="2022-01-18T01:54:50.414" v="1787" actId="478"/>
          <ac:grpSpMkLst>
            <pc:docMk/>
            <pc:sldMk cId="3185762656" sldId="407"/>
            <ac:grpSpMk id="8" creationId="{9DD0BEA0-1C54-4A68-A830-0BD7E3C3D864}"/>
          </ac:grpSpMkLst>
        </pc:grpChg>
        <pc:grpChg chg="add del mod">
          <ac:chgData name="lee seohee" userId="cf26d5a61138266d" providerId="LiveId" clId="{A95CC6B8-8ADF-4BFF-A911-2BA6F1F19835}" dt="2022-01-19T08:50:42.252" v="2202" actId="478"/>
          <ac:grpSpMkLst>
            <pc:docMk/>
            <pc:sldMk cId="3185762656" sldId="407"/>
            <ac:grpSpMk id="20" creationId="{FF9B7F07-0B66-4D90-BC53-6118118BBF6C}"/>
          </ac:grpSpMkLst>
        </pc:grpChg>
        <pc:picChg chg="add mod topLvl modCrop">
          <ac:chgData name="lee seohee" userId="cf26d5a61138266d" providerId="LiveId" clId="{A95CC6B8-8ADF-4BFF-A911-2BA6F1F19835}" dt="2022-01-18T01:56:04.912" v="1796" actId="164"/>
          <ac:picMkLst>
            <pc:docMk/>
            <pc:sldMk cId="3185762656" sldId="407"/>
            <ac:picMk id="5" creationId="{0E79A9EA-78E8-47B1-A8D8-6C2D94A660F0}"/>
          </ac:picMkLst>
        </pc:picChg>
        <pc:picChg chg="add mod modCrop">
          <ac:chgData name="lee seohee" userId="cf26d5a61138266d" providerId="LiveId" clId="{A95CC6B8-8ADF-4BFF-A911-2BA6F1F19835}" dt="2022-01-19T08:51:43.109" v="2209" actId="164"/>
          <ac:picMkLst>
            <pc:docMk/>
            <pc:sldMk cId="3185762656" sldId="407"/>
            <ac:picMk id="6" creationId="{7C17A555-3892-4C22-826F-A803F3E10E3E}"/>
          </ac:picMkLst>
        </pc:picChg>
        <pc:picChg chg="add del mod topLvl modCrop">
          <ac:chgData name="lee seohee" userId="cf26d5a61138266d" providerId="LiveId" clId="{A95CC6B8-8ADF-4BFF-A911-2BA6F1F19835}" dt="2022-01-18T01:54:50.414" v="1787" actId="478"/>
          <ac:picMkLst>
            <pc:docMk/>
            <pc:sldMk cId="3185762656" sldId="407"/>
            <ac:picMk id="7" creationId="{4D5DF4F3-B6AE-4567-B2E1-F194ABB9F5BE}"/>
          </ac:picMkLst>
        </pc:picChg>
        <pc:picChg chg="add mod">
          <ac:chgData name="lee seohee" userId="cf26d5a61138266d" providerId="LiveId" clId="{A95CC6B8-8ADF-4BFF-A911-2BA6F1F19835}" dt="2022-01-18T01:53:23.009" v="1777" actId="1076"/>
          <ac:picMkLst>
            <pc:docMk/>
            <pc:sldMk cId="3185762656" sldId="407"/>
            <ac:picMk id="11" creationId="{24F95B0E-ED4E-463B-ABEE-F19BB1EE192C}"/>
          </ac:picMkLst>
        </pc:picChg>
        <pc:picChg chg="add mod ord">
          <ac:chgData name="lee seohee" userId="cf26d5a61138266d" providerId="LiveId" clId="{A95CC6B8-8ADF-4BFF-A911-2BA6F1F19835}" dt="2022-01-19T08:51:43.109" v="2209" actId="164"/>
          <ac:picMkLst>
            <pc:docMk/>
            <pc:sldMk cId="3185762656" sldId="407"/>
            <ac:picMk id="17" creationId="{21A7D08B-C10F-425A-B441-363C49C9B525}"/>
          </ac:picMkLst>
        </pc:picChg>
        <pc:picChg chg="add mod ord modCrop">
          <ac:chgData name="lee seohee" userId="cf26d5a61138266d" providerId="LiveId" clId="{A95CC6B8-8ADF-4BFF-A911-2BA6F1F19835}" dt="2022-01-18T01:56:04.912" v="1796" actId="164"/>
          <ac:picMkLst>
            <pc:docMk/>
            <pc:sldMk cId="3185762656" sldId="407"/>
            <ac:picMk id="19" creationId="{4AB85369-EB28-435B-A90B-BED33FDF60E4}"/>
          </ac:picMkLst>
        </pc:picChg>
        <pc:picChg chg="add mod">
          <ac:chgData name="lee seohee" userId="cf26d5a61138266d" providerId="LiveId" clId="{A95CC6B8-8ADF-4BFF-A911-2BA6F1F19835}" dt="2022-01-18T01:59:11.511" v="1825" actId="1076"/>
          <ac:picMkLst>
            <pc:docMk/>
            <pc:sldMk cId="3185762656" sldId="407"/>
            <ac:picMk id="22" creationId="{292EBBDD-F1CD-47E6-A94F-C8070ED0E822}"/>
          </ac:picMkLst>
        </pc:picChg>
        <pc:cxnChg chg="add mod ord">
          <ac:chgData name="lee seohee" userId="cf26d5a61138266d" providerId="LiveId" clId="{A95CC6B8-8ADF-4BFF-A911-2BA6F1F19835}" dt="2022-01-19T11:24:42.878" v="2518" actId="1076"/>
          <ac:cxnSpMkLst>
            <pc:docMk/>
            <pc:sldMk cId="3185762656" sldId="407"/>
            <ac:cxnSpMk id="14" creationId="{478B3FF5-A8CD-4B26-809E-9216E08D327D}"/>
          </ac:cxnSpMkLst>
        </pc:cxnChg>
      </pc:sldChg>
      <pc:sldChg chg="new add del">
        <pc:chgData name="lee seohee" userId="cf26d5a61138266d" providerId="LiveId" clId="{A95CC6B8-8ADF-4BFF-A911-2BA6F1F19835}" dt="2022-01-17T11:12:47.954" v="1249" actId="680"/>
        <pc:sldMkLst>
          <pc:docMk/>
          <pc:sldMk cId="1729724085" sldId="408"/>
        </pc:sldMkLst>
      </pc:sldChg>
      <pc:sldChg chg="addSp delSp modSp add del mod modAnim">
        <pc:chgData name="lee seohee" userId="cf26d5a61138266d" providerId="LiveId" clId="{A95CC6B8-8ADF-4BFF-A911-2BA6F1F19835}" dt="2022-01-19T11:57:47.648" v="2784" actId="47"/>
        <pc:sldMkLst>
          <pc:docMk/>
          <pc:sldMk cId="1977185339" sldId="408"/>
        </pc:sldMkLst>
        <pc:spChg chg="mod">
          <ac:chgData name="lee seohee" userId="cf26d5a61138266d" providerId="LiveId" clId="{A95CC6B8-8ADF-4BFF-A911-2BA6F1F19835}" dt="2022-01-18T02:01:41.632" v="1840"/>
          <ac:spMkLst>
            <pc:docMk/>
            <pc:sldMk cId="1977185339" sldId="408"/>
            <ac:spMk id="2" creationId="{00000000-0000-0000-0000-000000000000}"/>
          </ac:spMkLst>
        </pc:spChg>
        <pc:spChg chg="add del mod">
          <ac:chgData name="lee seohee" userId="cf26d5a61138266d" providerId="LiveId" clId="{A95CC6B8-8ADF-4BFF-A911-2BA6F1F19835}" dt="2022-01-19T11:21:47.143" v="2230" actId="478"/>
          <ac:spMkLst>
            <pc:docMk/>
            <pc:sldMk cId="1977185339" sldId="408"/>
            <ac:spMk id="25" creationId="{FB5D72A7-B0C7-41C5-A48B-50534526D074}"/>
          </ac:spMkLst>
        </pc:spChg>
        <pc:spChg chg="add mod">
          <ac:chgData name="lee seohee" userId="cf26d5a61138266d" providerId="LiveId" clId="{A95CC6B8-8ADF-4BFF-A911-2BA6F1F19835}" dt="2022-01-19T11:22:17.127" v="2381" actId="14100"/>
          <ac:spMkLst>
            <pc:docMk/>
            <pc:sldMk cId="1977185339" sldId="408"/>
            <ac:spMk id="26" creationId="{2B4FCFCD-557E-4DE0-A50B-B632D8019744}"/>
          </ac:spMkLst>
        </pc:spChg>
        <pc:spChg chg="add mod">
          <ac:chgData name="lee seohee" userId="cf26d5a61138266d" providerId="LiveId" clId="{A95CC6B8-8ADF-4BFF-A911-2BA6F1F19835}" dt="2022-01-18T02:09:17.807" v="1911" actId="1076"/>
          <ac:spMkLst>
            <pc:docMk/>
            <pc:sldMk cId="1977185339" sldId="408"/>
            <ac:spMk id="29" creationId="{A82C54AD-2052-43BA-AF0E-946DCF5A2BD1}"/>
          </ac:spMkLst>
        </pc:spChg>
        <pc:grpChg chg="add mod">
          <ac:chgData name="lee seohee" userId="cf26d5a61138266d" providerId="LiveId" clId="{A95CC6B8-8ADF-4BFF-A911-2BA6F1F19835}" dt="2022-01-19T11:21:16.798" v="2226" actId="1076"/>
          <ac:grpSpMkLst>
            <pc:docMk/>
            <pc:sldMk cId="1977185339" sldId="408"/>
            <ac:grpSpMk id="7" creationId="{5DD4D535-7484-4951-9291-7E0F0B41BD19}"/>
          </ac:grpSpMkLst>
        </pc:grpChg>
        <pc:grpChg chg="del">
          <ac:chgData name="lee seohee" userId="cf26d5a61138266d" providerId="LiveId" clId="{A95CC6B8-8ADF-4BFF-A911-2BA6F1F19835}" dt="2022-01-18T01:58:21.841" v="1814" actId="478"/>
          <ac:grpSpMkLst>
            <pc:docMk/>
            <pc:sldMk cId="1977185339" sldId="408"/>
            <ac:grpSpMk id="8" creationId="{9DD0BEA0-1C54-4A68-A830-0BD7E3C3D864}"/>
          </ac:grpSpMkLst>
        </pc:grpChg>
        <pc:grpChg chg="add del mod">
          <ac:chgData name="lee seohee" userId="cf26d5a61138266d" providerId="LiveId" clId="{A95CC6B8-8ADF-4BFF-A911-2BA6F1F19835}" dt="2022-01-18T02:08:37.816" v="1897" actId="164"/>
          <ac:grpSpMkLst>
            <pc:docMk/>
            <pc:sldMk cId="1977185339" sldId="408"/>
            <ac:grpSpMk id="11" creationId="{1B0CC158-6CEE-40E3-8747-CDD60E960CE2}"/>
          </ac:grpSpMkLst>
        </pc:grpChg>
        <pc:grpChg chg="add mod">
          <ac:chgData name="lee seohee" userId="cf26d5a61138266d" providerId="LiveId" clId="{A95CC6B8-8ADF-4BFF-A911-2BA6F1F19835}" dt="2022-01-18T02:04:12.936" v="1875" actId="14100"/>
          <ac:grpSpMkLst>
            <pc:docMk/>
            <pc:sldMk cId="1977185339" sldId="408"/>
            <ac:grpSpMk id="23" creationId="{BB053333-851A-4851-951B-2A2F4086CEC9}"/>
          </ac:grpSpMkLst>
        </pc:grpChg>
        <pc:grpChg chg="add mod">
          <ac:chgData name="lee seohee" userId="cf26d5a61138266d" providerId="LiveId" clId="{A95CC6B8-8ADF-4BFF-A911-2BA6F1F19835}" dt="2022-01-18T02:04:25.905" v="1877" actId="164"/>
          <ac:grpSpMkLst>
            <pc:docMk/>
            <pc:sldMk cId="1977185339" sldId="408"/>
            <ac:grpSpMk id="24" creationId="{D220625C-7DE5-47E7-A66E-A680692186F2}"/>
          </ac:grpSpMkLst>
        </pc:grpChg>
        <pc:grpChg chg="add del mod">
          <ac:chgData name="lee seohee" userId="cf26d5a61138266d" providerId="LiveId" clId="{A95CC6B8-8ADF-4BFF-A911-2BA6F1F19835}" dt="2022-01-19T11:19:43.182" v="2213" actId="478"/>
          <ac:grpSpMkLst>
            <pc:docMk/>
            <pc:sldMk cId="1977185339" sldId="408"/>
            <ac:grpSpMk id="28" creationId="{8A1A66C5-8396-467C-9359-949E1DC436FF}"/>
          </ac:grpSpMkLst>
        </pc:grpChg>
        <pc:picChg chg="add mod modCrop">
          <ac:chgData name="lee seohee" userId="cf26d5a61138266d" providerId="LiveId" clId="{A95CC6B8-8ADF-4BFF-A911-2BA6F1F19835}" dt="2022-01-19T11:21:14.479" v="2225" actId="164"/>
          <ac:picMkLst>
            <pc:docMk/>
            <pc:sldMk cId="1977185339" sldId="408"/>
            <ac:picMk id="5" creationId="{2CC1CAFC-C3E4-43C3-AA3B-B44B02F0D3F9}"/>
          </ac:picMkLst>
        </pc:picChg>
        <pc:picChg chg="add mod modCrop">
          <ac:chgData name="lee seohee" userId="cf26d5a61138266d" providerId="LiveId" clId="{A95CC6B8-8ADF-4BFF-A911-2BA6F1F19835}" dt="2022-01-18T02:08:44.583" v="1899" actId="1076"/>
          <ac:picMkLst>
            <pc:docMk/>
            <pc:sldMk cId="1977185339" sldId="408"/>
            <ac:picMk id="6" creationId="{029A5764-F230-428C-AABC-B7B24A8DA651}"/>
          </ac:picMkLst>
        </pc:picChg>
        <pc:picChg chg="add mod modCrop">
          <ac:chgData name="lee seohee" userId="cf26d5a61138266d" providerId="LiveId" clId="{A95CC6B8-8ADF-4BFF-A911-2BA6F1F19835}" dt="2022-01-18T02:08:32.807" v="1896" actId="1076"/>
          <ac:picMkLst>
            <pc:docMk/>
            <pc:sldMk cId="1977185339" sldId="408"/>
            <ac:picMk id="10" creationId="{A623CD42-9D2C-4ACE-B598-9498579142BD}"/>
          </ac:picMkLst>
        </pc:picChg>
        <pc:picChg chg="add mod">
          <ac:chgData name="lee seohee" userId="cf26d5a61138266d" providerId="LiveId" clId="{A95CC6B8-8ADF-4BFF-A911-2BA6F1F19835}" dt="2022-01-18T02:03:03.576" v="1857" actId="1076"/>
          <ac:picMkLst>
            <pc:docMk/>
            <pc:sldMk cId="1977185339" sldId="408"/>
            <ac:picMk id="14" creationId="{8370A994-9420-4C22-A8F6-05FD75DB6929}"/>
          </ac:picMkLst>
        </pc:picChg>
        <pc:picChg chg="add mod modCrop">
          <ac:chgData name="lee seohee" userId="cf26d5a61138266d" providerId="LiveId" clId="{A95CC6B8-8ADF-4BFF-A911-2BA6F1F19835}" dt="2022-01-19T11:21:14.479" v="2225" actId="164"/>
          <ac:picMkLst>
            <pc:docMk/>
            <pc:sldMk cId="1977185339" sldId="408"/>
            <ac:picMk id="19" creationId="{258B2303-684B-484F-BE4F-A86FF43A38BB}"/>
          </ac:picMkLst>
        </pc:picChg>
        <pc:picChg chg="add mod modCrop">
          <ac:chgData name="lee seohee" userId="cf26d5a61138266d" providerId="LiveId" clId="{A95CC6B8-8ADF-4BFF-A911-2BA6F1F19835}" dt="2022-01-18T02:08:37.816" v="1897" actId="164"/>
          <ac:picMkLst>
            <pc:docMk/>
            <pc:sldMk cId="1977185339" sldId="408"/>
            <ac:picMk id="27" creationId="{606B9367-7936-4BDC-8EAE-BE2761AF31D6}"/>
          </ac:picMkLst>
        </pc:picChg>
        <pc:cxnChg chg="add mod">
          <ac:chgData name="lee seohee" userId="cf26d5a61138266d" providerId="LiveId" clId="{A95CC6B8-8ADF-4BFF-A911-2BA6F1F19835}" dt="2022-01-18T02:04:25.905" v="1877" actId="164"/>
          <ac:cxnSpMkLst>
            <pc:docMk/>
            <pc:sldMk cId="1977185339" sldId="408"/>
            <ac:cxnSpMk id="15" creationId="{AEC3FFF9-0C6A-414C-8F45-0634C667C6EF}"/>
          </ac:cxnSpMkLst>
        </pc:cxnChg>
        <pc:cxnChg chg="add mod">
          <ac:chgData name="lee seohee" userId="cf26d5a61138266d" providerId="LiveId" clId="{A95CC6B8-8ADF-4BFF-A911-2BA6F1F19835}" dt="2022-01-18T02:04:25.905" v="1877" actId="164"/>
          <ac:cxnSpMkLst>
            <pc:docMk/>
            <pc:sldMk cId="1977185339" sldId="408"/>
            <ac:cxnSpMk id="17" creationId="{3FF9613E-71A4-44E5-9D9A-E91C2849C6CC}"/>
          </ac:cxnSpMkLst>
        </pc:cxnChg>
        <pc:cxnChg chg="add mod">
          <ac:chgData name="lee seohee" userId="cf26d5a61138266d" providerId="LiveId" clId="{A95CC6B8-8ADF-4BFF-A911-2BA6F1F19835}" dt="2022-01-18T02:04:21.461" v="1876" actId="208"/>
          <ac:cxnSpMkLst>
            <pc:docMk/>
            <pc:sldMk cId="1977185339" sldId="408"/>
            <ac:cxnSpMk id="18" creationId="{90CC7F78-2D5B-46AD-9688-860A4F1B4316}"/>
          </ac:cxnSpMkLst>
        </pc:cxnChg>
        <pc:cxnChg chg="add mod">
          <ac:chgData name="lee seohee" userId="cf26d5a61138266d" providerId="LiveId" clId="{A95CC6B8-8ADF-4BFF-A911-2BA6F1F19835}" dt="2022-01-18T02:04:21.461" v="1876" actId="208"/>
          <ac:cxnSpMkLst>
            <pc:docMk/>
            <pc:sldMk cId="1977185339" sldId="408"/>
            <ac:cxnSpMk id="20" creationId="{EA4088F0-8228-4853-9384-E83C2568C537}"/>
          </ac:cxnSpMkLst>
        </pc:cxnChg>
      </pc:sldChg>
      <pc:sldChg chg="new del">
        <pc:chgData name="lee seohee" userId="cf26d5a61138266d" providerId="LiveId" clId="{A95CC6B8-8ADF-4BFF-A911-2BA6F1F19835}" dt="2022-01-17T11:13:54.187" v="1254" actId="47"/>
        <pc:sldMkLst>
          <pc:docMk/>
          <pc:sldMk cId="3108692086" sldId="408"/>
        </pc:sldMkLst>
      </pc:sldChg>
      <pc:sldChg chg="addSp delSp modSp add mod">
        <pc:chgData name="lee seohee" userId="cf26d5a61138266d" providerId="LiveId" clId="{A95CC6B8-8ADF-4BFF-A911-2BA6F1F19835}" dt="2022-01-19T11:28:18.574" v="2780" actId="255"/>
        <pc:sldMkLst>
          <pc:docMk/>
          <pc:sldMk cId="2190232851" sldId="409"/>
        </pc:sldMkLst>
        <pc:spChg chg="add mod">
          <ac:chgData name="lee seohee" userId="cf26d5a61138266d" providerId="LiveId" clId="{A95CC6B8-8ADF-4BFF-A911-2BA6F1F19835}" dt="2022-01-19T11:24:07.054" v="2472" actId="1076"/>
          <ac:spMkLst>
            <pc:docMk/>
            <pc:sldMk cId="2190232851" sldId="409"/>
            <ac:spMk id="21" creationId="{94FBD30A-7C52-42DB-A50D-E9E087205634}"/>
          </ac:spMkLst>
        </pc:spChg>
        <pc:spChg chg="add mod">
          <ac:chgData name="lee seohee" userId="cf26d5a61138266d" providerId="LiveId" clId="{A95CC6B8-8ADF-4BFF-A911-2BA6F1F19835}" dt="2022-01-19T11:24:18.679" v="2499"/>
          <ac:spMkLst>
            <pc:docMk/>
            <pc:sldMk cId="2190232851" sldId="409"/>
            <ac:spMk id="22" creationId="{15950AE1-D46A-4B86-9747-E4E351F63148}"/>
          </ac:spMkLst>
        </pc:spChg>
        <pc:spChg chg="add mod">
          <ac:chgData name="lee seohee" userId="cf26d5a61138266d" providerId="LiveId" clId="{A95CC6B8-8ADF-4BFF-A911-2BA6F1F19835}" dt="2022-01-19T11:24:27.191" v="2516" actId="20577"/>
          <ac:spMkLst>
            <pc:docMk/>
            <pc:sldMk cId="2190232851" sldId="409"/>
            <ac:spMk id="25" creationId="{CCB5476C-C09C-4C48-84F0-698D0BBDDA24}"/>
          </ac:spMkLst>
        </pc:spChg>
        <pc:spChg chg="mod">
          <ac:chgData name="lee seohee" userId="cf26d5a61138266d" providerId="LiveId" clId="{A95CC6B8-8ADF-4BFF-A911-2BA6F1F19835}" dt="2022-01-19T11:23:41.783" v="2425" actId="20577"/>
          <ac:spMkLst>
            <pc:docMk/>
            <pc:sldMk cId="2190232851" sldId="409"/>
            <ac:spMk id="26" creationId="{2B4FCFCD-557E-4DE0-A50B-B632D8019744}"/>
          </ac:spMkLst>
        </pc:spChg>
        <pc:spChg chg="add mod">
          <ac:chgData name="lee seohee" userId="cf26d5a61138266d" providerId="LiveId" clId="{A95CC6B8-8ADF-4BFF-A911-2BA6F1F19835}" dt="2022-01-19T11:25:27.358" v="2525" actId="1076"/>
          <ac:spMkLst>
            <pc:docMk/>
            <pc:sldMk cId="2190232851" sldId="409"/>
            <ac:spMk id="28" creationId="{B9E72DD6-3030-430F-9A2A-760A22D7892E}"/>
          </ac:spMkLst>
        </pc:spChg>
        <pc:spChg chg="add mod">
          <ac:chgData name="lee seohee" userId="cf26d5a61138266d" providerId="LiveId" clId="{A95CC6B8-8ADF-4BFF-A911-2BA6F1F19835}" dt="2022-01-19T11:28:18.574" v="2780" actId="255"/>
          <ac:spMkLst>
            <pc:docMk/>
            <pc:sldMk cId="2190232851" sldId="409"/>
            <ac:spMk id="30" creationId="{CAAB2966-92FE-4123-A197-F883C1602039}"/>
          </ac:spMkLst>
        </pc:spChg>
        <pc:spChg chg="add mod">
          <ac:chgData name="lee seohee" userId="cf26d5a61138266d" providerId="LiveId" clId="{A95CC6B8-8ADF-4BFF-A911-2BA6F1F19835}" dt="2022-01-19T11:27:32.742" v="2655" actId="14100"/>
          <ac:spMkLst>
            <pc:docMk/>
            <pc:sldMk cId="2190232851" sldId="409"/>
            <ac:spMk id="31" creationId="{72EB0E15-D54F-458C-91F2-720582FDB9F2}"/>
          </ac:spMkLst>
        </pc:spChg>
        <pc:spChg chg="add mod">
          <ac:chgData name="lee seohee" userId="cf26d5a61138266d" providerId="LiveId" clId="{A95CC6B8-8ADF-4BFF-A911-2BA6F1F19835}" dt="2022-01-19T11:28:12.419" v="2779" actId="255"/>
          <ac:spMkLst>
            <pc:docMk/>
            <pc:sldMk cId="2190232851" sldId="409"/>
            <ac:spMk id="32" creationId="{B4F06297-77B9-412F-B017-2DD3612EE110}"/>
          </ac:spMkLst>
        </pc:spChg>
        <pc:grpChg chg="del">
          <ac:chgData name="lee seohee" userId="cf26d5a61138266d" providerId="LiveId" clId="{A95CC6B8-8ADF-4BFF-A911-2BA6F1F19835}" dt="2022-01-19T11:22:32.951" v="2383" actId="478"/>
          <ac:grpSpMkLst>
            <pc:docMk/>
            <pc:sldMk cId="2190232851" sldId="409"/>
            <ac:grpSpMk id="7" creationId="{5DD4D535-7484-4951-9291-7E0F0B41BD19}"/>
          </ac:grpSpMkLst>
        </pc:grpChg>
        <pc:grpChg chg="add mod">
          <ac:chgData name="lee seohee" userId="cf26d5a61138266d" providerId="LiveId" clId="{A95CC6B8-8ADF-4BFF-A911-2BA6F1F19835}" dt="2022-01-19T11:23:27.574" v="2389" actId="1076"/>
          <ac:grpSpMkLst>
            <pc:docMk/>
            <pc:sldMk cId="2190232851" sldId="409"/>
            <ac:grpSpMk id="8" creationId="{08481C6F-03AE-421F-8AAE-17EEA4A8E9CA}"/>
          </ac:grpSpMkLst>
        </pc:grpChg>
        <pc:picChg chg="del topLvl">
          <ac:chgData name="lee seohee" userId="cf26d5a61138266d" providerId="LiveId" clId="{A95CC6B8-8ADF-4BFF-A911-2BA6F1F19835}" dt="2022-01-19T11:22:32.951" v="2383" actId="478"/>
          <ac:picMkLst>
            <pc:docMk/>
            <pc:sldMk cId="2190232851" sldId="409"/>
            <ac:picMk id="5" creationId="{2CC1CAFC-C3E4-43C3-AA3B-B44B02F0D3F9}"/>
          </ac:picMkLst>
        </pc:picChg>
        <pc:picChg chg="add mod modCrop">
          <ac:chgData name="lee seohee" userId="cf26d5a61138266d" providerId="LiveId" clId="{A95CC6B8-8ADF-4BFF-A911-2BA6F1F19835}" dt="2022-01-19T11:23:22.366" v="2388" actId="164"/>
          <ac:picMkLst>
            <pc:docMk/>
            <pc:sldMk cId="2190232851" sldId="409"/>
            <ac:picMk id="6" creationId="{8BA6A574-2978-492B-AA8E-7AB13BA88A79}"/>
          </ac:picMkLst>
        </pc:picChg>
        <pc:picChg chg="mod topLvl">
          <ac:chgData name="lee seohee" userId="cf26d5a61138266d" providerId="LiveId" clId="{A95CC6B8-8ADF-4BFF-A911-2BA6F1F19835}" dt="2022-01-19T11:23:22.366" v="2388" actId="164"/>
          <ac:picMkLst>
            <pc:docMk/>
            <pc:sldMk cId="2190232851" sldId="409"/>
            <ac:picMk id="19" creationId="{258B2303-684B-484F-BE4F-A86FF43A38BB}"/>
          </ac:picMkLst>
        </pc:picChg>
        <pc:cxnChg chg="add del mod">
          <ac:chgData name="lee seohee" userId="cf26d5a61138266d" providerId="LiveId" clId="{A95CC6B8-8ADF-4BFF-A911-2BA6F1F19835}" dt="2022-01-19T11:24:59.398" v="2522" actId="478"/>
          <ac:cxnSpMkLst>
            <pc:docMk/>
            <pc:sldMk cId="2190232851" sldId="409"/>
            <ac:cxnSpMk id="27" creationId="{02960CAF-45E0-4E24-8E0C-CA412E325A4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9" y="3"/>
            <a:ext cx="4303777" cy="340157"/>
          </a:xfrm>
          <a:prstGeom prst="rect">
            <a:avLst/>
          </a:prstGeom>
        </p:spPr>
        <p:txBody>
          <a:bodyPr vert="horz" lIns="92444" tIns="46223" rIns="92444" bIns="46223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5" y="3"/>
            <a:ext cx="4303776" cy="340157"/>
          </a:xfrm>
          <a:prstGeom prst="rect">
            <a:avLst/>
          </a:prstGeom>
        </p:spPr>
        <p:txBody>
          <a:bodyPr vert="horz" lIns="92444" tIns="46223" rIns="92444" bIns="46223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84ECD9-AED4-42AA-B838-7404685F13C7}" type="datetimeFigureOut">
              <a:rPr lang="ko-KR" altLang="en-US"/>
              <a:pPr>
                <a:defRPr/>
              </a:pPr>
              <a:t>2022-01-19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4" tIns="46223" rIns="92444" bIns="4622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86" y="3228760"/>
            <a:ext cx="7945255" cy="3059227"/>
          </a:xfrm>
          <a:prstGeom prst="rect">
            <a:avLst/>
          </a:prstGeom>
        </p:spPr>
        <p:txBody>
          <a:bodyPr vert="horz" lIns="92444" tIns="46223" rIns="92444" bIns="46223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9" y="6456427"/>
            <a:ext cx="4303777" cy="340157"/>
          </a:xfrm>
          <a:prstGeom prst="rect">
            <a:avLst/>
          </a:prstGeom>
        </p:spPr>
        <p:txBody>
          <a:bodyPr vert="horz" lIns="92444" tIns="46223" rIns="92444" bIns="46223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5" y="6456427"/>
            <a:ext cx="4303776" cy="340157"/>
          </a:xfrm>
          <a:prstGeom prst="rect">
            <a:avLst/>
          </a:prstGeom>
        </p:spPr>
        <p:txBody>
          <a:bodyPr vert="horz" lIns="92444" tIns="46223" rIns="92444" bIns="46223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3BDCBB-AD04-4906-9D98-99FBF714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저는 연결리스트를 이용한 양방향 큐에 대해서 설명하도록 하겠습니다</a:t>
            </a:r>
            <a:r>
              <a:rPr lang="en-US" altLang="ko-KR" dirty="0"/>
              <a:t>. 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구현한 코드 </a:t>
            </a:r>
            <a:endParaRPr lang="en-US" altLang="ko-KR" dirty="0"/>
          </a:p>
          <a:p>
            <a:r>
              <a:rPr lang="ko-KR" altLang="en-US" dirty="0"/>
              <a:t>보시면 </a:t>
            </a:r>
            <a:r>
              <a:rPr lang="ko-KR" altLang="en-US" dirty="0" err="1"/>
              <a:t>데크</a:t>
            </a:r>
            <a:r>
              <a:rPr lang="ko-KR" altLang="en-US" dirty="0"/>
              <a:t> 양방향 특징을 가짐</a:t>
            </a:r>
            <a:r>
              <a:rPr lang="en-US" altLang="ko-KR" dirty="0"/>
              <a:t>, </a:t>
            </a:r>
            <a:r>
              <a:rPr lang="ko-KR" altLang="en-US" dirty="0"/>
              <a:t>앞에서 추가가능</a:t>
            </a:r>
            <a:r>
              <a:rPr lang="en-US" altLang="ko-KR" dirty="0"/>
              <a:t>, </a:t>
            </a:r>
            <a:r>
              <a:rPr lang="ko-KR" altLang="en-US" dirty="0"/>
              <a:t>뒤에서 추가가능</a:t>
            </a:r>
            <a:endParaRPr lang="en-US" altLang="ko-KR" dirty="0"/>
          </a:p>
          <a:p>
            <a:r>
              <a:rPr lang="en-US" altLang="ko-KR" dirty="0"/>
              <a:t>Rotate </a:t>
            </a:r>
            <a:r>
              <a:rPr lang="ko-KR" altLang="en-US" dirty="0"/>
              <a:t>를 사용하면 </a:t>
            </a:r>
            <a:r>
              <a:rPr lang="ko-KR" altLang="en-US" dirty="0" err="1"/>
              <a:t>중간값으로</a:t>
            </a:r>
            <a:r>
              <a:rPr lang="ko-KR" altLang="en-US" dirty="0"/>
              <a:t> </a:t>
            </a:r>
            <a:r>
              <a:rPr lang="ko-KR" altLang="en-US" b="1" dirty="0"/>
              <a:t>이동</a:t>
            </a:r>
            <a:r>
              <a:rPr lang="ko-KR" altLang="en-US" dirty="0"/>
              <a:t>도 가능하다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26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저는 연결리스트를 이용한 양방향 큐에 대해서 설명하도록 하겠습니다</a:t>
            </a:r>
            <a:r>
              <a:rPr lang="en-US" altLang="ko-KR" dirty="0"/>
              <a:t>. 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85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말씀드린 컨텐츠들을 위주로 조사해보니 </a:t>
            </a:r>
            <a:endParaRPr lang="en-US" altLang="ko-KR" dirty="0"/>
          </a:p>
          <a:p>
            <a:r>
              <a:rPr lang="ko-KR" altLang="en-US" dirty="0"/>
              <a:t>목차는 크게 두가지로 나뉘어 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연결리스트를 이용한 양방향 큐에서</a:t>
            </a:r>
            <a:r>
              <a:rPr lang="en-US" altLang="ko-KR" dirty="0"/>
              <a:t>, </a:t>
            </a:r>
            <a:r>
              <a:rPr lang="ko-KR" altLang="en-US" dirty="0"/>
              <a:t>양방향 큐는 무엇인지</a:t>
            </a:r>
            <a:r>
              <a:rPr lang="en-US" altLang="ko-KR" dirty="0"/>
              <a:t>, </a:t>
            </a:r>
            <a:r>
              <a:rPr lang="ko-KR" altLang="en-US" dirty="0"/>
              <a:t>또한 연결리스트는 무엇인지 정의 먼저 설명 드리도록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자료구조가 최대치 이상 및 최소치 이하의 연산을 할 때 에러를 어떻게 컨트롤하는지 예제를 들어 설명하도록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8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저는 연결리스트를 이용한 양방향 큐에 대해서 설명하도록 하겠습니다</a:t>
            </a:r>
            <a:r>
              <a:rPr lang="en-US" altLang="ko-KR" dirty="0"/>
              <a:t>. 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3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17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/>
              <a:t>자료구조란</a:t>
            </a:r>
            <a:r>
              <a:rPr lang="en-US" altLang="ko-KR" dirty="0"/>
              <a:t>: </a:t>
            </a:r>
            <a:r>
              <a:rPr lang="ko-KR" altLang="en-US" dirty="0"/>
              <a:t>컴퓨터 과학에서 효율적인 접근 및 수정을 가능케 하는 자료의 조직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저장을 의미합니다</a:t>
            </a:r>
            <a:r>
              <a:rPr lang="en-US" altLang="ko-KR" dirty="0"/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/>
              <a:t>더 정확히 말해</a:t>
            </a:r>
            <a:r>
              <a:rPr lang="en-US" altLang="ko-KR" dirty="0"/>
              <a:t>, </a:t>
            </a:r>
            <a:r>
              <a:rPr lang="ko-KR" altLang="en-US" dirty="0"/>
              <a:t>자료구조는 데이터 값의 모임</a:t>
            </a:r>
            <a:r>
              <a:rPr lang="en-US" altLang="ko-KR" dirty="0"/>
              <a:t>, </a:t>
            </a:r>
            <a:r>
              <a:rPr lang="ko-KR" altLang="en-US" dirty="0" err="1"/>
              <a:t>데이터간의</a:t>
            </a:r>
            <a:r>
              <a:rPr lang="ko-KR" altLang="en-US" dirty="0"/>
              <a:t> 관계</a:t>
            </a:r>
            <a:r>
              <a:rPr lang="en-US" altLang="ko-KR" dirty="0"/>
              <a:t>, </a:t>
            </a:r>
            <a:r>
              <a:rPr lang="ko-KR" altLang="en-US" dirty="0"/>
              <a:t>데이터에 적용할 수 있는 함수나 명령을 의미</a:t>
            </a:r>
            <a:endParaRPr lang="en-US" altLang="ko-KR" dirty="0"/>
          </a:p>
          <a:p>
            <a:pPr eaLnBrk="1" hangingPunct="1">
              <a:spcBef>
                <a:spcPct val="0"/>
              </a:spcBef>
            </a:pPr>
            <a:r>
              <a:rPr lang="ko-KR" altLang="en-US" dirty="0"/>
              <a:t>신중히 선택한 자료구조는 보다 효율적인 알고리즘을 사용할 수 있게 합니다</a:t>
            </a:r>
            <a:r>
              <a:rPr lang="en-US" altLang="ko-KR" dirty="0"/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/>
              <a:t>효과적으로 설계된 자료구조는 실행시간 혹은 메모리 용략과 같은 자원을 최소한으로 사용하면서 연산을 수행하도록 해줍니다</a:t>
            </a:r>
            <a:r>
              <a:rPr lang="en-US" altLang="ko-KR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/>
              <a:t>저번주에 발표한 비트리의 경우 데이터베이스에 효율적이라고 합니다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선입선출 방식이라 함은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1,2,3,4,5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순서로 값이 추가되었으면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1,2,3,4,5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순서로 제거되는 것입니다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Rear: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뒤쪽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영단어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뜻 그대로 데이터가 추가될 때 큐의 경우 프론트의 것이 삭제되고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레어의 값 뒤에 추가가 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자료구조는</a:t>
            </a:r>
            <a:endParaRPr lang="en-US" altLang="ko-KR" dirty="0"/>
          </a:p>
          <a:p>
            <a:r>
              <a:rPr lang="ko-KR" altLang="en-US" dirty="0"/>
              <a:t>자료의 특성과 크기</a:t>
            </a:r>
            <a:r>
              <a:rPr lang="en-US" altLang="ko-KR" dirty="0"/>
              <a:t>, </a:t>
            </a:r>
            <a:r>
              <a:rPr lang="ko-KR" altLang="en-US" dirty="0"/>
              <a:t>주요 사용법과 수행하는 연산의 종류</a:t>
            </a:r>
            <a:r>
              <a:rPr lang="en-US" altLang="ko-KR" dirty="0"/>
              <a:t>, </a:t>
            </a:r>
            <a:r>
              <a:rPr lang="ko-KR" altLang="en-US" dirty="0"/>
              <a:t>구현에 필요한 기억 공간 </a:t>
            </a:r>
            <a:r>
              <a:rPr lang="ko-KR" altLang="en-US" dirty="0" err="1"/>
              <a:t>크이에</a:t>
            </a:r>
            <a:r>
              <a:rPr lang="ko-KR" altLang="en-US" dirty="0"/>
              <a:t> 따라 여러</a:t>
            </a:r>
            <a:r>
              <a:rPr lang="en-US" altLang="ko-KR" dirty="0"/>
              <a:t> </a:t>
            </a:r>
            <a:r>
              <a:rPr lang="ko-KR" altLang="en-US" dirty="0"/>
              <a:t>가지 종류의 </a:t>
            </a:r>
            <a:r>
              <a:rPr lang="ko-KR" altLang="en-US" dirty="0" err="1"/>
              <a:t>자료구조중</a:t>
            </a:r>
            <a:r>
              <a:rPr lang="ko-KR" altLang="en-US" dirty="0"/>
              <a:t> 하나를 선택할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자료구조의 종류로는 자료형에 따라 분류하는 단순 구조와 자료 간 관계가 </a:t>
            </a:r>
            <a:r>
              <a:rPr lang="en-US" altLang="ko-KR" dirty="0"/>
              <a:t>1</a:t>
            </a:r>
            <a:r>
              <a:rPr lang="ko-KR" altLang="en-US" dirty="0"/>
              <a:t>대 </a:t>
            </a:r>
            <a:r>
              <a:rPr lang="en-US" altLang="ko-KR" dirty="0"/>
              <a:t>1</a:t>
            </a:r>
            <a:r>
              <a:rPr lang="ko-KR" altLang="en-US" dirty="0"/>
              <a:t>인 선형구조</a:t>
            </a:r>
            <a:r>
              <a:rPr lang="en-US" altLang="ko-KR" dirty="0"/>
              <a:t>, 1</a:t>
            </a:r>
            <a:r>
              <a:rPr lang="ko-KR" altLang="en-US" dirty="0"/>
              <a:t>대 다 혹은 다 대 다 구조인 비선형 구조</a:t>
            </a:r>
            <a:r>
              <a:rPr lang="en-US" altLang="ko-KR" dirty="0"/>
              <a:t>, </a:t>
            </a:r>
            <a:r>
              <a:rPr lang="ko-KR" altLang="en-US" dirty="0"/>
              <a:t>마지막으로 파일 구조가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자료 구조 잠시 상식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배열 </a:t>
            </a:r>
            <a:r>
              <a:rPr lang="en-US" altLang="ko-KR" dirty="0"/>
              <a:t>: </a:t>
            </a:r>
            <a:r>
              <a:rPr lang="ko-KR" altLang="en-US" dirty="0"/>
              <a:t>가장 일반적인 구조</a:t>
            </a:r>
            <a:r>
              <a:rPr lang="en-US" altLang="ko-KR" dirty="0"/>
              <a:t>. </a:t>
            </a:r>
            <a:r>
              <a:rPr lang="ko-KR" altLang="en-US" dirty="0"/>
              <a:t>메모리 상에 같은 타입의 자료가 연속적으로 저장</a:t>
            </a:r>
            <a:r>
              <a:rPr lang="en-US" altLang="ko-KR" dirty="0"/>
              <a:t>. </a:t>
            </a:r>
            <a:r>
              <a:rPr lang="ko-KR" altLang="en-US" dirty="0" err="1"/>
              <a:t>자료값을</a:t>
            </a:r>
            <a:r>
              <a:rPr lang="ko-KR" altLang="en-US" dirty="0"/>
              <a:t> 나타내는 가장 작은 단위가 자료를 다루는 단위</a:t>
            </a:r>
            <a:endParaRPr lang="en-US" altLang="ko-KR" dirty="0"/>
          </a:p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둘 이상의 자료형을 묶음으로 다루는 구조</a:t>
            </a:r>
            <a:endParaRPr lang="en-US" altLang="ko-KR" dirty="0"/>
          </a:p>
          <a:p>
            <a:r>
              <a:rPr lang="ko-KR" altLang="en-US" dirty="0"/>
              <a:t>연결 리스트 </a:t>
            </a:r>
            <a:r>
              <a:rPr lang="en-US" altLang="ko-KR" dirty="0"/>
              <a:t>: </a:t>
            </a:r>
            <a:r>
              <a:rPr lang="ko-KR" altLang="en-US" dirty="0"/>
              <a:t>노드를 단위로 한다</a:t>
            </a:r>
            <a:r>
              <a:rPr lang="en-US" altLang="ko-KR" dirty="0"/>
              <a:t>. </a:t>
            </a:r>
            <a:r>
              <a:rPr lang="ko-KR" altLang="en-US" dirty="0"/>
              <a:t>노드는 자료와 다음 노드를 가리키는 </a:t>
            </a:r>
            <a:r>
              <a:rPr lang="ko-KR" altLang="en-US" dirty="0" err="1"/>
              <a:t>참조값으로</a:t>
            </a:r>
            <a:r>
              <a:rPr lang="ko-KR" altLang="en-US" dirty="0"/>
              <a:t> 구성되어 있다</a:t>
            </a:r>
            <a:r>
              <a:rPr lang="en-US" altLang="ko-KR" dirty="0"/>
              <a:t>. </a:t>
            </a:r>
            <a:r>
              <a:rPr lang="ko-KR" altLang="en-US" dirty="0"/>
              <a:t>노드가 다음 노드로 아무것도 가리키지 않으면 리스트의 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원형 연결 리스트 </a:t>
            </a:r>
            <a:r>
              <a:rPr lang="en-US" altLang="ko-KR" dirty="0"/>
              <a:t>: </a:t>
            </a:r>
            <a:r>
              <a:rPr lang="ko-KR" altLang="en-US" dirty="0"/>
              <a:t>각 노드는 다음 노드를 가리키고</a:t>
            </a:r>
            <a:r>
              <a:rPr lang="en-US" altLang="ko-KR" dirty="0"/>
              <a:t>, </a:t>
            </a:r>
            <a:r>
              <a:rPr lang="ko-KR" altLang="en-US" dirty="0"/>
              <a:t>마지막 노드가 처음 노드를 가리키는 연결 리스트</a:t>
            </a:r>
            <a:endParaRPr lang="en-US" altLang="ko-KR" dirty="0"/>
          </a:p>
          <a:p>
            <a:r>
              <a:rPr lang="ko-KR" altLang="en-US" dirty="0"/>
              <a:t>이중 연결 리스트</a:t>
            </a:r>
            <a:r>
              <a:rPr lang="en-US" altLang="ko-KR" dirty="0"/>
              <a:t> : </a:t>
            </a:r>
            <a:r>
              <a:rPr lang="ko-KR" altLang="en-US" dirty="0"/>
              <a:t>각 노드는 이전 노드와 다음 노드를 가리키는 </a:t>
            </a:r>
            <a:r>
              <a:rPr lang="ko-KR" altLang="en-US" dirty="0" err="1"/>
              <a:t>참조값으로</a:t>
            </a:r>
            <a:r>
              <a:rPr lang="ko-KR" altLang="en-US" dirty="0"/>
              <a:t> 구성</a:t>
            </a:r>
            <a:r>
              <a:rPr lang="en-US" altLang="ko-KR" dirty="0"/>
              <a:t>. </a:t>
            </a:r>
            <a:r>
              <a:rPr lang="ko-KR" altLang="en-US" dirty="0"/>
              <a:t>처음 노드의 이전 노드와 마지막 노드의 다음 노드는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환형 이중 연결 리스트 </a:t>
            </a:r>
            <a:r>
              <a:rPr lang="en-US" altLang="ko-KR" dirty="0"/>
              <a:t>: </a:t>
            </a:r>
            <a:r>
              <a:rPr lang="ko-KR" altLang="en-US" dirty="0"/>
              <a:t>처음 노드가 이전 노드로 마지막 노드를 가리키고</a:t>
            </a:r>
            <a:r>
              <a:rPr lang="en-US" altLang="ko-KR" dirty="0"/>
              <a:t>, </a:t>
            </a:r>
            <a:r>
              <a:rPr lang="ko-KR" altLang="en-US" dirty="0"/>
              <a:t>마지막 노드가 다음 노드를 가리키는 이중 연결 리스트</a:t>
            </a:r>
            <a:endParaRPr lang="en-US" altLang="ko-KR" dirty="0"/>
          </a:p>
          <a:p>
            <a:r>
              <a:rPr lang="ko-KR" altLang="en-US" dirty="0"/>
              <a:t>해시 테이블 </a:t>
            </a:r>
            <a:r>
              <a:rPr lang="en-US" altLang="ko-KR" dirty="0"/>
              <a:t>: </a:t>
            </a:r>
            <a:r>
              <a:rPr lang="ko-KR" altLang="en-US" dirty="0"/>
              <a:t>개체가 </a:t>
            </a:r>
            <a:r>
              <a:rPr lang="ko-KR" altLang="en-US" dirty="0" err="1"/>
              <a:t>해시값에</a:t>
            </a:r>
            <a:r>
              <a:rPr lang="ko-KR" altLang="en-US" dirty="0"/>
              <a:t> 따라 </a:t>
            </a:r>
            <a:r>
              <a:rPr lang="ko-KR" altLang="en-US" dirty="0" err="1"/>
              <a:t>인덱싱된다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선형구조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스택 </a:t>
            </a:r>
            <a:r>
              <a:rPr lang="en-US" altLang="ko-KR" dirty="0"/>
              <a:t>: </a:t>
            </a:r>
            <a:r>
              <a:rPr lang="ko-KR" altLang="en-US" dirty="0"/>
              <a:t>스택 자료구조에 먼저 저장된 것이 꺼내어 쓸 때는 제일 나중에 나온다</a:t>
            </a:r>
            <a:r>
              <a:rPr lang="en-US" altLang="ko-KR" dirty="0"/>
              <a:t>. </a:t>
            </a:r>
            <a:r>
              <a:rPr lang="ko-KR" altLang="en-US" dirty="0"/>
              <a:t>반대로 가장 최근에 저장된 것이 꺼내어 쓸 때는 제일 먼저 나온다</a:t>
            </a:r>
            <a:r>
              <a:rPr lang="en-US" altLang="ko-KR" dirty="0"/>
              <a:t>. </a:t>
            </a:r>
            <a:r>
              <a:rPr lang="ko-KR" altLang="en-US" dirty="0"/>
              <a:t>만약 자료의 나열 순서를 바꾸고 싶다면 스택에 집어 넣었다가 꺼내면 역순으로 바뀐다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큐 </a:t>
            </a:r>
            <a:r>
              <a:rPr lang="en-US" altLang="ko-KR" dirty="0"/>
              <a:t>: </a:t>
            </a:r>
            <a:r>
              <a:rPr lang="ko-KR" altLang="en-US" dirty="0"/>
              <a:t>스택과 반대로 큐 자료구조에 먼저 저장된 것이 제일 먼저 나온다</a:t>
            </a:r>
            <a:r>
              <a:rPr lang="en-US" altLang="ko-KR" dirty="0"/>
              <a:t>. </a:t>
            </a:r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가장 나중에 저장된 것이 꺼내어 쓸 때는 가장 나중에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환형 큐 </a:t>
            </a:r>
            <a:r>
              <a:rPr lang="en-US" altLang="ko-KR" dirty="0"/>
              <a:t>: </a:t>
            </a:r>
            <a:r>
              <a:rPr lang="ko-KR" altLang="en-US" dirty="0"/>
              <a:t>한정된 길이 안에서 부수적인 작업 없이 읽고 쓰기를 할 수 있는 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양쪽에서 넣기와 빼기를 할 수 있는 일반화된 선형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비선형구조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그래프 </a:t>
            </a:r>
            <a:r>
              <a:rPr lang="en-US" altLang="ko-KR" dirty="0"/>
              <a:t>: </a:t>
            </a:r>
            <a:r>
              <a:rPr lang="ko-KR" altLang="en-US" dirty="0"/>
              <a:t>꼭짓점과 꼭짓점을 잇는 변으로 구성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유향 그래프</a:t>
            </a:r>
            <a:r>
              <a:rPr lang="en-US" altLang="ko-KR" dirty="0"/>
              <a:t>, </a:t>
            </a:r>
            <a:r>
              <a:rPr lang="ko-KR" altLang="en-US" dirty="0" err="1"/>
              <a:t>무향</a:t>
            </a:r>
            <a:r>
              <a:rPr lang="ko-KR" altLang="en-US" dirty="0"/>
              <a:t> 그래프 </a:t>
            </a:r>
            <a:r>
              <a:rPr lang="en-US" altLang="ko-KR" dirty="0"/>
              <a:t>: </a:t>
            </a:r>
            <a:r>
              <a:rPr lang="ko-KR" altLang="en-US" dirty="0"/>
              <a:t>변이 방향성을 갖는지 갖지 않는지에 따른 그래프의 분류</a:t>
            </a:r>
            <a:r>
              <a:rPr lang="en-US" altLang="ko-KR" dirty="0"/>
              <a:t>. </a:t>
            </a:r>
            <a:r>
              <a:rPr lang="ko-KR" altLang="en-US" dirty="0" err="1"/>
              <a:t>무향</a:t>
            </a:r>
            <a:r>
              <a:rPr lang="ko-KR" altLang="en-US" dirty="0"/>
              <a:t> 그래프의 경우</a:t>
            </a:r>
            <a:r>
              <a:rPr lang="en-US" altLang="ko-KR" dirty="0"/>
              <a:t>, </a:t>
            </a:r>
            <a:r>
              <a:rPr lang="ko-KR" altLang="en-US" dirty="0"/>
              <a:t>순환이 없는 연결 그래프를 뜻한다</a:t>
            </a:r>
            <a:r>
              <a:rPr lang="en-US" altLang="ko-KR" dirty="0"/>
              <a:t>. </a:t>
            </a:r>
            <a:r>
              <a:rPr lang="ko-KR" altLang="en-US" dirty="0"/>
              <a:t>유향 그래프의 경우 변의 방향은 보통 부모를 가리키도록 구현된다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트리 </a:t>
            </a:r>
            <a:r>
              <a:rPr lang="en-US" altLang="ko-KR" dirty="0"/>
              <a:t>: </a:t>
            </a:r>
            <a:r>
              <a:rPr lang="ko-KR" altLang="en-US" dirty="0"/>
              <a:t>뿌리와</a:t>
            </a:r>
            <a:r>
              <a:rPr lang="en-US" altLang="ko-KR" dirty="0"/>
              <a:t>, </a:t>
            </a:r>
            <a:r>
              <a:rPr lang="ko-KR" altLang="en-US" dirty="0"/>
              <a:t>뿌리 또는 다른 꼭짓점을 단 하나의 부모로 갖는 꼭짓점들로 이루어진 구조</a:t>
            </a:r>
            <a:r>
              <a:rPr lang="en-US" altLang="ko-KR" dirty="0"/>
              <a:t>. </a:t>
            </a:r>
            <a:r>
              <a:rPr lang="ko-KR" altLang="en-US" dirty="0"/>
              <a:t>부모 자식 관계는 변으로 표현된다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 err="1"/>
              <a:t>이진트리</a:t>
            </a:r>
            <a:r>
              <a:rPr lang="en-US" altLang="ko-KR" dirty="0"/>
              <a:t>: </a:t>
            </a:r>
            <a:r>
              <a:rPr lang="ko-KR" altLang="en-US" dirty="0"/>
              <a:t>자식이 최대 두 개인 트리 </a:t>
            </a:r>
            <a:endParaRPr lang="en-US" altLang="ko-KR" dirty="0"/>
          </a:p>
          <a:p>
            <a:r>
              <a:rPr lang="en-US" altLang="ko-KR" dirty="0"/>
              <a:t> 	</a:t>
            </a:r>
            <a:r>
              <a:rPr lang="ko-KR" altLang="en-US" dirty="0" err="1"/>
              <a:t>저번주</a:t>
            </a:r>
            <a:r>
              <a:rPr lang="ko-KR" altLang="en-US" dirty="0"/>
              <a:t> 발표</a:t>
            </a:r>
            <a:r>
              <a:rPr lang="en-US" altLang="ko-KR" dirty="0"/>
              <a:t>: </a:t>
            </a:r>
            <a:r>
              <a:rPr lang="ko-KR" altLang="en-US" dirty="0"/>
              <a:t>완전 </a:t>
            </a:r>
            <a:r>
              <a:rPr lang="ko-KR" altLang="en-US" dirty="0" err="1"/>
              <a:t>이진트리</a:t>
            </a:r>
            <a:r>
              <a:rPr lang="en-US" altLang="ko-KR" dirty="0"/>
              <a:t> :</a:t>
            </a:r>
            <a:r>
              <a:rPr lang="ko-KR" altLang="en-US" dirty="0"/>
              <a:t> 자식을 최대 </a:t>
            </a:r>
            <a:r>
              <a:rPr lang="ko-KR" altLang="en-US" dirty="0" err="1"/>
              <a:t>두개씩만</a:t>
            </a:r>
            <a:r>
              <a:rPr lang="ko-KR" altLang="en-US" dirty="0"/>
              <a:t> 갖는 트리인가봉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이진트리의</a:t>
            </a:r>
            <a:r>
              <a:rPr lang="ko-KR" altLang="en-US" dirty="0"/>
              <a:t> 일종으로 </a:t>
            </a:r>
            <a:r>
              <a:rPr lang="ko-KR" altLang="en-US" dirty="0" err="1"/>
              <a:t>이진트리에</a:t>
            </a:r>
            <a:r>
              <a:rPr lang="ko-KR" altLang="en-US" dirty="0"/>
              <a:t> 어떤 특성을 부여한 것이라 할 수 있다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저번주</a:t>
            </a:r>
            <a:r>
              <a:rPr lang="ko-KR" altLang="en-US" dirty="0"/>
              <a:t> 발표</a:t>
            </a:r>
            <a:r>
              <a:rPr lang="en-US" altLang="ko-KR" dirty="0"/>
              <a:t>: </a:t>
            </a:r>
            <a:r>
              <a:rPr lang="ko-KR" altLang="en-US" dirty="0" err="1"/>
              <a:t>힙에</a:t>
            </a:r>
            <a:r>
              <a:rPr lang="ko-KR" altLang="en-US" dirty="0"/>
              <a:t> 데이터 저장</a:t>
            </a:r>
            <a:r>
              <a:rPr lang="en-US" altLang="ko-KR" dirty="0"/>
              <a:t>, </a:t>
            </a:r>
            <a:r>
              <a:rPr lang="ko-KR" altLang="en-US" dirty="0" err="1"/>
              <a:t>이진트리에</a:t>
            </a:r>
            <a:r>
              <a:rPr lang="ko-KR" altLang="en-US" dirty="0"/>
              <a:t> 어떠한 특성을 부여한 것이라고 함</a:t>
            </a:r>
            <a:endParaRPr lang="en-US" altLang="ko-KR" dirty="0"/>
          </a:p>
          <a:p>
            <a:r>
              <a:rPr lang="ko-KR" altLang="en-US" dirty="0"/>
              <a:t>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3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/>
              <a:t>자료구조란</a:t>
            </a:r>
            <a:r>
              <a:rPr lang="en-US" altLang="ko-KR" dirty="0"/>
              <a:t>: </a:t>
            </a:r>
            <a:r>
              <a:rPr lang="ko-KR" altLang="en-US" dirty="0"/>
              <a:t>컴퓨터 과학에서 효율적인 접근 및 수정을 가능케 하는 자료의 조직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저장을 의미합니다</a:t>
            </a:r>
            <a:r>
              <a:rPr lang="en-US" altLang="ko-KR" dirty="0"/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/>
              <a:t>더 정확히 말해</a:t>
            </a:r>
            <a:r>
              <a:rPr lang="en-US" altLang="ko-KR" dirty="0"/>
              <a:t>, </a:t>
            </a:r>
            <a:r>
              <a:rPr lang="ko-KR" altLang="en-US" dirty="0"/>
              <a:t>자료구조는 데이터 값의 모임</a:t>
            </a:r>
            <a:r>
              <a:rPr lang="en-US" altLang="ko-KR" dirty="0"/>
              <a:t>, </a:t>
            </a:r>
            <a:r>
              <a:rPr lang="ko-KR" altLang="en-US" dirty="0" err="1"/>
              <a:t>데이터간의</a:t>
            </a:r>
            <a:r>
              <a:rPr lang="ko-KR" altLang="en-US" dirty="0"/>
              <a:t> 관계</a:t>
            </a:r>
            <a:r>
              <a:rPr lang="en-US" altLang="ko-KR" dirty="0"/>
              <a:t>, </a:t>
            </a:r>
            <a:r>
              <a:rPr lang="ko-KR" altLang="en-US" dirty="0"/>
              <a:t>데이터에 적용할 수 있는 함수나 명령을 의미</a:t>
            </a:r>
            <a:endParaRPr lang="en-US" altLang="ko-KR" dirty="0"/>
          </a:p>
          <a:p>
            <a:pPr eaLnBrk="1" hangingPunct="1">
              <a:spcBef>
                <a:spcPct val="0"/>
              </a:spcBef>
            </a:pPr>
            <a:r>
              <a:rPr lang="ko-KR" altLang="en-US" dirty="0"/>
              <a:t>신중히 선택한 자료구조는 보다 효율적인 알고리즘을 사용할 수 있게 합니다</a:t>
            </a:r>
            <a:r>
              <a:rPr lang="en-US" altLang="ko-KR" dirty="0"/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/>
              <a:t>효과적으로 설계된 자료구조는 실행시간 혹은 메모리 용략과 같은 자원을 최소한으로 사용하면서 연산을 수행하도록 해줍니다</a:t>
            </a:r>
            <a:r>
              <a:rPr lang="en-US" altLang="ko-KR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/>
              <a:t>저번주에 발표한 비트리의 경우 데이터베이스에 효율적이라고 합니다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선입선출 방식이라 함은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1,2,3,4,5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순서로 값이 추가되었으면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1,2,3,4,5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순서로 제거되는 것입니다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Rear: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뒤쪽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영단어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뜻 그대로 데이터가 추가될 때 큐의 경우 프론트의 것이 삭제되고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레어의 값 뒤에 추가가 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자료구조는</a:t>
            </a:r>
            <a:endParaRPr lang="en-US" altLang="ko-KR" dirty="0"/>
          </a:p>
          <a:p>
            <a:r>
              <a:rPr lang="ko-KR" altLang="en-US" dirty="0"/>
              <a:t>자료의 특성과 크기</a:t>
            </a:r>
            <a:r>
              <a:rPr lang="en-US" altLang="ko-KR" dirty="0"/>
              <a:t>, </a:t>
            </a:r>
            <a:r>
              <a:rPr lang="ko-KR" altLang="en-US" dirty="0"/>
              <a:t>주요 사용법과 수행하는 연산의 종류</a:t>
            </a:r>
            <a:r>
              <a:rPr lang="en-US" altLang="ko-KR" dirty="0"/>
              <a:t>, </a:t>
            </a:r>
            <a:r>
              <a:rPr lang="ko-KR" altLang="en-US" dirty="0"/>
              <a:t>구현에 필요한 기억 공간 </a:t>
            </a:r>
            <a:r>
              <a:rPr lang="ko-KR" altLang="en-US" dirty="0" err="1"/>
              <a:t>크이에</a:t>
            </a:r>
            <a:r>
              <a:rPr lang="ko-KR" altLang="en-US" dirty="0"/>
              <a:t> 따라 여러</a:t>
            </a:r>
            <a:r>
              <a:rPr lang="en-US" altLang="ko-KR" dirty="0"/>
              <a:t> </a:t>
            </a:r>
            <a:r>
              <a:rPr lang="ko-KR" altLang="en-US" dirty="0"/>
              <a:t>가지 종류의 </a:t>
            </a:r>
            <a:r>
              <a:rPr lang="ko-KR" altLang="en-US" dirty="0" err="1"/>
              <a:t>자료구조중</a:t>
            </a:r>
            <a:r>
              <a:rPr lang="ko-KR" altLang="en-US" dirty="0"/>
              <a:t> 하나를 선택할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자료구조의 종류로는 자료형에 따라 분류하는 단순 구조와 자료 간 관계가 </a:t>
            </a:r>
            <a:r>
              <a:rPr lang="en-US" altLang="ko-KR" dirty="0"/>
              <a:t>1</a:t>
            </a:r>
            <a:r>
              <a:rPr lang="ko-KR" altLang="en-US" dirty="0"/>
              <a:t>대 </a:t>
            </a:r>
            <a:r>
              <a:rPr lang="en-US" altLang="ko-KR" dirty="0"/>
              <a:t>1</a:t>
            </a:r>
            <a:r>
              <a:rPr lang="ko-KR" altLang="en-US" dirty="0"/>
              <a:t>인 선형구조</a:t>
            </a:r>
            <a:r>
              <a:rPr lang="en-US" altLang="ko-KR" dirty="0"/>
              <a:t>, 1</a:t>
            </a:r>
            <a:r>
              <a:rPr lang="ko-KR" altLang="en-US" dirty="0"/>
              <a:t>대 다 혹은 다 대 다 구조인 비선형 구조</a:t>
            </a:r>
            <a:r>
              <a:rPr lang="en-US" altLang="ko-KR" dirty="0"/>
              <a:t>, </a:t>
            </a:r>
            <a:r>
              <a:rPr lang="ko-KR" altLang="en-US" dirty="0"/>
              <a:t>마지막으로 파일 구조가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자료 구조 잠시 상식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배열 </a:t>
            </a:r>
            <a:r>
              <a:rPr lang="en-US" altLang="ko-KR" dirty="0"/>
              <a:t>: </a:t>
            </a:r>
            <a:r>
              <a:rPr lang="ko-KR" altLang="en-US" dirty="0"/>
              <a:t>가장 일반적인 구조</a:t>
            </a:r>
            <a:r>
              <a:rPr lang="en-US" altLang="ko-KR" dirty="0"/>
              <a:t>. </a:t>
            </a:r>
            <a:r>
              <a:rPr lang="ko-KR" altLang="en-US" dirty="0"/>
              <a:t>메모리 상에 같은 타입의 자료가 연속적으로 저장</a:t>
            </a:r>
            <a:r>
              <a:rPr lang="en-US" altLang="ko-KR" dirty="0"/>
              <a:t>. </a:t>
            </a:r>
            <a:r>
              <a:rPr lang="ko-KR" altLang="en-US" dirty="0" err="1"/>
              <a:t>자료값을</a:t>
            </a:r>
            <a:r>
              <a:rPr lang="ko-KR" altLang="en-US" dirty="0"/>
              <a:t> 나타내는 가장 작은 단위가 자료를 다루는 단위</a:t>
            </a:r>
            <a:endParaRPr lang="en-US" altLang="ko-KR" dirty="0"/>
          </a:p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둘 이상의 자료형을 묶음으로 다루는 구조</a:t>
            </a:r>
            <a:endParaRPr lang="en-US" altLang="ko-KR" dirty="0"/>
          </a:p>
          <a:p>
            <a:r>
              <a:rPr lang="ko-KR" altLang="en-US" dirty="0"/>
              <a:t>연결 리스트 </a:t>
            </a:r>
            <a:r>
              <a:rPr lang="en-US" altLang="ko-KR" dirty="0"/>
              <a:t>: </a:t>
            </a:r>
            <a:r>
              <a:rPr lang="ko-KR" altLang="en-US" dirty="0"/>
              <a:t>노드를 단위로 한다</a:t>
            </a:r>
            <a:r>
              <a:rPr lang="en-US" altLang="ko-KR" dirty="0"/>
              <a:t>. </a:t>
            </a:r>
            <a:r>
              <a:rPr lang="ko-KR" altLang="en-US" dirty="0"/>
              <a:t>노드는 자료와 다음 노드를 가리키는 </a:t>
            </a:r>
            <a:r>
              <a:rPr lang="ko-KR" altLang="en-US" dirty="0" err="1"/>
              <a:t>참조값으로</a:t>
            </a:r>
            <a:r>
              <a:rPr lang="ko-KR" altLang="en-US" dirty="0"/>
              <a:t> 구성되어 있다</a:t>
            </a:r>
            <a:r>
              <a:rPr lang="en-US" altLang="ko-KR" dirty="0"/>
              <a:t>. </a:t>
            </a:r>
            <a:r>
              <a:rPr lang="ko-KR" altLang="en-US" dirty="0"/>
              <a:t>노드가 다음 노드로 아무것도 가리키지 않으면 리스트의 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원형 연결 리스트 </a:t>
            </a:r>
            <a:r>
              <a:rPr lang="en-US" altLang="ko-KR" dirty="0"/>
              <a:t>: </a:t>
            </a:r>
            <a:r>
              <a:rPr lang="ko-KR" altLang="en-US" dirty="0"/>
              <a:t>각 노드는 다음 노드를 가리키고</a:t>
            </a:r>
            <a:r>
              <a:rPr lang="en-US" altLang="ko-KR" dirty="0"/>
              <a:t>, </a:t>
            </a:r>
            <a:r>
              <a:rPr lang="ko-KR" altLang="en-US" dirty="0"/>
              <a:t>마지막 노드가 처음 노드를 가리키는 연결 리스트</a:t>
            </a:r>
            <a:endParaRPr lang="en-US" altLang="ko-KR" dirty="0"/>
          </a:p>
          <a:p>
            <a:r>
              <a:rPr lang="ko-KR" altLang="en-US" dirty="0"/>
              <a:t>이중 연결 리스트</a:t>
            </a:r>
            <a:r>
              <a:rPr lang="en-US" altLang="ko-KR" dirty="0"/>
              <a:t> : </a:t>
            </a:r>
            <a:r>
              <a:rPr lang="ko-KR" altLang="en-US" dirty="0"/>
              <a:t>각 노드는 이전 노드와 다음 노드를 가리키는 </a:t>
            </a:r>
            <a:r>
              <a:rPr lang="ko-KR" altLang="en-US" dirty="0" err="1"/>
              <a:t>참조값으로</a:t>
            </a:r>
            <a:r>
              <a:rPr lang="ko-KR" altLang="en-US" dirty="0"/>
              <a:t> 구성</a:t>
            </a:r>
            <a:r>
              <a:rPr lang="en-US" altLang="ko-KR" dirty="0"/>
              <a:t>. </a:t>
            </a:r>
            <a:r>
              <a:rPr lang="ko-KR" altLang="en-US" dirty="0"/>
              <a:t>처음 노드의 이전 노드와 마지막 노드의 다음 노드는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환형 이중 연결 리스트 </a:t>
            </a:r>
            <a:r>
              <a:rPr lang="en-US" altLang="ko-KR" dirty="0"/>
              <a:t>: </a:t>
            </a:r>
            <a:r>
              <a:rPr lang="ko-KR" altLang="en-US" dirty="0"/>
              <a:t>처음 노드가 이전 노드로 마지막 노드를 가리키고</a:t>
            </a:r>
            <a:r>
              <a:rPr lang="en-US" altLang="ko-KR" dirty="0"/>
              <a:t>, </a:t>
            </a:r>
            <a:r>
              <a:rPr lang="ko-KR" altLang="en-US" dirty="0"/>
              <a:t>마지막 노드가 다음 노드를 가리키는 이중 연결 리스트</a:t>
            </a:r>
            <a:endParaRPr lang="en-US" altLang="ko-KR" dirty="0"/>
          </a:p>
          <a:p>
            <a:r>
              <a:rPr lang="ko-KR" altLang="en-US" dirty="0"/>
              <a:t>해시 테이블 </a:t>
            </a:r>
            <a:r>
              <a:rPr lang="en-US" altLang="ko-KR" dirty="0"/>
              <a:t>: </a:t>
            </a:r>
            <a:r>
              <a:rPr lang="ko-KR" altLang="en-US" dirty="0"/>
              <a:t>개체가 </a:t>
            </a:r>
            <a:r>
              <a:rPr lang="ko-KR" altLang="en-US" dirty="0" err="1"/>
              <a:t>해시값에</a:t>
            </a:r>
            <a:r>
              <a:rPr lang="ko-KR" altLang="en-US" dirty="0"/>
              <a:t> 따라 </a:t>
            </a:r>
            <a:r>
              <a:rPr lang="ko-KR" altLang="en-US" dirty="0" err="1"/>
              <a:t>인덱싱된다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선형구조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스택 </a:t>
            </a:r>
            <a:r>
              <a:rPr lang="en-US" altLang="ko-KR" dirty="0"/>
              <a:t>: </a:t>
            </a:r>
            <a:r>
              <a:rPr lang="ko-KR" altLang="en-US" dirty="0"/>
              <a:t>스택 자료구조에 먼저 저장된 것이 꺼내어 쓸 때는 제일 나중에 나온다</a:t>
            </a:r>
            <a:r>
              <a:rPr lang="en-US" altLang="ko-KR" dirty="0"/>
              <a:t>. </a:t>
            </a:r>
            <a:r>
              <a:rPr lang="ko-KR" altLang="en-US" dirty="0"/>
              <a:t>반대로 가장 최근에 저장된 것이 꺼내어 쓸 때는 제일 먼저 나온다</a:t>
            </a:r>
            <a:r>
              <a:rPr lang="en-US" altLang="ko-KR" dirty="0"/>
              <a:t>. </a:t>
            </a:r>
            <a:r>
              <a:rPr lang="ko-KR" altLang="en-US" dirty="0"/>
              <a:t>만약 자료의 나열 순서를 바꾸고 싶다면 스택에 집어 넣었다가 꺼내면 역순으로 바뀐다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큐 </a:t>
            </a:r>
            <a:r>
              <a:rPr lang="en-US" altLang="ko-KR" dirty="0"/>
              <a:t>: </a:t>
            </a:r>
            <a:r>
              <a:rPr lang="ko-KR" altLang="en-US" dirty="0"/>
              <a:t>스택과 반대로 큐 자료구조에 먼저 저장된 것이 제일 먼저 나온다</a:t>
            </a:r>
            <a:r>
              <a:rPr lang="en-US" altLang="ko-KR" dirty="0"/>
              <a:t>. </a:t>
            </a:r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가장 나중에 저장된 것이 꺼내어 쓸 때는 가장 나중에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환형 큐 </a:t>
            </a:r>
            <a:r>
              <a:rPr lang="en-US" altLang="ko-KR" dirty="0"/>
              <a:t>: </a:t>
            </a:r>
            <a:r>
              <a:rPr lang="ko-KR" altLang="en-US" dirty="0"/>
              <a:t>한정된 길이 안에서 부수적인 작업 없이 읽고 쓰기를 할 수 있는 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양쪽에서 넣기와 빼기를 할 수 있는 일반화된 선형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비선형구조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그래프 </a:t>
            </a:r>
            <a:r>
              <a:rPr lang="en-US" altLang="ko-KR" dirty="0"/>
              <a:t>: </a:t>
            </a:r>
            <a:r>
              <a:rPr lang="ko-KR" altLang="en-US" dirty="0"/>
              <a:t>꼭짓점과 꼭짓점을 잇는 변으로 구성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유향 그래프</a:t>
            </a:r>
            <a:r>
              <a:rPr lang="en-US" altLang="ko-KR" dirty="0"/>
              <a:t>, </a:t>
            </a:r>
            <a:r>
              <a:rPr lang="ko-KR" altLang="en-US" dirty="0" err="1"/>
              <a:t>무향</a:t>
            </a:r>
            <a:r>
              <a:rPr lang="ko-KR" altLang="en-US" dirty="0"/>
              <a:t> 그래프 </a:t>
            </a:r>
            <a:r>
              <a:rPr lang="en-US" altLang="ko-KR" dirty="0"/>
              <a:t>: </a:t>
            </a:r>
            <a:r>
              <a:rPr lang="ko-KR" altLang="en-US" dirty="0"/>
              <a:t>변이 방향성을 갖는지 갖지 않는지에 따른 그래프의 분류</a:t>
            </a:r>
            <a:r>
              <a:rPr lang="en-US" altLang="ko-KR" dirty="0"/>
              <a:t>. </a:t>
            </a:r>
            <a:r>
              <a:rPr lang="ko-KR" altLang="en-US" dirty="0" err="1"/>
              <a:t>무향</a:t>
            </a:r>
            <a:r>
              <a:rPr lang="ko-KR" altLang="en-US" dirty="0"/>
              <a:t> 그래프의 경우</a:t>
            </a:r>
            <a:r>
              <a:rPr lang="en-US" altLang="ko-KR" dirty="0"/>
              <a:t>, </a:t>
            </a:r>
            <a:r>
              <a:rPr lang="ko-KR" altLang="en-US" dirty="0"/>
              <a:t>순환이 없는 연결 그래프를 뜻한다</a:t>
            </a:r>
            <a:r>
              <a:rPr lang="en-US" altLang="ko-KR" dirty="0"/>
              <a:t>. </a:t>
            </a:r>
            <a:r>
              <a:rPr lang="ko-KR" altLang="en-US" dirty="0"/>
              <a:t>유향 그래프의 경우 변의 방향은 보통 부모를 가리키도록 구현된다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트리 </a:t>
            </a:r>
            <a:r>
              <a:rPr lang="en-US" altLang="ko-KR" dirty="0"/>
              <a:t>: </a:t>
            </a:r>
            <a:r>
              <a:rPr lang="ko-KR" altLang="en-US" dirty="0"/>
              <a:t>뿌리와</a:t>
            </a:r>
            <a:r>
              <a:rPr lang="en-US" altLang="ko-KR" dirty="0"/>
              <a:t>, </a:t>
            </a:r>
            <a:r>
              <a:rPr lang="ko-KR" altLang="en-US" dirty="0"/>
              <a:t>뿌리 또는 다른 꼭짓점을 단 하나의 부모로 갖는 꼭짓점들로 이루어진 구조</a:t>
            </a:r>
            <a:r>
              <a:rPr lang="en-US" altLang="ko-KR" dirty="0"/>
              <a:t>. </a:t>
            </a:r>
            <a:r>
              <a:rPr lang="ko-KR" altLang="en-US" dirty="0"/>
              <a:t>부모 자식 관계는 변으로 표현된다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 err="1"/>
              <a:t>이진트리</a:t>
            </a:r>
            <a:r>
              <a:rPr lang="en-US" altLang="ko-KR" dirty="0"/>
              <a:t>: </a:t>
            </a:r>
            <a:r>
              <a:rPr lang="ko-KR" altLang="en-US" dirty="0"/>
              <a:t>자식이 최대 두 개인 트리 </a:t>
            </a:r>
            <a:endParaRPr lang="en-US" altLang="ko-KR" dirty="0"/>
          </a:p>
          <a:p>
            <a:r>
              <a:rPr lang="en-US" altLang="ko-KR" dirty="0"/>
              <a:t> 	</a:t>
            </a:r>
            <a:r>
              <a:rPr lang="ko-KR" altLang="en-US" dirty="0" err="1"/>
              <a:t>저번주</a:t>
            </a:r>
            <a:r>
              <a:rPr lang="ko-KR" altLang="en-US" dirty="0"/>
              <a:t> 발표</a:t>
            </a:r>
            <a:r>
              <a:rPr lang="en-US" altLang="ko-KR" dirty="0"/>
              <a:t>: </a:t>
            </a:r>
            <a:r>
              <a:rPr lang="ko-KR" altLang="en-US" dirty="0"/>
              <a:t>완전 </a:t>
            </a:r>
            <a:r>
              <a:rPr lang="ko-KR" altLang="en-US" dirty="0" err="1"/>
              <a:t>이진트리</a:t>
            </a:r>
            <a:r>
              <a:rPr lang="en-US" altLang="ko-KR" dirty="0"/>
              <a:t> :</a:t>
            </a:r>
            <a:r>
              <a:rPr lang="ko-KR" altLang="en-US" dirty="0"/>
              <a:t> 자식을 최대 </a:t>
            </a:r>
            <a:r>
              <a:rPr lang="ko-KR" altLang="en-US" dirty="0" err="1"/>
              <a:t>두개씩만</a:t>
            </a:r>
            <a:r>
              <a:rPr lang="ko-KR" altLang="en-US" dirty="0"/>
              <a:t> 갖는 트리인가봉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이진트리의</a:t>
            </a:r>
            <a:r>
              <a:rPr lang="ko-KR" altLang="en-US" dirty="0"/>
              <a:t> 일종으로 </a:t>
            </a:r>
            <a:r>
              <a:rPr lang="ko-KR" altLang="en-US" dirty="0" err="1"/>
              <a:t>이진트리에</a:t>
            </a:r>
            <a:r>
              <a:rPr lang="ko-KR" altLang="en-US" dirty="0"/>
              <a:t> 어떤 특성을 부여한 것이라 할 수 있다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저번주</a:t>
            </a:r>
            <a:r>
              <a:rPr lang="ko-KR" altLang="en-US" dirty="0"/>
              <a:t> 발표</a:t>
            </a:r>
            <a:r>
              <a:rPr lang="en-US" altLang="ko-KR" dirty="0"/>
              <a:t>: </a:t>
            </a:r>
            <a:r>
              <a:rPr lang="ko-KR" altLang="en-US" dirty="0" err="1"/>
              <a:t>힙에</a:t>
            </a:r>
            <a:r>
              <a:rPr lang="ko-KR" altLang="en-US" dirty="0"/>
              <a:t> 데이터 저장</a:t>
            </a:r>
            <a:r>
              <a:rPr lang="en-US" altLang="ko-KR" dirty="0"/>
              <a:t>, </a:t>
            </a:r>
            <a:r>
              <a:rPr lang="ko-KR" altLang="en-US" dirty="0" err="1"/>
              <a:t>이진트리에</a:t>
            </a:r>
            <a:r>
              <a:rPr lang="ko-KR" altLang="en-US" dirty="0"/>
              <a:t> 어떠한 특성을 부여한 것이라고 함</a:t>
            </a:r>
            <a:endParaRPr lang="en-US" altLang="ko-KR" dirty="0"/>
          </a:p>
          <a:p>
            <a:r>
              <a:rPr lang="ko-KR" altLang="en-US" dirty="0"/>
              <a:t>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6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구현한 코드 </a:t>
            </a:r>
            <a:endParaRPr lang="en-US" altLang="ko-KR" dirty="0"/>
          </a:p>
          <a:p>
            <a:r>
              <a:rPr lang="ko-KR" altLang="en-US" dirty="0"/>
              <a:t>보시면 </a:t>
            </a:r>
            <a:r>
              <a:rPr lang="ko-KR" altLang="en-US" dirty="0" err="1"/>
              <a:t>데크</a:t>
            </a:r>
            <a:r>
              <a:rPr lang="ko-KR" altLang="en-US" dirty="0"/>
              <a:t> 양방향 특징을 가짐</a:t>
            </a:r>
            <a:r>
              <a:rPr lang="en-US" altLang="ko-KR" dirty="0"/>
              <a:t>, </a:t>
            </a:r>
            <a:r>
              <a:rPr lang="ko-KR" altLang="en-US" dirty="0"/>
              <a:t>앞에서 추가가능</a:t>
            </a:r>
            <a:r>
              <a:rPr lang="en-US" altLang="ko-KR" dirty="0"/>
              <a:t>, </a:t>
            </a:r>
            <a:r>
              <a:rPr lang="ko-KR" altLang="en-US" dirty="0"/>
              <a:t>뒤에서 추가가능</a:t>
            </a:r>
            <a:endParaRPr lang="en-US" altLang="ko-KR" dirty="0"/>
          </a:p>
          <a:p>
            <a:r>
              <a:rPr lang="en-US" altLang="ko-KR" dirty="0"/>
              <a:t>Rotate </a:t>
            </a:r>
            <a:r>
              <a:rPr lang="ko-KR" altLang="en-US" dirty="0"/>
              <a:t>를 사용하면 </a:t>
            </a:r>
            <a:r>
              <a:rPr lang="ko-KR" altLang="en-US" dirty="0" err="1"/>
              <a:t>중간값으로</a:t>
            </a:r>
            <a:r>
              <a:rPr lang="ko-KR" altLang="en-US" dirty="0"/>
              <a:t> </a:t>
            </a:r>
            <a:r>
              <a:rPr lang="ko-KR" altLang="en-US" b="1" dirty="0"/>
              <a:t>이동</a:t>
            </a:r>
            <a:r>
              <a:rPr lang="ko-KR" altLang="en-US" dirty="0"/>
              <a:t>도 가능하다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03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구현한 코드 </a:t>
            </a:r>
            <a:endParaRPr lang="en-US" altLang="ko-KR" dirty="0"/>
          </a:p>
          <a:p>
            <a:r>
              <a:rPr lang="ko-KR" altLang="en-US" dirty="0"/>
              <a:t>보시면 </a:t>
            </a:r>
            <a:r>
              <a:rPr lang="ko-KR" altLang="en-US" dirty="0" err="1"/>
              <a:t>데크</a:t>
            </a:r>
            <a:r>
              <a:rPr lang="ko-KR" altLang="en-US" dirty="0"/>
              <a:t> 양방향 특징을 가짐</a:t>
            </a:r>
            <a:r>
              <a:rPr lang="en-US" altLang="ko-KR" dirty="0"/>
              <a:t>, </a:t>
            </a:r>
            <a:r>
              <a:rPr lang="ko-KR" altLang="en-US" dirty="0"/>
              <a:t>앞에서 추가가능</a:t>
            </a:r>
            <a:r>
              <a:rPr lang="en-US" altLang="ko-KR" dirty="0"/>
              <a:t>, </a:t>
            </a:r>
            <a:r>
              <a:rPr lang="ko-KR" altLang="en-US" dirty="0"/>
              <a:t>뒤에서 추가가능</a:t>
            </a:r>
            <a:endParaRPr lang="en-US" altLang="ko-KR" dirty="0"/>
          </a:p>
          <a:p>
            <a:r>
              <a:rPr lang="en-US" altLang="ko-KR" dirty="0"/>
              <a:t>Rotate </a:t>
            </a:r>
            <a:r>
              <a:rPr lang="ko-KR" altLang="en-US" dirty="0"/>
              <a:t>를 사용하면 </a:t>
            </a:r>
            <a:r>
              <a:rPr lang="ko-KR" altLang="en-US" dirty="0" err="1"/>
              <a:t>중간값으로</a:t>
            </a:r>
            <a:r>
              <a:rPr lang="ko-KR" altLang="en-US" dirty="0"/>
              <a:t> </a:t>
            </a:r>
            <a:r>
              <a:rPr lang="ko-KR" altLang="en-US" b="1" dirty="0"/>
              <a:t>이동</a:t>
            </a:r>
            <a:r>
              <a:rPr lang="ko-KR" altLang="en-US" dirty="0"/>
              <a:t>도 가능하다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40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구현한 코드 </a:t>
            </a:r>
            <a:endParaRPr lang="en-US" altLang="ko-KR" dirty="0"/>
          </a:p>
          <a:p>
            <a:r>
              <a:rPr lang="ko-KR" altLang="en-US" dirty="0"/>
              <a:t>보시면 </a:t>
            </a:r>
            <a:r>
              <a:rPr lang="ko-KR" altLang="en-US" dirty="0" err="1"/>
              <a:t>데크</a:t>
            </a:r>
            <a:r>
              <a:rPr lang="ko-KR" altLang="en-US" dirty="0"/>
              <a:t> 양방향 특징을 가짐</a:t>
            </a:r>
            <a:r>
              <a:rPr lang="en-US" altLang="ko-KR" dirty="0"/>
              <a:t>, </a:t>
            </a:r>
            <a:r>
              <a:rPr lang="ko-KR" altLang="en-US" dirty="0"/>
              <a:t>앞에서 추가가능</a:t>
            </a:r>
            <a:r>
              <a:rPr lang="en-US" altLang="ko-KR" dirty="0"/>
              <a:t>, </a:t>
            </a:r>
            <a:r>
              <a:rPr lang="ko-KR" altLang="en-US" dirty="0"/>
              <a:t>뒤에서 추가가능</a:t>
            </a:r>
            <a:endParaRPr lang="en-US" altLang="ko-KR" dirty="0"/>
          </a:p>
          <a:p>
            <a:r>
              <a:rPr lang="en-US" altLang="ko-KR" dirty="0"/>
              <a:t>Rotate </a:t>
            </a:r>
            <a:r>
              <a:rPr lang="ko-KR" altLang="en-US" dirty="0"/>
              <a:t>를 사용하면 </a:t>
            </a:r>
            <a:r>
              <a:rPr lang="ko-KR" altLang="en-US" dirty="0" err="1"/>
              <a:t>중간값으로</a:t>
            </a:r>
            <a:r>
              <a:rPr lang="ko-KR" altLang="en-US" dirty="0"/>
              <a:t> </a:t>
            </a:r>
            <a:r>
              <a:rPr lang="ko-KR" altLang="en-US" b="1" dirty="0"/>
              <a:t>이동</a:t>
            </a:r>
            <a:r>
              <a:rPr lang="ko-KR" altLang="en-US" dirty="0"/>
              <a:t>도 가능하다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41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구현한 코드 </a:t>
            </a:r>
            <a:endParaRPr lang="en-US" altLang="ko-KR" dirty="0"/>
          </a:p>
          <a:p>
            <a:r>
              <a:rPr lang="ko-KR" altLang="en-US" dirty="0"/>
              <a:t>보시면 </a:t>
            </a:r>
            <a:r>
              <a:rPr lang="ko-KR" altLang="en-US" dirty="0" err="1"/>
              <a:t>데크</a:t>
            </a:r>
            <a:r>
              <a:rPr lang="ko-KR" altLang="en-US" dirty="0"/>
              <a:t> 양방향 특징을 가짐</a:t>
            </a:r>
            <a:r>
              <a:rPr lang="en-US" altLang="ko-KR" dirty="0"/>
              <a:t>, </a:t>
            </a:r>
            <a:r>
              <a:rPr lang="ko-KR" altLang="en-US" dirty="0"/>
              <a:t>앞에서 추가가능</a:t>
            </a:r>
            <a:r>
              <a:rPr lang="en-US" altLang="ko-KR" dirty="0"/>
              <a:t>, </a:t>
            </a:r>
            <a:r>
              <a:rPr lang="ko-KR" altLang="en-US" dirty="0"/>
              <a:t>뒤에서 추가가능</a:t>
            </a:r>
            <a:endParaRPr lang="en-US" altLang="ko-KR" dirty="0"/>
          </a:p>
          <a:p>
            <a:r>
              <a:rPr lang="en-US" altLang="ko-KR" dirty="0"/>
              <a:t>Rotate </a:t>
            </a:r>
            <a:r>
              <a:rPr lang="ko-KR" altLang="en-US" dirty="0"/>
              <a:t>를 사용하면 </a:t>
            </a:r>
            <a:r>
              <a:rPr lang="ko-KR" altLang="en-US" dirty="0" err="1"/>
              <a:t>중간값으로</a:t>
            </a:r>
            <a:r>
              <a:rPr lang="ko-KR" altLang="en-US" dirty="0"/>
              <a:t> </a:t>
            </a:r>
            <a:r>
              <a:rPr lang="ko-KR" altLang="en-US" b="1" dirty="0"/>
              <a:t>이동</a:t>
            </a:r>
            <a:r>
              <a:rPr lang="ko-KR" altLang="en-US" dirty="0"/>
              <a:t>도 가능하다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제목 없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DDA5-F5CD-4C77-92B0-9E9481F148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30AAC-BC6F-4A7B-81DE-EFA3CD0C09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7813" y="153988"/>
            <a:ext cx="2058987" cy="5972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088" y="153988"/>
            <a:ext cx="6029325" cy="5972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502D9-7A43-4D52-B672-EC77E1E028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30E2307-1E40-4E12-8716-25BFDA8E7013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9144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303" y="536448"/>
            <a:ext cx="8229600" cy="712414"/>
          </a:xfrm>
        </p:spPr>
        <p:txBody>
          <a:bodyPr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278"/>
            <a:ext cx="8229600" cy="5108066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004048" y="6574536"/>
            <a:ext cx="957264" cy="233232"/>
          </a:xfrm>
        </p:spPr>
        <p:txBody>
          <a:bodyPr/>
          <a:lstStyle/>
          <a:p>
            <a:fld id="{61FD9D02-426E-46C9-9EE9-0DE1EF8B2838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43808" y="6572364"/>
            <a:ext cx="1728192" cy="20353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18D072-EF12-4AA2-BD71-ABC68B06D0E2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8CDBF60-6CC3-4B74-A60D-3486985E4346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088" y="120432"/>
            <a:ext cx="8229600" cy="63180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EC4A9-FE6A-48EC-B998-4B7AD00BB1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95A6-CF97-4146-AB8E-96F77D4E81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C7F5B-F962-40C3-829D-4B5967626A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D7DA1-6C17-4183-B11F-95DBCE05D4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9DCD-2275-47EF-878E-4073C7F738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2EE75-8FD8-4179-93D8-139C0ECCF2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26C5C-6D9B-4068-A2BF-16865BCF23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630A1-2EDA-4BE8-B876-86F9F4215A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8" descr="제목 없음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7475"/>
            <a:ext cx="82296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17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581775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1/19/2022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685800" y="1551419"/>
            <a:ext cx="7772400" cy="1470025"/>
          </a:xfrm>
        </p:spPr>
        <p:txBody>
          <a:bodyPr anchor="t" anchorCtr="0">
            <a:normAutofit/>
          </a:bodyPr>
          <a:lstStyle/>
          <a:p>
            <a:pPr algn="ctr" eaLnBrk="1" hangingPunct="1"/>
            <a:br>
              <a:rPr lang="en-US" altLang="ko-KR" sz="3200" cap="small" dirty="0">
                <a:latin typeface="+mj-ea"/>
                <a:cs typeface="Arial" panose="020B0604020202020204" pitchFamily="34" charset="0"/>
              </a:rPr>
            </a:br>
            <a:r>
              <a:rPr lang="ko-KR" alt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" panose="020B0604020202020204" pitchFamily="34" charset="0"/>
              </a:rPr>
              <a:t>연결리스트를 이용한 큐</a:t>
            </a:r>
            <a:r>
              <a:rPr lang="en-US" altLang="ko-KR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" panose="020B0604020202020204" pitchFamily="34" charset="0"/>
              </a:rPr>
              <a:t>(Queue)</a:t>
            </a:r>
            <a:endParaRPr lang="ko-KR" altLang="en-US" sz="3200" cap="small" dirty="0">
              <a:latin typeface="+mj-ea"/>
              <a:cs typeface="Arial" panose="020B0604020202020204" pitchFamily="34" charset="0"/>
            </a:endParaRPr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1371600" y="4068908"/>
            <a:ext cx="6400800" cy="17526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2022. 01. 20</a:t>
            </a:r>
          </a:p>
          <a:p>
            <a:pPr algn="ctr" eaLnBrk="1" hangingPunct="1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이서희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네트워크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&amp;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데이터베이스 연구실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큐</a:t>
            </a:r>
            <a:r>
              <a:rPr lang="en-US" altLang="ko-KR" sz="3200" b="1" dirty="0"/>
              <a:t>(Qu</a:t>
            </a:r>
            <a:r>
              <a:rPr lang="en-US" altLang="ko-KR" sz="3200" b="1" dirty="0">
                <a:latin typeface="+mj-ea"/>
              </a:rPr>
              <a:t>eue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예제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데이터 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86097-4A98-4585-9196-967343ECE88A}"/>
              </a:ext>
            </a:extLst>
          </p:cNvPr>
          <p:cNvSpPr txBox="1"/>
          <p:nvPr/>
        </p:nvSpPr>
        <p:spPr>
          <a:xfrm>
            <a:off x="7844294" y="667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용어 정의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70A994-9420-4C22-A8F6-05FD75DB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555" y="2060848"/>
            <a:ext cx="4201755" cy="111809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20625C-7DE5-47E7-A66E-A680692186F2}"/>
              </a:ext>
            </a:extLst>
          </p:cNvPr>
          <p:cNvGrpSpPr/>
          <p:nvPr/>
        </p:nvGrpSpPr>
        <p:grpSpPr>
          <a:xfrm>
            <a:off x="5940152" y="2596088"/>
            <a:ext cx="1560091" cy="248436"/>
            <a:chOff x="5940152" y="2596088"/>
            <a:chExt cx="1560091" cy="248436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EC3FFF9-0C6A-414C-8F45-0634C667C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0152" y="2596089"/>
              <a:ext cx="216024" cy="24843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FF9613E-71A4-44E5-9D9A-E91C2849C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4219" y="2596088"/>
              <a:ext cx="216024" cy="24843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053333-851A-4851-951B-2A2F4086CEC9}"/>
              </a:ext>
            </a:extLst>
          </p:cNvPr>
          <p:cNvGrpSpPr/>
          <p:nvPr/>
        </p:nvGrpSpPr>
        <p:grpSpPr>
          <a:xfrm>
            <a:off x="5652121" y="2060848"/>
            <a:ext cx="2016224" cy="437566"/>
            <a:chOff x="5792999" y="2060848"/>
            <a:chExt cx="1875345" cy="437566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0CC7F78-2D5B-46AD-9688-860A4F1B431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V="1">
              <a:off x="5792999" y="2060848"/>
              <a:ext cx="950434" cy="43756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A4088F0-8228-4853-9384-E83C2568C537}"/>
                </a:ext>
              </a:extLst>
            </p:cNvPr>
            <p:cNvCxnSpPr>
              <a:cxnSpLocks/>
            </p:cNvCxnSpPr>
            <p:nvPr/>
          </p:nvCxnSpPr>
          <p:spPr>
            <a:xfrm>
              <a:off x="6720529" y="2060848"/>
              <a:ext cx="947815" cy="35734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82C54AD-2052-43BA-AF0E-946DCF5A2BD1}"/>
              </a:ext>
            </a:extLst>
          </p:cNvPr>
          <p:cNvSpPr txBox="1"/>
          <p:nvPr/>
        </p:nvSpPr>
        <p:spPr>
          <a:xfrm>
            <a:off x="4646112" y="1657567"/>
            <a:ext cx="1264107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데이터 삭제 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FCFCD-557E-4DE0-A50B-B632D8019744}"/>
              </a:ext>
            </a:extLst>
          </p:cNvPr>
          <p:cNvSpPr txBox="1"/>
          <p:nvPr/>
        </p:nvSpPr>
        <p:spPr>
          <a:xfrm>
            <a:off x="4572000" y="3373012"/>
            <a:ext cx="4452985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유일한 리스트일 경우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8481C6F-03AE-421F-8AAE-17EEA4A8E9CA}"/>
              </a:ext>
            </a:extLst>
          </p:cNvPr>
          <p:cNvGrpSpPr/>
          <p:nvPr/>
        </p:nvGrpSpPr>
        <p:grpSpPr>
          <a:xfrm>
            <a:off x="119015" y="1383657"/>
            <a:ext cx="4268496" cy="5352588"/>
            <a:chOff x="119015" y="1803761"/>
            <a:chExt cx="4268496" cy="535258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58B2303-684B-484F-BE4F-A86FF43A3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612" b="67307"/>
            <a:stretch/>
          </p:blipFill>
          <p:spPr>
            <a:xfrm>
              <a:off x="119016" y="1803761"/>
              <a:ext cx="4268495" cy="106574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BA6A574-2978-492B-AA8E-7AB13BA88A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99" t="-583" r="20611" b="1"/>
            <a:stretch/>
          </p:blipFill>
          <p:spPr>
            <a:xfrm>
              <a:off x="119015" y="2844523"/>
              <a:ext cx="4268496" cy="431182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4FBD30A-7C52-42DB-A50D-E9E087205634}"/>
              </a:ext>
            </a:extLst>
          </p:cNvPr>
          <p:cNvSpPr txBox="1"/>
          <p:nvPr/>
        </p:nvSpPr>
        <p:spPr>
          <a:xfrm>
            <a:off x="4573918" y="4203938"/>
            <a:ext cx="4452985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유일하지 않지만 맨 앞 삭제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950AE1-D46A-4B86-9747-E4E351F63148}"/>
              </a:ext>
            </a:extLst>
          </p:cNvPr>
          <p:cNvSpPr txBox="1"/>
          <p:nvPr/>
        </p:nvSpPr>
        <p:spPr>
          <a:xfrm>
            <a:off x="4588683" y="5281301"/>
            <a:ext cx="4452985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300">
                <a:solidFill>
                  <a:schemeClr val="accent1">
                    <a:lumMod val="50000"/>
                  </a:schemeClr>
                </a:solidFill>
              </a:rPr>
              <a:t>맨 뒤가 아닐 때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B5476C-C09C-4C48-84F0-698D0BBDDA24}"/>
              </a:ext>
            </a:extLst>
          </p:cNvPr>
          <p:cNvSpPr txBox="1"/>
          <p:nvPr/>
        </p:nvSpPr>
        <p:spPr>
          <a:xfrm>
            <a:off x="4588683" y="5665204"/>
            <a:ext cx="4452985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맨 뒤 삭제 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72DD6-3030-430F-9A2A-760A22D7892E}"/>
              </a:ext>
            </a:extLst>
          </p:cNvPr>
          <p:cNvSpPr txBox="1"/>
          <p:nvPr/>
        </p:nvSpPr>
        <p:spPr>
          <a:xfrm>
            <a:off x="6506419" y="2997447"/>
            <a:ext cx="474026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cur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AB2966-92FE-4123-A197-F883C1602039}"/>
              </a:ext>
            </a:extLst>
          </p:cNvPr>
          <p:cNvSpPr txBox="1"/>
          <p:nvPr/>
        </p:nvSpPr>
        <p:spPr>
          <a:xfrm>
            <a:off x="4595282" y="6357018"/>
            <a:ext cx="445298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노드가 아닌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data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가 나오도록 하기 위해 </a:t>
            </a:r>
            <a:r>
              <a:rPr lang="en-US" altLang="ko-KR" sz="1000" b="1" dirty="0">
                <a:solidFill>
                  <a:schemeClr val="accent1">
                    <a:lumMod val="50000"/>
                  </a:schemeClr>
                </a:solidFill>
              </a:rPr>
              <a:t>.data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리턴</a:t>
            </a:r>
          </a:p>
          <a:p>
            <a:endParaRPr lang="en-US" altLang="ko-K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2EB0E15-D54F-458C-91F2-720582FDB9F2}"/>
              </a:ext>
            </a:extLst>
          </p:cNvPr>
          <p:cNvSpPr/>
          <p:nvPr/>
        </p:nvSpPr>
        <p:spPr>
          <a:xfrm>
            <a:off x="683568" y="6237311"/>
            <a:ext cx="1728192" cy="216025"/>
          </a:xfrm>
          <a:prstGeom prst="roundRect">
            <a:avLst/>
          </a:prstGeom>
          <a:ln w="952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F06297-77B9-412F-B017-2DD3612EE110}"/>
              </a:ext>
            </a:extLst>
          </p:cNvPr>
          <p:cNvSpPr txBox="1"/>
          <p:nvPr/>
        </p:nvSpPr>
        <p:spPr>
          <a:xfrm>
            <a:off x="4595282" y="6113365"/>
            <a:ext cx="445298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삽입과 반대로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노드의 개수가 하나씩 </a:t>
            </a:r>
            <a:r>
              <a:rPr lang="ko-KR" altLang="en-US" sz="1000" dirty="0" err="1">
                <a:solidFill>
                  <a:schemeClr val="accent1">
                    <a:lumMod val="50000"/>
                  </a:schemeClr>
                </a:solidFill>
              </a:rPr>
              <a:t>줄어들음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360090" y="1628800"/>
            <a:ext cx="8423820" cy="1296144"/>
          </a:xfrm>
        </p:spPr>
        <p:txBody>
          <a:bodyPr anchor="t" anchorCtr="0">
            <a:noAutofit/>
          </a:bodyPr>
          <a:lstStyle/>
          <a:p>
            <a:pPr algn="ctr" eaLnBrk="1" hangingPunct="1"/>
            <a:r>
              <a:rPr lang="en-US" altLang="ko-KR" sz="8500" cap="small" dirty="0" err="1">
                <a:cs typeface="Arial" panose="020B0604020202020204" pitchFamily="34" charset="0"/>
              </a:rPr>
              <a:t>q&amp;a</a:t>
            </a:r>
            <a:endParaRPr lang="ko-KR" altLang="en-US" sz="8500" cap="small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목차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삽입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삭제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탐색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93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685800" y="1551419"/>
            <a:ext cx="7772400" cy="1470025"/>
          </a:xfrm>
        </p:spPr>
        <p:txBody>
          <a:bodyPr anchor="t" anchorCtr="0">
            <a:normAutofit/>
          </a:bodyPr>
          <a:lstStyle/>
          <a:p>
            <a:pPr algn="ctr" eaLnBrk="1" hangingPunct="1"/>
            <a:br>
              <a:rPr lang="en-US" altLang="ko-KR" sz="3200" cap="small" dirty="0">
                <a:latin typeface="+mj-ea"/>
                <a:cs typeface="Arial" panose="020B0604020202020204" pitchFamily="34" charset="0"/>
              </a:rPr>
            </a:br>
            <a:r>
              <a:rPr lang="ko-KR" alt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" panose="020B0604020202020204" pitchFamily="34" charset="0"/>
              </a:rPr>
              <a:t>큐</a:t>
            </a:r>
            <a:r>
              <a:rPr lang="en-US" altLang="ko-KR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" panose="020B0604020202020204" pitchFamily="34" charset="0"/>
              </a:rPr>
              <a:t>(Queue)</a:t>
            </a:r>
            <a:r>
              <a:rPr lang="ko-KR" alt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" panose="020B0604020202020204" pitchFamily="34" charset="0"/>
              </a:rPr>
              <a:t>란</a:t>
            </a:r>
            <a:endParaRPr lang="ko-KR" altLang="en-US" sz="3200" cap="small" dirty="0">
              <a:latin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0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8286"/>
            <a:ext cx="8229600" cy="712414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큐</a:t>
            </a:r>
            <a:r>
              <a:rPr lang="en-US" altLang="ko-KR" sz="3200" b="1" dirty="0"/>
              <a:t>(</a:t>
            </a:r>
            <a:r>
              <a:rPr lang="en-US" altLang="ko-KR" sz="3200" b="1" dirty="0">
                <a:latin typeface="+mj-ea"/>
              </a:rPr>
              <a:t>Queue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47662"/>
            <a:ext cx="8229600" cy="5108066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큐</a:t>
            </a:r>
            <a:r>
              <a:rPr lang="en-US" altLang="ko-KR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(Queue)</a:t>
            </a:r>
          </a:p>
          <a:p>
            <a:pPr lvl="1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구조 중 하나로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선입선출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작동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E4609A-AA79-4463-97C8-C764CC353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06" y="4221088"/>
            <a:ext cx="6544588" cy="1991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EE42EF-4CFE-44F7-AAA6-BFA39562837B}"/>
              </a:ext>
            </a:extLst>
          </p:cNvPr>
          <p:cNvSpPr txBox="1"/>
          <p:nvPr/>
        </p:nvSpPr>
        <p:spPr>
          <a:xfrm>
            <a:off x="7844294" y="667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용어 정의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251176B-B95D-4814-A920-E0B875A2723E}"/>
              </a:ext>
            </a:extLst>
          </p:cNvPr>
          <p:cNvSpPr/>
          <p:nvPr/>
        </p:nvSpPr>
        <p:spPr>
          <a:xfrm>
            <a:off x="2411760" y="5216589"/>
            <a:ext cx="504056" cy="504056"/>
          </a:xfrm>
          <a:prstGeom prst="ellips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A7B1F1D-3FB7-47B3-85F3-5E4ECFAD3EB3}"/>
              </a:ext>
            </a:extLst>
          </p:cNvPr>
          <p:cNvSpPr/>
          <p:nvPr/>
        </p:nvSpPr>
        <p:spPr>
          <a:xfrm>
            <a:off x="5004048" y="4910094"/>
            <a:ext cx="504056" cy="504056"/>
          </a:xfrm>
          <a:prstGeom prst="ellips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15164-B7D7-4449-84E5-2A405DF6583C}"/>
              </a:ext>
            </a:extLst>
          </p:cNvPr>
          <p:cNvSpPr txBox="1"/>
          <p:nvPr/>
        </p:nvSpPr>
        <p:spPr>
          <a:xfrm>
            <a:off x="2411760" y="5783507"/>
            <a:ext cx="1152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ront(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)/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A7F34-DDAD-4104-987B-374AB77ECD1B}"/>
              </a:ext>
            </a:extLst>
          </p:cNvPr>
          <p:cNvSpPr txBox="1"/>
          <p:nvPr/>
        </p:nvSpPr>
        <p:spPr>
          <a:xfrm>
            <a:off x="5121028" y="5414175"/>
            <a:ext cx="1152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Rear(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/Tail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210D40-9EA2-4C60-937F-780EC36B1A55}"/>
              </a:ext>
            </a:extLst>
          </p:cNvPr>
          <p:cNvSpPr txBox="1"/>
          <p:nvPr/>
        </p:nvSpPr>
        <p:spPr>
          <a:xfrm>
            <a:off x="1115616" y="2636912"/>
            <a:ext cx="3888432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chemeClr val="accent1">
                    <a:lumMod val="50000"/>
                  </a:schemeClr>
                </a:solidFill>
              </a:rPr>
              <a:t>컴퓨터 과학에서 자료를 관리하고 저장하여 효율적인 접근 및 수정을 가능하도록 하는 것</a:t>
            </a:r>
            <a:endParaRPr lang="en-US" altLang="ko-K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9D054-2715-4259-A06C-0987CE85E0F0}"/>
              </a:ext>
            </a:extLst>
          </p:cNvPr>
          <p:cNvSpPr txBox="1"/>
          <p:nvPr/>
        </p:nvSpPr>
        <p:spPr>
          <a:xfrm>
            <a:off x="6642087" y="4910094"/>
            <a:ext cx="1421369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</a:rPr>
              <a:t>데이터 추가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71944"/>
            <a:ext cx="8229600" cy="712414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큐</a:t>
            </a:r>
            <a:r>
              <a:rPr lang="en-US" altLang="ko-KR" sz="3200" b="1" dirty="0"/>
              <a:t>(</a:t>
            </a:r>
            <a:r>
              <a:rPr lang="en-US" altLang="ko-KR" sz="3200" b="1" dirty="0">
                <a:latin typeface="+mj-ea"/>
              </a:rPr>
              <a:t>Queue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537" y="1916832"/>
            <a:ext cx="8229600" cy="5108066"/>
          </a:xfrm>
        </p:spPr>
        <p:txBody>
          <a:bodyPr>
            <a:normAutofit/>
          </a:bodyPr>
          <a:lstStyle/>
          <a:p>
            <a:pPr lvl="1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E42EF-4CFE-44F7-AAA6-BFA39562837B}"/>
              </a:ext>
            </a:extLst>
          </p:cNvPr>
          <p:cNvSpPr txBox="1"/>
          <p:nvPr/>
        </p:nvSpPr>
        <p:spPr>
          <a:xfrm>
            <a:off x="7844294" y="667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용어 정의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EBB0FD73-E037-42F4-9CDF-62673E9412FD}"/>
              </a:ext>
            </a:extLst>
          </p:cNvPr>
          <p:cNvSpPr txBox="1">
            <a:spLocks/>
          </p:cNvSpPr>
          <p:nvPr/>
        </p:nvSpPr>
        <p:spPr>
          <a:xfrm>
            <a:off x="467883" y="1749934"/>
            <a:ext cx="8229600" cy="510806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큐</a:t>
            </a:r>
            <a:r>
              <a:rPr lang="en-US" altLang="ko-KR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(Queue)</a:t>
            </a: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이해</a:t>
            </a:r>
            <a:endParaRPr lang="en-US" altLang="ko-KR" sz="2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auto">
              <a:spcAft>
                <a:spcPts val="0"/>
              </a:spcAft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안에 해당 데이터와 그 다음 노드의 주소를 가리키고 있는 구조로 되어 있음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auto">
              <a:spcAft>
                <a:spcPts val="0"/>
              </a:spcAft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609B97-F916-4747-A202-EFFBFC798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33" y="3717032"/>
            <a:ext cx="562053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6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큐</a:t>
            </a:r>
            <a:r>
              <a:rPr lang="en-US" altLang="ko-KR" sz="3200" b="1" dirty="0"/>
              <a:t>(Qu</a:t>
            </a:r>
            <a:r>
              <a:rPr lang="en-US" altLang="ko-KR" sz="3200" b="1" dirty="0">
                <a:latin typeface="+mj-ea"/>
              </a:rPr>
              <a:t>eue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86097-4A98-4585-9196-967343ECE88A}"/>
              </a:ext>
            </a:extLst>
          </p:cNvPr>
          <p:cNvSpPr txBox="1"/>
          <p:nvPr/>
        </p:nvSpPr>
        <p:spPr>
          <a:xfrm>
            <a:off x="7844294" y="667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용어 정의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CCC17B6-CF78-4C76-BA7D-B9CDD6D4D23A}"/>
              </a:ext>
            </a:extLst>
          </p:cNvPr>
          <p:cNvSpPr txBox="1">
            <a:spLocks/>
          </p:cNvSpPr>
          <p:nvPr/>
        </p:nvSpPr>
        <p:spPr>
          <a:xfrm>
            <a:off x="457200" y="1356449"/>
            <a:ext cx="8229600" cy="510806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큐</a:t>
            </a:r>
            <a:r>
              <a:rPr lang="en-US" altLang="ko-KR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(Queue)</a:t>
            </a: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이해</a:t>
            </a:r>
            <a:endParaRPr lang="en-US" altLang="ko-KR" sz="2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auto">
              <a:spcAft>
                <a:spcPts val="0"/>
              </a:spcAft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배열과 달리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인덱스가 없음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auto">
              <a:spcAft>
                <a:spcPts val="0"/>
              </a:spcAft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특정값을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찾을 때 순차 탐색으로 진행되어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시간복잡도가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O(N)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되지만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중간에 데이터를 추가 가능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9F64A8-188F-4A45-810F-1DA666F5D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98" y="3429000"/>
            <a:ext cx="8365609" cy="24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7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큐</a:t>
            </a:r>
            <a:r>
              <a:rPr lang="en-US" altLang="ko-KR" sz="3200" b="1" dirty="0"/>
              <a:t>(Qu</a:t>
            </a:r>
            <a:r>
              <a:rPr lang="en-US" altLang="ko-KR" sz="3200" b="1" dirty="0">
                <a:latin typeface="+mj-ea"/>
              </a:rPr>
              <a:t>eue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86097-4A98-4585-9196-967343ECE88A}"/>
              </a:ext>
            </a:extLst>
          </p:cNvPr>
          <p:cNvSpPr txBox="1"/>
          <p:nvPr/>
        </p:nvSpPr>
        <p:spPr>
          <a:xfrm>
            <a:off x="7844294" y="667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용어 정의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2FFF897-7E78-4745-8F14-D25992D7A74B}"/>
              </a:ext>
            </a:extLst>
          </p:cNvPr>
          <p:cNvSpPr/>
          <p:nvPr/>
        </p:nvSpPr>
        <p:spPr>
          <a:xfrm>
            <a:off x="5580112" y="4077136"/>
            <a:ext cx="1055840" cy="631384"/>
          </a:xfrm>
          <a:prstGeom prst="round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5EE3E6-09CB-4E29-8D11-5EA0785124CC}"/>
              </a:ext>
            </a:extLst>
          </p:cNvPr>
          <p:cNvGrpSpPr/>
          <p:nvPr/>
        </p:nvGrpSpPr>
        <p:grpSpPr>
          <a:xfrm>
            <a:off x="5008643" y="3828201"/>
            <a:ext cx="3800495" cy="1587632"/>
            <a:chOff x="5464811" y="3719228"/>
            <a:chExt cx="3800495" cy="158763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EAB9F67-ED94-40E4-A374-18C65743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4811" y="3915396"/>
              <a:ext cx="3639314" cy="96842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AB47B5-0DCB-49DC-A602-E7A22201AA24}"/>
                </a:ext>
              </a:extLst>
            </p:cNvPr>
            <p:cNvSpPr txBox="1"/>
            <p:nvPr/>
          </p:nvSpPr>
          <p:spPr>
            <a:xfrm>
              <a:off x="8001199" y="3719228"/>
              <a:ext cx="1264107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300" dirty="0">
                  <a:solidFill>
                    <a:schemeClr val="accent1">
                      <a:lumMod val="50000"/>
                    </a:schemeClr>
                  </a:solidFill>
                </a:rPr>
                <a:t>tail</a:t>
              </a:r>
              <a:r>
                <a:rPr lang="ko-KR" altLang="en-US" sz="13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ko-KR" sz="1300" dirty="0">
                  <a:solidFill>
                    <a:schemeClr val="accent1">
                      <a:lumMod val="50000"/>
                    </a:schemeClr>
                  </a:solidFill>
                </a:rPr>
                <a:t>node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699A88-6924-4339-B931-9CA4ADB8C5B8}"/>
                </a:ext>
              </a:extLst>
            </p:cNvPr>
            <p:cNvSpPr txBox="1"/>
            <p:nvPr/>
          </p:nvSpPr>
          <p:spPr>
            <a:xfrm>
              <a:off x="5580112" y="3784748"/>
              <a:ext cx="1264107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300" dirty="0">
                  <a:solidFill>
                    <a:schemeClr val="accent1">
                      <a:lumMod val="50000"/>
                    </a:schemeClr>
                  </a:solidFill>
                </a:rPr>
                <a:t>head</a:t>
              </a:r>
              <a:r>
                <a:rPr lang="ko-KR" altLang="en-US" sz="13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ko-KR" sz="1300" dirty="0">
                  <a:solidFill>
                    <a:schemeClr val="accent1">
                      <a:lumMod val="50000"/>
                    </a:schemeClr>
                  </a:solidFill>
                </a:rPr>
                <a:t>node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E32F62-14A2-4811-A788-EA42580359CE}"/>
                </a:ext>
              </a:extLst>
            </p:cNvPr>
            <p:cNvSpPr txBox="1"/>
            <p:nvPr/>
          </p:nvSpPr>
          <p:spPr>
            <a:xfrm>
              <a:off x="5464811" y="5014472"/>
              <a:ext cx="3479061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300" dirty="0">
                  <a:solidFill>
                    <a:schemeClr val="accent1">
                      <a:lumMod val="50000"/>
                    </a:schemeClr>
                  </a:solidFill>
                </a:rPr>
                <a:t>* Position </a:t>
              </a:r>
              <a:r>
                <a:rPr lang="ko-KR" altLang="en-US" sz="1300" dirty="0">
                  <a:solidFill>
                    <a:schemeClr val="accent1">
                      <a:lumMod val="50000"/>
                    </a:schemeClr>
                  </a:solidFill>
                </a:rPr>
                <a:t>을 뜻하는</a:t>
              </a:r>
              <a:r>
                <a:rPr lang="en-US" altLang="ko-KR" sz="1300" dirty="0">
                  <a:solidFill>
                    <a:schemeClr val="accent1">
                      <a:lumMod val="50000"/>
                    </a:schemeClr>
                  </a:solidFill>
                </a:rPr>
                <a:t> pos </a:t>
              </a:r>
              <a:r>
                <a:rPr lang="ko-KR" altLang="en-US" sz="1300" dirty="0">
                  <a:solidFill>
                    <a:schemeClr val="accent1">
                      <a:lumMod val="50000"/>
                    </a:schemeClr>
                  </a:solidFill>
                </a:rPr>
                <a:t>는 </a:t>
              </a:r>
              <a:r>
                <a:rPr lang="en-US" altLang="ko-KR" sz="13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300" dirty="0">
                  <a:solidFill>
                    <a:schemeClr val="accent1">
                      <a:lumMod val="50000"/>
                    </a:schemeClr>
                  </a:solidFill>
                </a:rPr>
                <a:t>번째부터 시작</a:t>
              </a:r>
              <a:endParaRPr lang="en-US" altLang="ko-KR" sz="13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DE607AA-96C7-4F4D-99F5-EAFA68B112B7}"/>
              </a:ext>
            </a:extLst>
          </p:cNvPr>
          <p:cNvGrpSpPr/>
          <p:nvPr/>
        </p:nvGrpSpPr>
        <p:grpSpPr>
          <a:xfrm>
            <a:off x="147100" y="3318915"/>
            <a:ext cx="4629782" cy="3347764"/>
            <a:chOff x="147100" y="3404420"/>
            <a:chExt cx="4629782" cy="334776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EAB492-A23E-4F2B-AA4A-33634725BC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47" r="10662"/>
            <a:stretch/>
          </p:blipFill>
          <p:spPr>
            <a:xfrm>
              <a:off x="147100" y="3404420"/>
              <a:ext cx="4629782" cy="3347764"/>
            </a:xfrm>
            <a:prstGeom prst="rect">
              <a:avLst/>
            </a:prstGeom>
          </p:spPr>
        </p:pic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8419B2E-692B-4C67-9744-D925577C34BD}"/>
                </a:ext>
              </a:extLst>
            </p:cNvPr>
            <p:cNvSpPr/>
            <p:nvPr/>
          </p:nvSpPr>
          <p:spPr>
            <a:xfrm>
              <a:off x="438304" y="4437111"/>
              <a:ext cx="3485624" cy="480759"/>
            </a:xfrm>
            <a:prstGeom prst="roundRect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C548859-C496-4606-AEB6-39A612B33191}"/>
                </a:ext>
              </a:extLst>
            </p:cNvPr>
            <p:cNvSpPr/>
            <p:nvPr/>
          </p:nvSpPr>
          <p:spPr>
            <a:xfrm>
              <a:off x="439084" y="3615250"/>
              <a:ext cx="2116692" cy="749854"/>
            </a:xfrm>
            <a:prstGeom prst="roundRect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26C414D-BE9B-47BB-AE59-3F5162A68CA1}"/>
              </a:ext>
            </a:extLst>
          </p:cNvPr>
          <p:cNvSpPr/>
          <p:nvPr/>
        </p:nvSpPr>
        <p:spPr>
          <a:xfrm>
            <a:off x="5123944" y="4169863"/>
            <a:ext cx="1055840" cy="631384"/>
          </a:xfrm>
          <a:prstGeom prst="round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AE66774-B522-47B8-A079-D5FDB8EB0F7B}"/>
              </a:ext>
            </a:extLst>
          </p:cNvPr>
          <p:cNvSpPr/>
          <p:nvPr/>
        </p:nvSpPr>
        <p:spPr>
          <a:xfrm>
            <a:off x="7431864" y="4127896"/>
            <a:ext cx="1055840" cy="631384"/>
          </a:xfrm>
          <a:prstGeom prst="round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F5B31D6-8364-4EF6-BB57-917101A4CCE5}"/>
              </a:ext>
            </a:extLst>
          </p:cNvPr>
          <p:cNvGrpSpPr/>
          <p:nvPr/>
        </p:nvGrpSpPr>
        <p:grpSpPr>
          <a:xfrm>
            <a:off x="147100" y="1200758"/>
            <a:ext cx="7183902" cy="1859802"/>
            <a:chOff x="163615" y="1037148"/>
            <a:chExt cx="7183902" cy="18598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B3FE890-7CC4-45F0-AE3D-32F00E6D3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1264"/>
            <a:stretch/>
          </p:blipFill>
          <p:spPr>
            <a:xfrm>
              <a:off x="163615" y="1226142"/>
              <a:ext cx="4613266" cy="1610481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B476FA1-A616-451E-B321-B2F5DECAE03B}"/>
                </a:ext>
              </a:extLst>
            </p:cNvPr>
            <p:cNvGrpSpPr/>
            <p:nvPr/>
          </p:nvGrpSpPr>
          <p:grpSpPr>
            <a:xfrm>
              <a:off x="5130684" y="1037148"/>
              <a:ext cx="2216833" cy="1859802"/>
              <a:chOff x="4986700" y="1537884"/>
              <a:chExt cx="2216833" cy="185980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A646D913-0FBF-494C-B814-055C31E170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-102" r="66098"/>
              <a:stretch/>
            </p:blipFill>
            <p:spPr>
              <a:xfrm>
                <a:off x="4986700" y="1807792"/>
                <a:ext cx="1905452" cy="1497167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D5DD048E-4547-4705-881F-02E5336D96FB}"/>
                  </a:ext>
                </a:extLst>
              </p:cNvPr>
              <p:cNvSpPr/>
              <p:nvPr/>
            </p:nvSpPr>
            <p:spPr>
              <a:xfrm>
                <a:off x="5091952" y="2332567"/>
                <a:ext cx="864096" cy="720080"/>
              </a:xfrm>
              <a:prstGeom prst="round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ADA70A3F-8451-4F95-8FA5-11044F72821E}"/>
                  </a:ext>
                </a:extLst>
              </p:cNvPr>
              <p:cNvSpPr/>
              <p:nvPr/>
            </p:nvSpPr>
            <p:spPr>
              <a:xfrm>
                <a:off x="5956048" y="2332567"/>
                <a:ext cx="864096" cy="720080"/>
              </a:xfrm>
              <a:prstGeom prst="roundRect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9D741A-E199-4CBE-ABA8-1D51D8BD133E}"/>
                  </a:ext>
                </a:extLst>
              </p:cNvPr>
              <p:cNvSpPr txBox="1"/>
              <p:nvPr/>
            </p:nvSpPr>
            <p:spPr>
              <a:xfrm>
                <a:off x="5939426" y="3105298"/>
                <a:ext cx="1264107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300" dirty="0">
                    <a:solidFill>
                      <a:schemeClr val="accent1">
                        <a:lumMod val="50000"/>
                      </a:schemeClr>
                    </a:solidFill>
                  </a:rPr>
                  <a:t>.next = None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B9CE3E-DC96-4DEA-BA94-A31E4415763E}"/>
                  </a:ext>
                </a:extLst>
              </p:cNvPr>
              <p:cNvSpPr txBox="1"/>
              <p:nvPr/>
            </p:nvSpPr>
            <p:spPr>
              <a:xfrm>
                <a:off x="5204381" y="1537884"/>
                <a:ext cx="1264107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300" dirty="0">
                    <a:solidFill>
                      <a:schemeClr val="accent1">
                        <a:lumMod val="50000"/>
                      </a:schemeClr>
                    </a:solidFill>
                  </a:rPr>
                  <a:t>Node </a:t>
                </a:r>
                <a:r>
                  <a:rPr lang="ko-KR" altLang="en-US" sz="1300" dirty="0">
                    <a:solidFill>
                      <a:schemeClr val="accent1">
                        <a:lumMod val="50000"/>
                      </a:schemeClr>
                    </a:solidFill>
                  </a:rPr>
                  <a:t>생성</a:t>
                </a:r>
                <a:endParaRPr lang="en-US" altLang="ko-KR" sz="13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2FB2596-F4AF-4A34-A6D6-9E7C4174B361}"/>
                </a:ext>
              </a:extLst>
            </p:cNvPr>
            <p:cNvCxnSpPr>
              <a:cxnSpLocks/>
            </p:cNvCxnSpPr>
            <p:nvPr/>
          </p:nvCxnSpPr>
          <p:spPr>
            <a:xfrm>
              <a:off x="3147736" y="2199146"/>
              <a:ext cx="2088200" cy="26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4CA89DD-D853-4F3D-94C8-A8682735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7736" y="2332487"/>
              <a:ext cx="2935674" cy="106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42A90AA-F93C-4AFC-AE07-2FDED74BA90A}"/>
              </a:ext>
            </a:extLst>
          </p:cNvPr>
          <p:cNvSpPr/>
          <p:nvPr/>
        </p:nvSpPr>
        <p:spPr>
          <a:xfrm>
            <a:off x="258484" y="1490352"/>
            <a:ext cx="4133697" cy="1351334"/>
          </a:xfrm>
          <a:prstGeom prst="round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3A6823-2C89-4AC4-B384-1989C2B44FEF}"/>
              </a:ext>
            </a:extLst>
          </p:cNvPr>
          <p:cNvGrpSpPr/>
          <p:nvPr/>
        </p:nvGrpSpPr>
        <p:grpSpPr>
          <a:xfrm>
            <a:off x="206651" y="2402057"/>
            <a:ext cx="4682425" cy="2862486"/>
            <a:chOff x="225129" y="2258526"/>
            <a:chExt cx="4682425" cy="286248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60B775D-77A5-4086-8E80-0481159E7E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53" t="67958" r="15156"/>
            <a:stretch/>
          </p:blipFill>
          <p:spPr>
            <a:xfrm>
              <a:off x="225129" y="3356742"/>
              <a:ext cx="4682425" cy="176427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DE0DFBF-526B-474F-8DB7-8B815329DD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646" b="67307"/>
            <a:stretch/>
          </p:blipFill>
          <p:spPr>
            <a:xfrm>
              <a:off x="225129" y="2258526"/>
              <a:ext cx="4682424" cy="1099401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큐</a:t>
            </a:r>
            <a:r>
              <a:rPr lang="en-US" altLang="ko-KR" sz="3200" b="1" dirty="0"/>
              <a:t>(Qu</a:t>
            </a:r>
            <a:r>
              <a:rPr lang="en-US" altLang="ko-KR" sz="3200" b="1" dirty="0">
                <a:latin typeface="+mj-ea"/>
              </a:rPr>
              <a:t>eue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예제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데이터 탐색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86097-4A98-4585-9196-967343ECE88A}"/>
              </a:ext>
            </a:extLst>
          </p:cNvPr>
          <p:cNvSpPr txBox="1"/>
          <p:nvPr/>
        </p:nvSpPr>
        <p:spPr>
          <a:xfrm>
            <a:off x="7844294" y="667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용어 정의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B5F654-F50A-48E0-91CD-4FA816ABC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183" y="4244215"/>
            <a:ext cx="3798547" cy="1078107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C9228E-ACF8-43B9-99D8-A3F6156B5F47}"/>
              </a:ext>
            </a:extLst>
          </p:cNvPr>
          <p:cNvGrpSpPr/>
          <p:nvPr/>
        </p:nvGrpSpPr>
        <p:grpSpPr>
          <a:xfrm>
            <a:off x="5070082" y="1882220"/>
            <a:ext cx="3818279" cy="1695091"/>
            <a:chOff x="5146209" y="2365447"/>
            <a:chExt cx="3818279" cy="169509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74CA85-5A92-4E4F-8F2B-E4A2810B5A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2065"/>
            <a:stretch/>
          </p:blipFill>
          <p:spPr>
            <a:xfrm>
              <a:off x="5146209" y="2564904"/>
              <a:ext cx="3818279" cy="149563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F5F6D0-8E94-4250-BEC9-D1EA0428731F}"/>
                </a:ext>
              </a:extLst>
            </p:cNvPr>
            <p:cNvSpPr txBox="1"/>
            <p:nvPr/>
          </p:nvSpPr>
          <p:spPr>
            <a:xfrm>
              <a:off x="5366602" y="2365447"/>
              <a:ext cx="1264107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300" dirty="0" err="1">
                  <a:solidFill>
                    <a:schemeClr val="accent1">
                      <a:lumMod val="50000"/>
                    </a:schemeClr>
                  </a:solidFill>
                </a:rPr>
                <a:t>self.head</a:t>
              </a:r>
              <a:endParaRPr lang="en-US" altLang="ko-KR" sz="13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D0C465-0831-4F26-B659-AAF425C9CED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832530" y="4730506"/>
            <a:ext cx="360795" cy="38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3D9C37-4E4A-47F6-B580-EE2406D8CB5D}"/>
              </a:ext>
            </a:extLst>
          </p:cNvPr>
          <p:cNvSpPr txBox="1"/>
          <p:nvPr/>
        </p:nvSpPr>
        <p:spPr>
          <a:xfrm>
            <a:off x="8622545" y="4965313"/>
            <a:ext cx="28803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603F54-B587-43DB-AB84-42E435F9326F}"/>
              </a:ext>
            </a:extLst>
          </p:cNvPr>
          <p:cNvSpPr txBox="1"/>
          <p:nvPr/>
        </p:nvSpPr>
        <p:spPr>
          <a:xfrm>
            <a:off x="7122311" y="5107856"/>
            <a:ext cx="474026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</a:rPr>
              <a:t>cur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2F02CEC-5BA6-4D1A-803B-358E41CB74F2}"/>
              </a:ext>
            </a:extLst>
          </p:cNvPr>
          <p:cNvGrpSpPr/>
          <p:nvPr/>
        </p:nvGrpSpPr>
        <p:grpSpPr>
          <a:xfrm>
            <a:off x="5193325" y="3917723"/>
            <a:ext cx="3596385" cy="1387841"/>
            <a:chOff x="5208790" y="4268037"/>
            <a:chExt cx="3596385" cy="13878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D51C09-A06A-40BD-80C2-F4A3AFE1E7E4}"/>
                </a:ext>
              </a:extLst>
            </p:cNvPr>
            <p:cNvSpPr txBox="1"/>
            <p:nvPr/>
          </p:nvSpPr>
          <p:spPr>
            <a:xfrm>
              <a:off x="5224723" y="4268037"/>
              <a:ext cx="1264107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300" dirty="0">
                  <a:solidFill>
                    <a:schemeClr val="accent1">
                      <a:lumMod val="50000"/>
                    </a:schemeClr>
                  </a:solidFill>
                </a:rPr>
                <a:t>데이터 탐색 </a:t>
              </a:r>
              <a:endParaRPr lang="en-US" altLang="ko-KR" sz="13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538657-A6EC-401C-86B2-79EA0684DE96}"/>
                </a:ext>
              </a:extLst>
            </p:cNvPr>
            <p:cNvSpPr txBox="1"/>
            <p:nvPr/>
          </p:nvSpPr>
          <p:spPr>
            <a:xfrm>
              <a:off x="5208790" y="4565911"/>
              <a:ext cx="1264107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300" dirty="0" err="1">
                  <a:solidFill>
                    <a:schemeClr val="accent1">
                      <a:lumMod val="50000"/>
                    </a:schemeClr>
                  </a:solidFill>
                </a:rPr>
                <a:t>self.head</a:t>
              </a:r>
              <a:endParaRPr lang="en-US" altLang="ko-KR" sz="13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CFEA10D-0DFA-4A0D-8782-971F6BA45FAA}"/>
                </a:ext>
              </a:extLst>
            </p:cNvPr>
            <p:cNvSpPr/>
            <p:nvPr/>
          </p:nvSpPr>
          <p:spPr>
            <a:xfrm>
              <a:off x="5208790" y="4613688"/>
              <a:ext cx="1264107" cy="1010800"/>
            </a:xfrm>
            <a:prstGeom prst="roundRect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13A919-A16B-4DDB-B3A0-9877AEECFD9A}"/>
                </a:ext>
              </a:extLst>
            </p:cNvPr>
            <p:cNvSpPr txBox="1"/>
            <p:nvPr/>
          </p:nvSpPr>
          <p:spPr>
            <a:xfrm>
              <a:off x="5896816" y="5363490"/>
              <a:ext cx="1264107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300" dirty="0">
                  <a:solidFill>
                    <a:schemeClr val="accent1">
                      <a:lumMod val="50000"/>
                    </a:schemeClr>
                  </a:solidFill>
                </a:rPr>
                <a:t>cur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09E946-A59A-42B7-8E45-4DCEBB9A12B7}"/>
                </a:ext>
              </a:extLst>
            </p:cNvPr>
            <p:cNvSpPr txBox="1"/>
            <p:nvPr/>
          </p:nvSpPr>
          <p:spPr>
            <a:xfrm>
              <a:off x="8331148" y="5338710"/>
              <a:ext cx="474027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300" dirty="0">
                  <a:solidFill>
                    <a:schemeClr val="accent1">
                      <a:lumMod val="50000"/>
                    </a:schemeClr>
                  </a:solidFill>
                </a:rPr>
                <a:t>cur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A55DB3-7767-4F3A-A7B9-C8186D25EDF5}"/>
              </a:ext>
            </a:extLst>
          </p:cNvPr>
          <p:cNvSpPr/>
          <p:nvPr/>
        </p:nvSpPr>
        <p:spPr>
          <a:xfrm>
            <a:off x="5193325" y="2243517"/>
            <a:ext cx="1728193" cy="1172073"/>
          </a:xfrm>
          <a:prstGeom prst="roundRect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C349C4-B511-4F80-8FDE-AE477D509B38}"/>
              </a:ext>
            </a:extLst>
          </p:cNvPr>
          <p:cNvCxnSpPr>
            <a:cxnSpLocks/>
          </p:cNvCxnSpPr>
          <p:nvPr/>
        </p:nvCxnSpPr>
        <p:spPr>
          <a:xfrm flipV="1">
            <a:off x="3635896" y="3068961"/>
            <a:ext cx="1557429" cy="80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9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큐</a:t>
            </a:r>
            <a:r>
              <a:rPr lang="en-US" altLang="ko-KR" sz="3200" b="1" dirty="0"/>
              <a:t>(Qu</a:t>
            </a:r>
            <a:r>
              <a:rPr lang="en-US" altLang="ko-KR" sz="3200" b="1" dirty="0">
                <a:latin typeface="+mj-ea"/>
              </a:rPr>
              <a:t>eue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예제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데이터 삽입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86097-4A98-4585-9196-967343ECE88A}"/>
              </a:ext>
            </a:extLst>
          </p:cNvPr>
          <p:cNvSpPr txBox="1"/>
          <p:nvPr/>
        </p:nvSpPr>
        <p:spPr>
          <a:xfrm>
            <a:off x="7844294" y="667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용어 정의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F95B0E-ED4E-463B-ABEE-F19BB1EE1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294" y="1506392"/>
            <a:ext cx="4133697" cy="176411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E00CE21-5B37-46B7-9F7D-8D127377DF0A}"/>
              </a:ext>
            </a:extLst>
          </p:cNvPr>
          <p:cNvSpPr/>
          <p:nvPr/>
        </p:nvSpPr>
        <p:spPr>
          <a:xfrm>
            <a:off x="5508104" y="2172422"/>
            <a:ext cx="288032" cy="347319"/>
          </a:xfrm>
          <a:prstGeom prst="round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C657780-5FAA-48A3-9173-F4EDD1032432}"/>
              </a:ext>
            </a:extLst>
          </p:cNvPr>
          <p:cNvSpPr/>
          <p:nvPr/>
        </p:nvSpPr>
        <p:spPr>
          <a:xfrm>
            <a:off x="5873797" y="2163294"/>
            <a:ext cx="401104" cy="356447"/>
          </a:xfrm>
          <a:prstGeom prst="round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92EBBDD-F1CD-47E6-A94F-C8070ED0E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118" y="4462228"/>
            <a:ext cx="4201755" cy="1118094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87F7FFB-D10C-492B-B3F4-1170A1B2C67D}"/>
              </a:ext>
            </a:extLst>
          </p:cNvPr>
          <p:cNvSpPr/>
          <p:nvPr/>
        </p:nvSpPr>
        <p:spPr>
          <a:xfrm>
            <a:off x="4892294" y="4581128"/>
            <a:ext cx="1263882" cy="864096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71E301D-639A-493E-BFF2-BA25965B9DEC}"/>
              </a:ext>
            </a:extLst>
          </p:cNvPr>
          <p:cNvGrpSpPr/>
          <p:nvPr/>
        </p:nvGrpSpPr>
        <p:grpSpPr>
          <a:xfrm>
            <a:off x="171038" y="1292461"/>
            <a:ext cx="4570249" cy="5332149"/>
            <a:chOff x="132209" y="1636365"/>
            <a:chExt cx="4682425" cy="550056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1A7D08B-C10F-425A-B441-363C49C9B5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646" b="67307"/>
            <a:stretch/>
          </p:blipFill>
          <p:spPr>
            <a:xfrm>
              <a:off x="132209" y="1636365"/>
              <a:ext cx="4682424" cy="109940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C17A555-3892-4C22-826F-A803F3E10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8639"/>
            <a:stretch/>
          </p:blipFill>
          <p:spPr>
            <a:xfrm>
              <a:off x="132210" y="2735766"/>
              <a:ext cx="4682424" cy="4401164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8B3FF5-A8CD-4B26-809E-9216E08D327D}"/>
              </a:ext>
            </a:extLst>
          </p:cNvPr>
          <p:cNvCxnSpPr>
            <a:cxnSpLocks/>
          </p:cNvCxnSpPr>
          <p:nvPr/>
        </p:nvCxnSpPr>
        <p:spPr>
          <a:xfrm flipV="1">
            <a:off x="3473886" y="2388447"/>
            <a:ext cx="1537459" cy="34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6265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테마2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돋움체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rgbClr val="FF0000"/>
          </a:solidFill>
          <a:prstDash val="dash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9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99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 w="28575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08AB8F4F399A44CB7DCA526B3DB7244" ma:contentTypeVersion="9" ma:contentTypeDescription="새 문서를 만듭니다." ma:contentTypeScope="" ma:versionID="d9b79e656d0638205a7e2c806cc0e363">
  <xsd:schema xmlns:xsd="http://www.w3.org/2001/XMLSchema" xmlns:xs="http://www.w3.org/2001/XMLSchema" xmlns:p="http://schemas.microsoft.com/office/2006/metadata/properties" xmlns:ns3="13b57b80-6a7d-452f-bf34-365cb98e91ed" targetNamespace="http://schemas.microsoft.com/office/2006/metadata/properties" ma:root="true" ma:fieldsID="6c9d41118415214939088e28ddc32ca4" ns3:_="">
    <xsd:import namespace="13b57b80-6a7d-452f-bf34-365cb98e91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57b80-6a7d-452f-bf34-365cb98e91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614186-B5A4-4D09-B9CC-B573A06673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b57b80-6a7d-452f-bf34-365cb98e91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0CC14F-FAA1-4D00-9504-CB9FCC27E3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8CA25B-F221-4FED-9DF1-6077EB142D51}">
  <ds:schemaRefs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13b57b80-6a7d-452f-bf34-365cb98e91e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23062</TotalTime>
  <Words>1483</Words>
  <Application>Microsoft Office PowerPoint</Application>
  <PresentationFormat>화면 슬라이드 쇼(4:3)</PresentationFormat>
  <Paragraphs>188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HY헤드라인M</vt:lpstr>
      <vt:lpstr>굴림</vt:lpstr>
      <vt:lpstr>맑은 고딕</vt:lpstr>
      <vt:lpstr>Arial</vt:lpstr>
      <vt:lpstr>Arial Black</vt:lpstr>
      <vt:lpstr>Georgia</vt:lpstr>
      <vt:lpstr>Wingdings 2</vt:lpstr>
      <vt:lpstr>테마2</vt:lpstr>
      <vt:lpstr>도시</vt:lpstr>
      <vt:lpstr> 연결리스트를 이용한 큐(Queue)</vt:lpstr>
      <vt:lpstr>목차 </vt:lpstr>
      <vt:lpstr> 큐(Queue)란</vt:lpstr>
      <vt:lpstr>큐(Queue)</vt:lpstr>
      <vt:lpstr>큐(Queue)</vt:lpstr>
      <vt:lpstr>큐(Queue)</vt:lpstr>
      <vt:lpstr>큐(Queue) 예제</vt:lpstr>
      <vt:lpstr>큐(Queue) 예제 – 데이터 탐색</vt:lpstr>
      <vt:lpstr>큐(Queue) 예제 – 데이터 삽입</vt:lpstr>
      <vt:lpstr>큐(Queue) 예제 – 데이터 삭제</vt:lpstr>
      <vt:lpstr>q&amp;a</vt:lpstr>
    </vt:vector>
  </TitlesOfParts>
  <Company>충북대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lee seohee</cp:lastModifiedBy>
  <cp:revision>3319</cp:revision>
  <cp:lastPrinted>2022-01-10T06:09:52Z</cp:lastPrinted>
  <dcterms:created xsi:type="dcterms:W3CDTF">2009-11-08T07:48:45Z</dcterms:created>
  <dcterms:modified xsi:type="dcterms:W3CDTF">2022-01-19T12:01:36Z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0x010100D08AB8F4F399A44CB7DCA526B3DB7244</vt:lpwstr>
  </property>
</Properties>
</file>