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1035683-2883-4C4F-8802-A4DB51D80F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Citibike (2)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2E0A27-798F-4B14-844A-7C0204FDF0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1/28/2023 3:36:51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age Over Ten Days" id="10" name="slide10">
            <a:extLst>
              <a:ext uri="{FF2B5EF4-FFF2-40B4-BE49-F238E27FC236}">
                <a16:creationId xmlns:a16="http://schemas.microsoft.com/office/drawing/2014/main" id="{2CA7662E-1394-43CA-A6B0-C45E63E2AD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n Days" id="11" name="slide11">
            <a:extLst>
              <a:ext uri="{FF2B5EF4-FFF2-40B4-BE49-F238E27FC236}">
                <a16:creationId xmlns:a16="http://schemas.microsoft.com/office/drawing/2014/main" id="{4240505A-0142-46E8-8B49-04472E3126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88" y="0"/>
            <a:ext cx="9968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on Location" id="12" name="slide12">
            <a:extLst>
              <a:ext uri="{FF2B5EF4-FFF2-40B4-BE49-F238E27FC236}">
                <a16:creationId xmlns:a16="http://schemas.microsoft.com/office/drawing/2014/main" id="{4D299510-05E7-4E58-832F-7F9A8A1BD0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18" y="0"/>
            <a:ext cx="8582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age Map Over Ten Days" id="13" name="slide13">
            <a:extLst>
              <a:ext uri="{FF2B5EF4-FFF2-40B4-BE49-F238E27FC236}">
                <a16:creationId xmlns:a16="http://schemas.microsoft.com/office/drawing/2014/main" id="{D076B2AE-7CE8-4E33-B5BE-E355C5495A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" y="0"/>
            <a:ext cx="1074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tations" id="14" name="slide14">
            <a:extLst>
              <a:ext uri="{FF2B5EF4-FFF2-40B4-BE49-F238E27FC236}">
                <a16:creationId xmlns:a16="http://schemas.microsoft.com/office/drawing/2014/main" id="{AA2591CB-689D-4766-A1E5-E05BF4BD73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4962"/>
            <a:ext cx="11734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Trends1" id="2" name="slide2">
            <a:extLst>
              <a:ext uri="{FF2B5EF4-FFF2-40B4-BE49-F238E27FC236}">
                <a16:creationId xmlns:a16="http://schemas.microsoft.com/office/drawing/2014/main" id="{F3B9C6FD-126E-45E8-AB9A-7008D5D13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Trends2" id="3" name="slide3">
            <a:extLst>
              <a:ext uri="{FF2B5EF4-FFF2-40B4-BE49-F238E27FC236}">
                <a16:creationId xmlns:a16="http://schemas.microsoft.com/office/drawing/2014/main" id="{C93E3FDB-8431-4EEE-A723-18AD2DAF3D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Trends3" id="4" name="slide4">
            <a:extLst>
              <a:ext uri="{FF2B5EF4-FFF2-40B4-BE49-F238E27FC236}">
                <a16:creationId xmlns:a16="http://schemas.microsoft.com/office/drawing/2014/main" id="{1BAED60E-4F1E-4519-8B2A-4EED5A79F5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Trends6" id="5" name="slide5">
            <a:extLst>
              <a:ext uri="{FF2B5EF4-FFF2-40B4-BE49-F238E27FC236}">
                <a16:creationId xmlns:a16="http://schemas.microsoft.com/office/drawing/2014/main" id="{81473120-5B7B-450D-A76A-1AE463B1F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Trends5" id="6" name="slide6">
            <a:extLst>
              <a:ext uri="{FF2B5EF4-FFF2-40B4-BE49-F238E27FC236}">
                <a16:creationId xmlns:a16="http://schemas.microsoft.com/office/drawing/2014/main" id="{1B18975F-DA1C-41E8-B94B-F2D8514733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by Age" id="7" name="slide7">
            <a:extLst>
              <a:ext uri="{FF2B5EF4-FFF2-40B4-BE49-F238E27FC236}">
                <a16:creationId xmlns:a16="http://schemas.microsoft.com/office/drawing/2014/main" id="{8598576F-DA43-44B7-AAA2-2FEF5F015B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049"/>
            <a:ext cx="12192000" cy="463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by Hour" id="8" name="slide8">
            <a:extLst>
              <a:ext uri="{FF2B5EF4-FFF2-40B4-BE49-F238E27FC236}">
                <a16:creationId xmlns:a16="http://schemas.microsoft.com/office/drawing/2014/main" id="{D2228C35-EA8F-4E25-A9B8-CDD2FC8829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5" y="0"/>
            <a:ext cx="10184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9" name="slide9">
            <a:extLst>
              <a:ext uri="{FF2B5EF4-FFF2-40B4-BE49-F238E27FC236}">
                <a16:creationId xmlns:a16="http://schemas.microsoft.com/office/drawing/2014/main" id="{4FC13D56-9878-42BD-A9DC-61441EB6A1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" y="0"/>
            <a:ext cx="1074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2023-01-28T23:36:54Z</dcterms:created>
  <dcterms:modified xsi:type="dcterms:W3CDTF">2023-01-28T23:36:54Z</dcterms:modified>
</cp:coreProperties>
</file>