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7B3C-5623-4B3E-9180-059F82514B5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5567C4E-FC01-459D-A0C8-58752DDA7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0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7B3C-5623-4B3E-9180-059F82514B5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7C4E-FC01-459D-A0C8-58752DDA7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8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7B3C-5623-4B3E-9180-059F82514B5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7C4E-FC01-459D-A0C8-58752DDA7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8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7B3C-5623-4B3E-9180-059F82514B5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7C4E-FC01-459D-A0C8-58752DDA7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0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8447B3C-5623-4B3E-9180-059F82514B5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5567C4E-FC01-459D-A0C8-58752DDA7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7B3C-5623-4B3E-9180-059F82514B5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7C4E-FC01-459D-A0C8-58752DDA7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9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7B3C-5623-4B3E-9180-059F82514B5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7C4E-FC01-459D-A0C8-58752DDA7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4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7B3C-5623-4B3E-9180-059F82514B5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7C4E-FC01-459D-A0C8-58752DDA7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7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7B3C-5623-4B3E-9180-059F82514B5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7C4E-FC01-459D-A0C8-58752DDA7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9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7B3C-5623-4B3E-9180-059F82514B5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7C4E-FC01-459D-A0C8-58752DDA7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2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7B3C-5623-4B3E-9180-059F82514B58}" type="datetimeFigureOut">
              <a:rPr lang="en-US" smtClean="0"/>
              <a:t>1/3/2024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7C4E-FC01-459D-A0C8-58752DDA7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8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8447B3C-5623-4B3E-9180-059F82514B5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5567C4E-FC01-459D-A0C8-58752DDA7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4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8D3A-A8A8-4FAC-8F0B-EB3E3BA9C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ATTENDANCE APP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FD7D0-B0B7-5009-FAD1-0F1F0B3A7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Computer vision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7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65267-AC09-A3BE-EA8F-581ADBE0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0" y="484632"/>
            <a:ext cx="27849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AU" sz="4800" dirty="0"/>
              <a:t>Python</a:t>
            </a:r>
            <a:br>
              <a:rPr lang="en-AU" sz="4800" dirty="0"/>
            </a:br>
            <a:r>
              <a:rPr lang="en-AU" sz="4800" dirty="0"/>
              <a:t>GUI LOG In</a:t>
            </a:r>
            <a:endParaRPr lang="en-US" sz="4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AutoShape 2">
            <a:extLst>
              <a:ext uri="{FF2B5EF4-FFF2-40B4-BE49-F238E27FC236}">
                <a16:creationId xmlns:a16="http://schemas.microsoft.com/office/drawing/2014/main" id="{714AC908-897C-31C0-D439-AD6B355AFF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825F39-4865-BDFA-ED24-F33E4EF2F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858"/>
            <a:ext cx="8798442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41D633-9E16-B534-90EE-077F50FDA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1894" y="2654995"/>
            <a:ext cx="47434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87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65267-AC09-A3BE-EA8F-581ADBE0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0" y="484632"/>
            <a:ext cx="2842136" cy="1609344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AU" sz="4800" dirty="0"/>
              <a:t>Python GUI Select course and week page</a:t>
            </a:r>
            <a:endParaRPr lang="en-US" sz="4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AutoShape 2">
            <a:extLst>
              <a:ext uri="{FF2B5EF4-FFF2-40B4-BE49-F238E27FC236}">
                <a16:creationId xmlns:a16="http://schemas.microsoft.com/office/drawing/2014/main" id="{714AC908-897C-31C0-D439-AD6B355AFF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286770B-02E3-5988-633E-51D8D7398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8708025" cy="68580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CC7BEC-C026-07C8-5C47-97E5A9B73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9044" y="2578608"/>
            <a:ext cx="46863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35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65267-AC09-A3BE-EA8F-581ADBE0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2108" y="0"/>
            <a:ext cx="3343236" cy="219325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800" dirty="0"/>
              <a:t>Face</a:t>
            </a:r>
            <a:br>
              <a:rPr lang="en-US" sz="4800" dirty="0"/>
            </a:br>
            <a:r>
              <a:rPr lang="en-US" sz="4800" dirty="0"/>
              <a:t>Recognition page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AutoShape 2">
            <a:extLst>
              <a:ext uri="{FF2B5EF4-FFF2-40B4-BE49-F238E27FC236}">
                <a16:creationId xmlns:a16="http://schemas.microsoft.com/office/drawing/2014/main" id="{714AC908-897C-31C0-D439-AD6B355AFF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371F4-9E32-DD8C-EBF3-6077BC1DC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"/>
            <a:ext cx="8766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4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9B473-EC9C-5429-BF81-6C56F512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15" y="5755266"/>
            <a:ext cx="3816774" cy="833865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AU" sz="4400" dirty="0"/>
              <a:t>firebase</a:t>
            </a:r>
            <a:endParaRPr lang="en-US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240DEA-83D1-8BC5-F516-BD16D3C54E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" t="13768" r="38056" b="5072"/>
          <a:stretch/>
        </p:blipFill>
        <p:spPr>
          <a:xfrm>
            <a:off x="3343" y="-13109"/>
            <a:ext cx="12188657" cy="564541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10CC72-C35F-FC87-E085-CE46E3550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7171" y="5864340"/>
            <a:ext cx="5785360" cy="615715"/>
          </a:xfrm>
        </p:spPr>
        <p:txBody>
          <a:bodyPr>
            <a:normAutofit lnSpcReduction="10000"/>
          </a:bodyPr>
          <a:lstStyle/>
          <a:p>
            <a:r>
              <a:rPr lang="en-AU" dirty="0"/>
              <a:t>real time database is used to save all our data on the firebase cloud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21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65267-AC09-A3BE-EA8F-581ADBE0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AU" sz="4800" dirty="0"/>
              <a:t>Sign up page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C86F9-5563-55D5-6348-DE6ABD9791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39" r="-2" b="22300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B1FB1-9561-D2BC-F726-70D48477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en-AU" sz="1800" dirty="0"/>
              <a:t>Authentication is made using firebase authentications</a:t>
            </a:r>
            <a:endParaRPr lang="en-US" sz="1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847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65267-AC09-A3BE-EA8F-581ADBE0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AU" sz="4800" dirty="0"/>
              <a:t>Login page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C86F9-5563-55D5-6348-DE6ABD9791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41" b="15941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B1FB1-9561-D2BC-F726-70D48477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en-AU" sz="1800" dirty="0"/>
              <a:t>Login can be made by username and password or using normal google account</a:t>
            </a:r>
            <a:endParaRPr lang="en-US" sz="1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AutoShape 2">
            <a:extLst>
              <a:ext uri="{FF2B5EF4-FFF2-40B4-BE49-F238E27FC236}">
                <a16:creationId xmlns:a16="http://schemas.microsoft.com/office/drawing/2014/main" id="{714AC908-897C-31C0-D439-AD6B355AFF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6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65267-AC09-A3BE-EA8F-581ADBE0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AU" sz="4800" dirty="0"/>
              <a:t>Login page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C86F9-5563-55D5-6348-DE6ABD9791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41" b="15941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B1FB1-9561-D2BC-F726-70D48477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en-AU" sz="1800" dirty="0"/>
              <a:t>Accessing the google account in order to login</a:t>
            </a:r>
            <a:endParaRPr lang="en-US" sz="1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AutoShape 2">
            <a:extLst>
              <a:ext uri="{FF2B5EF4-FFF2-40B4-BE49-F238E27FC236}">
                <a16:creationId xmlns:a16="http://schemas.microsoft.com/office/drawing/2014/main" id="{714AC908-897C-31C0-D439-AD6B355AFF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1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65267-AC09-A3BE-EA8F-581ADBE0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AU" sz="4800" dirty="0"/>
              <a:t>main page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C86F9-5563-55D5-6348-DE6ABD9791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-72" b="5297"/>
          <a:stretch/>
        </p:blipFill>
        <p:spPr>
          <a:xfrm>
            <a:off x="3344" y="9"/>
            <a:ext cx="4646726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B1FB1-9561-D2BC-F726-70D48477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en-AU" sz="1800" dirty="0"/>
              <a:t>Where user can access classes or add new class</a:t>
            </a:r>
            <a:endParaRPr lang="en-US" sz="1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AutoShape 2">
            <a:extLst>
              <a:ext uri="{FF2B5EF4-FFF2-40B4-BE49-F238E27FC236}">
                <a16:creationId xmlns:a16="http://schemas.microsoft.com/office/drawing/2014/main" id="{714AC908-897C-31C0-D439-AD6B355AFF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8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65267-AC09-A3BE-EA8F-581ADBE0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AU" sz="4800" dirty="0"/>
              <a:t>week page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C86F9-5563-55D5-6348-DE6ABD9791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-72" b="31882"/>
          <a:stretch/>
        </p:blipFill>
        <p:spPr>
          <a:xfrm>
            <a:off x="3344" y="9"/>
            <a:ext cx="4646726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B1FB1-9561-D2BC-F726-70D48477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en-AU" sz="1800" dirty="0"/>
              <a:t>Where user can access weeks inside classes or add new week</a:t>
            </a:r>
            <a:endParaRPr lang="en-US" sz="1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AutoShape 2">
            <a:extLst>
              <a:ext uri="{FF2B5EF4-FFF2-40B4-BE49-F238E27FC236}">
                <a16:creationId xmlns:a16="http://schemas.microsoft.com/office/drawing/2014/main" id="{714AC908-897C-31C0-D439-AD6B355AFF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0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65267-AC09-A3BE-EA8F-581ADBE0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AU" sz="4800" dirty="0"/>
              <a:t>attendance page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C86F9-5563-55D5-6348-DE6ABD9791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-1" r="-281" b="-428"/>
          <a:stretch/>
        </p:blipFill>
        <p:spPr>
          <a:xfrm>
            <a:off x="3344" y="9"/>
            <a:ext cx="4646726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B1FB1-9561-D2BC-F726-70D48477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en-AU" sz="1800" dirty="0"/>
              <a:t>Here user can view students that have attended this week and adding new students either by camera or manually . User can also edit existing students by changing their name or remove a student from the attendance</a:t>
            </a:r>
            <a:endParaRPr lang="en-US" sz="1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AutoShape 2">
            <a:extLst>
              <a:ext uri="{FF2B5EF4-FFF2-40B4-BE49-F238E27FC236}">
                <a16:creationId xmlns:a16="http://schemas.microsoft.com/office/drawing/2014/main" id="{714AC908-897C-31C0-D439-AD6B355AFF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7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65267-AC09-A3BE-EA8F-581ADBE0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AU" sz="4800" dirty="0" err="1"/>
              <a:t>Ngrok</a:t>
            </a:r>
            <a:r>
              <a:rPr lang="en-AU" sz="4800" dirty="0"/>
              <a:t> </a:t>
            </a:r>
            <a:r>
              <a:rPr lang="en-AU" sz="4800" dirty="0" err="1"/>
              <a:t>SErver</a:t>
            </a:r>
            <a:endParaRPr lang="en-US" sz="4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AutoShape 2">
            <a:extLst>
              <a:ext uri="{FF2B5EF4-FFF2-40B4-BE49-F238E27FC236}">
                <a16:creationId xmlns:a16="http://schemas.microsoft.com/office/drawing/2014/main" id="{714AC908-897C-31C0-D439-AD6B355AFF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14CB90-D39E-9374-55C0-5100EE0E8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856" y="3019236"/>
            <a:ext cx="7543800" cy="38387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DD271D-B0DC-A35A-0305-0AF4FC9729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5003" y="3546254"/>
            <a:ext cx="4708187" cy="277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1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3FCD709-E280-4E4E-AA87-42D6E1979AE2}">
  <we:reference id="cdbb5c38-15c9-4da0-8eab-5227ff292266" version="3.1.0.0" store="EXCatalog" storeType="EXCatalog"/>
  <we:alternateReferences>
    <we:reference id="WA104380449" version="3.1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681</TotalTime>
  <Words>135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Rockwell</vt:lpstr>
      <vt:lpstr>Rockwell Condensed</vt:lpstr>
      <vt:lpstr>Rockwell Extra Bold</vt:lpstr>
      <vt:lpstr>Wingdings</vt:lpstr>
      <vt:lpstr>Wood Type</vt:lpstr>
      <vt:lpstr>ATTENDANCE APP</vt:lpstr>
      <vt:lpstr>firebase</vt:lpstr>
      <vt:lpstr>Sign up page</vt:lpstr>
      <vt:lpstr>Login page</vt:lpstr>
      <vt:lpstr>Login page</vt:lpstr>
      <vt:lpstr>main page</vt:lpstr>
      <vt:lpstr>week page</vt:lpstr>
      <vt:lpstr>attendance page</vt:lpstr>
      <vt:lpstr>Ngrok SErver</vt:lpstr>
      <vt:lpstr>Python GUI LOG In</vt:lpstr>
      <vt:lpstr>Python GUI Select course and week page</vt:lpstr>
      <vt:lpstr>Face Recognition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APP</dc:title>
  <dc:creator>mahmoud.akrm@ejust.edu.eg</dc:creator>
  <cp:lastModifiedBy>ahmed abdelkader</cp:lastModifiedBy>
  <cp:revision>6</cp:revision>
  <dcterms:created xsi:type="dcterms:W3CDTF">2024-01-03T00:03:27Z</dcterms:created>
  <dcterms:modified xsi:type="dcterms:W3CDTF">2024-01-03T18:10:57Z</dcterms:modified>
</cp:coreProperties>
</file>