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858" y="-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9/13/2024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8964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52599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37357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9/13/2024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4752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68003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1899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9/13/2024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03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9/13/2024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56055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9/13/2024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33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8068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09171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9/13/2024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13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24" r:id="rId6"/>
    <p:sldLayoutId id="2147483720" r:id="rId7"/>
    <p:sldLayoutId id="2147483721" r:id="rId8"/>
    <p:sldLayoutId id="2147483722" r:id="rId9"/>
    <p:sldLayoutId id="2147483723" r:id="rId10"/>
    <p:sldLayoutId id="214748372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Neon 3D circle art">
            <a:extLst>
              <a:ext uri="{FF2B5EF4-FFF2-40B4-BE49-F238E27FC236}">
                <a16:creationId xmlns:a16="http://schemas.microsoft.com/office/drawing/2014/main" id="{54D25AB1-DC75-0903-FC56-420A4823028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309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56F53A-30BF-4BA3-B8E0-69BAE591E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2477" y="1033893"/>
            <a:ext cx="9090476" cy="2179601"/>
          </a:xfrm>
        </p:spPr>
        <p:txBody>
          <a:bodyPr anchor="b">
            <a:normAutofit/>
          </a:bodyPr>
          <a:lstStyle/>
          <a:p>
            <a:pPr algn="ctr"/>
            <a:r>
              <a:rPr lang="en-IN" dirty="0">
                <a:solidFill>
                  <a:srgbClr val="FFFFFF"/>
                </a:solidFill>
              </a:rPr>
              <a:t>KUVENTECH INDIA PVT LTD</a:t>
            </a:r>
            <a:br>
              <a:rPr lang="en-IN" dirty="0">
                <a:solidFill>
                  <a:srgbClr val="FFFFFF"/>
                </a:solidFill>
              </a:rPr>
            </a:b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B05CFC-D1EB-CB86-456B-865FAB08E7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99029" y="3213494"/>
            <a:ext cx="6190895" cy="3094985"/>
          </a:xfrm>
        </p:spPr>
        <p:txBody>
          <a:bodyPr anchor="t">
            <a:normAutofit fontScale="55000" lnSpcReduction="20000"/>
          </a:bodyPr>
          <a:lstStyle/>
          <a:p>
            <a:pPr algn="ctr"/>
            <a:endParaRPr lang="en-IN" sz="4800" dirty="0">
              <a:solidFill>
                <a:srgbClr val="FFFFFF"/>
              </a:solidFill>
              <a:latin typeface="Arial Rounded MT Bold" panose="020F070403050403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pPr algn="ctr"/>
            <a:r>
              <a:rPr lang="en-IN" sz="4800" dirty="0">
                <a:solidFill>
                  <a:srgbClr val="FFFFFF"/>
                </a:solidFill>
                <a:latin typeface="Arial Rounded MT Bold" panose="020F07040305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WELCOMES</a:t>
            </a:r>
          </a:p>
          <a:p>
            <a:pPr algn="ctr"/>
            <a:endParaRPr lang="en-IN" sz="4800" dirty="0">
              <a:solidFill>
                <a:srgbClr val="FFFFFF"/>
              </a:solidFill>
              <a:latin typeface="Arial Rounded MT Bold" panose="020F070403050403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pPr algn="ctr"/>
            <a:r>
              <a:rPr lang="en-IN" sz="4800">
                <a:solidFill>
                  <a:srgbClr val="FFFFFF"/>
                </a:solidFill>
                <a:latin typeface="Arial Rounded MT Bold" panose="020F07040305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YOU</a:t>
            </a:r>
          </a:p>
          <a:p>
            <a:pPr algn="ctr"/>
            <a:endParaRPr lang="en-IN" sz="4800" dirty="0">
              <a:solidFill>
                <a:srgbClr val="FFFFFF"/>
              </a:solidFill>
              <a:latin typeface="Arial Rounded MT Bold" panose="020F070403050403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pPr algn="ctr"/>
            <a:r>
              <a:rPr lang="en-IN" sz="4800" dirty="0">
                <a:solidFill>
                  <a:srgbClr val="FFFFFF"/>
                </a:solidFill>
                <a:latin typeface="Arial Rounded MT Bold" panose="020F07040305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ALL</a:t>
            </a:r>
          </a:p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F7F2079-504C-499A-A644-58F4DDC76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491506" y="-615180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08356" y="353329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4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516668"/>
            <a:ext cx="4187283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969850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0404274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Rounded MT Bold</vt:lpstr>
      <vt:lpstr>Avenir Next LT Pro</vt:lpstr>
      <vt:lpstr>Avenir Next LT Pro Light</vt:lpstr>
      <vt:lpstr>Georgia Pro Semibold</vt:lpstr>
      <vt:lpstr>RocaVTI</vt:lpstr>
      <vt:lpstr>KUVENTECH INDIA PVT LTD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Prakash G Swamy</dc:creator>
  <cp:lastModifiedBy>Prakash G Swamy</cp:lastModifiedBy>
  <cp:revision>4</cp:revision>
  <dcterms:created xsi:type="dcterms:W3CDTF">2024-09-12T23:46:14Z</dcterms:created>
  <dcterms:modified xsi:type="dcterms:W3CDTF">2024-09-12T23:52:08Z</dcterms:modified>
</cp:coreProperties>
</file>