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73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7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669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1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0672-0698-3C46-BD73-168DB41FCD9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70606-E452-6345-B4F2-5D612CDB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aw_of_cosin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0C33-2ECC-9945-9D7D-5840DA714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24" y="2404531"/>
            <a:ext cx="9051579" cy="1646302"/>
          </a:xfrm>
        </p:spPr>
        <p:txBody>
          <a:bodyPr/>
          <a:lstStyle/>
          <a:p>
            <a:r>
              <a:rPr lang="en-US" dirty="0"/>
              <a:t>The Law of Cosines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562F8-A363-2A46-8EE9-173577F7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5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Applying the Law of Cosines to Determine Sentence Similarity </a:t>
            </a:r>
          </a:p>
          <a:p>
            <a:r>
              <a:rPr lang="en-US" dirty="0"/>
              <a:t>with Natural Language Processing</a:t>
            </a:r>
          </a:p>
          <a:p>
            <a:endParaRPr lang="en-US" dirty="0"/>
          </a:p>
          <a:p>
            <a:r>
              <a:rPr lang="en-US" dirty="0"/>
              <a:t>Nathan Lloyd</a:t>
            </a:r>
          </a:p>
        </p:txBody>
      </p:sp>
    </p:spTree>
    <p:extLst>
      <p:ext uri="{BB962C8B-B14F-4D97-AF65-F5344CB8AC3E}">
        <p14:creationId xmlns:p14="http://schemas.microsoft.com/office/powerpoint/2010/main" val="178399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1B2D6-8D0A-2647-AD47-BBE9EF7A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The Law of Cosines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AutoShape 6" descr="{\displaystyle c^{2}=a^{2}+b^{2}-2ab\cos \gamma ,}">
            <a:extLst>
              <a:ext uri="{FF2B5EF4-FFF2-40B4-BE49-F238E27FC236}">
                <a16:creationId xmlns:a16="http://schemas.microsoft.com/office/drawing/2014/main" id="{0D451B61-289F-C543-87B9-69401189572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33500" y="2160588"/>
            <a:ext cx="859631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Relates the lengths of the sides of a triangle to the cosine of one of its angles</a:t>
            </a:r>
          </a:p>
          <a:p>
            <a:endParaRPr lang="en-US" dirty="0"/>
          </a:p>
          <a:p>
            <a:r>
              <a:rPr lang="en-US" dirty="0"/>
              <a:t>Generalizes the Pythagorean Theorem, which only holds true for right triangles, to all triangles</a:t>
            </a:r>
          </a:p>
          <a:p>
            <a:endParaRPr lang="en-US" dirty="0"/>
          </a:p>
          <a:p>
            <a:r>
              <a:rPr lang="en-US" dirty="0"/>
              <a:t>Reduces to the Pythagorean Theorem when angle A = 90 degrees since then the cos 90 degrees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Wikipedia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utoShape 8" descr="{\displaystyle c^{2}=a^{2}+b^{2}-2ab\cos \gamma ,}">
            <a:extLst>
              <a:ext uri="{FF2B5EF4-FFF2-40B4-BE49-F238E27FC236}">
                <a16:creationId xmlns:a16="http://schemas.microsoft.com/office/drawing/2014/main" id="{A9EBCA18-0FF7-2048-A17F-D0619E105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CC67FD-A0AC-FD43-BD66-A8B1CF0C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502516"/>
            <a:ext cx="2843084" cy="4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4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63CC-A15D-9048-A129-740A3EAE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8E23-2762-BD4F-8768-D109451F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539"/>
            <a:ext cx="8596668" cy="495962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Computer Science field which strives to understand text the way humans do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Context and Sentiment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(I like pizza, I like peperoni, I hate pizza) =&gt; first two are more similar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Named Entity Recognition (NER)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Can distinguish between “Apple” the company and “apple” the tasty fruit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Part of Speech Tagging (nouns, verbs, etc.)</a:t>
            </a:r>
          </a:p>
        </p:txBody>
      </p:sp>
    </p:spTree>
    <p:extLst>
      <p:ext uri="{BB962C8B-B14F-4D97-AF65-F5344CB8AC3E}">
        <p14:creationId xmlns:p14="http://schemas.microsoft.com/office/powerpoint/2010/main" val="167492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C030-F246-3549-9BA8-FA26C9A7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DCC2-3270-7447-B8EE-E03492A1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5173"/>
            <a:ext cx="8596668" cy="2303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Obtain a trained “model”</a:t>
            </a:r>
          </a:p>
          <a:p>
            <a:pPr marL="0" indent="0">
              <a:buNone/>
            </a:pPr>
            <a:r>
              <a:rPr lang="en-US" dirty="0"/>
              <a:t>2. Use “model” to convert sentences text to vectors</a:t>
            </a:r>
          </a:p>
          <a:p>
            <a:pPr marL="0" indent="0">
              <a:buNone/>
            </a:pPr>
            <a:r>
              <a:rPr lang="en-US" dirty="0"/>
              <a:t>	“I like pizza” -&gt; [ 0.1301118 ,  0.17063677,  0.06719759, -0.34385097…]</a:t>
            </a:r>
          </a:p>
          <a:p>
            <a:pPr marL="0" indent="0">
              <a:buNone/>
            </a:pPr>
            <a:r>
              <a:rPr lang="en-US" dirty="0"/>
              <a:t>3. Use a method such as “cosine similarity” to compare the vectors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41658C-05A0-1A46-9BCC-C36C3067319D}"/>
              </a:ext>
            </a:extLst>
          </p:cNvPr>
          <p:cNvSpPr txBox="1">
            <a:spLocks/>
          </p:cNvSpPr>
          <p:nvPr/>
        </p:nvSpPr>
        <p:spPr>
          <a:xfrm>
            <a:off x="792664" y="1436066"/>
            <a:ext cx="8596668" cy="2303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An NLP “model” is data that can be used to process text. The models are generated by artificial neural networks (ANNs) using a machine learning technique known as “deep learning”.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The process is computationally intensive and cannot be performed in a significant way on a home computer. Thankfully, there are hundreds of “pre-trained” models optimized for a variety of tasks available on the internet provided by Universities, researchers and major tech companies.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C030-F246-3549-9BA8-FA26C9A7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927D8-3C0E-9A4E-9B0B-9ACCA18E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" y="1530928"/>
            <a:ext cx="5858444" cy="1317449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AC474E03-D10B-DF43-AFD2-F1E2720E2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44" y="3308566"/>
            <a:ext cx="6734242" cy="2878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4E54E1-04B8-F749-BEA9-2D63D623D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151" y="1079500"/>
            <a:ext cx="3340100" cy="2349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CEC378-EAC1-3E45-86C1-79B43AAD02EE}"/>
              </a:ext>
            </a:extLst>
          </p:cNvPr>
          <p:cNvSpPr txBox="1"/>
          <p:nvPr/>
        </p:nvSpPr>
        <p:spPr>
          <a:xfrm>
            <a:off x="2098277" y="6446579"/>
            <a:ext cx="504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**Can be generalized to vectors of any length!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5761F8-241C-E944-8276-9202703FAED0}"/>
              </a:ext>
            </a:extLst>
          </p:cNvPr>
          <p:cNvSpPr txBox="1"/>
          <p:nvPr/>
        </p:nvSpPr>
        <p:spPr>
          <a:xfrm>
            <a:off x="5695907" y="580542"/>
            <a:ext cx="367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section 8.5 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3128067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{F674671F-DBA9-C543-A025-E8B556C65710}tf10001060</Template>
  <TotalTime>172</TotalTime>
  <Words>303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Wingdings 3</vt:lpstr>
      <vt:lpstr>Facet</vt:lpstr>
      <vt:lpstr>The Law of Cosines</vt:lpstr>
      <vt:lpstr>The Law of Cosines</vt:lpstr>
      <vt:lpstr>Natural Language Processing</vt:lpstr>
      <vt:lpstr>Comparing Sentences</vt:lpstr>
      <vt:lpstr>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Law of Cosines</dc:title>
  <dc:creator>Nathan Lloyd</dc:creator>
  <cp:lastModifiedBy>Nathan Lloyd</cp:lastModifiedBy>
  <cp:revision>16</cp:revision>
  <dcterms:created xsi:type="dcterms:W3CDTF">2021-05-13T16:52:43Z</dcterms:created>
  <dcterms:modified xsi:type="dcterms:W3CDTF">2021-05-13T19:45:04Z</dcterms:modified>
</cp:coreProperties>
</file>