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59" r:id="rId6"/>
    <p:sldId id="2458" r:id="rId7"/>
    <p:sldId id="2459" r:id="rId8"/>
    <p:sldId id="2460" r:id="rId9"/>
    <p:sldId id="2461" r:id="rId10"/>
    <p:sldId id="2462" r:id="rId11"/>
    <p:sldId id="2463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C8D905-AD25-4EA9-9BA7-CDFBE2B6064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E93C0F-2CD9-4A6C-84A8-9380826C2B1F}" type="datetime1">
              <a:rPr lang="zh-TW" altLang="en-US" noProof="0" smtClean="0"/>
              <a:t>2022/9/2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8B34ED-4CDD-41C9-90F7-D768D5559A6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808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864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23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pc="300" noProof="0"/>
              <a:t>年度檢閱​​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4000" spc="300" noProof="0"/>
              <a:t>按一下以編輯母片標題樣式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1" name="文字版面配置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3" name="文字版面配置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線上影像預留位置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5" name="線上影像預留位置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6" name="線上影像預留位置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標題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algn="ctr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此處為投影片標題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9" name="投影片編號預留位置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圖片版面配置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圖片版面配置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圖片版面配置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19" name="圖片版面配置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4" name="內容版面配置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20" name="投影片編號預留位置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28" name="文字預留位置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9" name="文字預留位置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0" name="文字預留位置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1" name="投影片編號預留位置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標題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BLUR HASH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2022.9.2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​檢測相似圖片​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流程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en-US" altLang="zh-TW" dirty="0"/>
              <a:t>components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主要分成三步驟，首先將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hash</a:t>
            </a:r>
            <a:r>
              <a:rPr lang="zh-TW" altLang="en-US" i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code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轉成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bit map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再將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bit map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分割出三通道並對三通道進行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hash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編碼，完成後存進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list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，最後再將每張圖片的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hash value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做比對找出相似圖片。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2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9039FAC-31D8-6A4B-4EA6-CB912ECE1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9" y="350053"/>
            <a:ext cx="4108677" cy="61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decode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zh-TW" altLang="en-US" dirty="0"/>
              <a:t>細部介紹</a:t>
            </a:r>
            <a:r>
              <a:rPr lang="en-US" altLang="zh-TW" dirty="0"/>
              <a:t>-</a:t>
            </a:r>
            <a:r>
              <a:rPr lang="zh-TW" altLang="en-US" dirty="0"/>
              <a:t>一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將輸入的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hash code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轉成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bit map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，再將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RGB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三通道的順序對調成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BGR(</a:t>
            </a:r>
            <a:r>
              <a:rPr lang="en-US" altLang="zh-TW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opencv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圖片格式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，後存成</a:t>
            </a:r>
            <a:r>
              <a:rPr lang="en-US" altLang="zh-TW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np.array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3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0F6672-9987-B678-77F6-F72B5F00C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0" y="3122382"/>
            <a:ext cx="5924939" cy="6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hash encode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zh-TW" altLang="en-US" dirty="0"/>
              <a:t>細部介紹</a:t>
            </a:r>
            <a:r>
              <a:rPr lang="en-US" altLang="zh-TW" dirty="0"/>
              <a:t>-</a:t>
            </a:r>
            <a:r>
              <a:rPr lang="zh-TW" altLang="en-US" dirty="0"/>
              <a:t>二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採用基本的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hash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演算法，超過平均值的像素設為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其餘設為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，註解部分是</a:t>
            </a:r>
            <a:r>
              <a:rPr lang="en-US" altLang="zh-TW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dct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hash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演算法目前測試結果與基本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hash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各有優缺但速度較慢，也嘗試過直方圖比對結果較差。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4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96AD9F-A67F-992F-B948-D0509744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7" y="1094096"/>
            <a:ext cx="4908902" cy="4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6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compare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zh-TW" altLang="en-US" dirty="0"/>
              <a:t>細部介紹</a:t>
            </a:r>
            <a:r>
              <a:rPr lang="en-US" altLang="zh-TW" dirty="0"/>
              <a:t>-</a:t>
            </a:r>
            <a:r>
              <a:rPr lang="zh-TW" altLang="en-US" dirty="0"/>
              <a:t>三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dirty="0"/>
              <a:t>目前採用對所有圖片一對一做比較，三通道均小於閥值者判斷為相似，時間複雜度為</a:t>
            </a:r>
            <a:r>
              <a:rPr lang="en-US" altLang="zh-TW" dirty="0"/>
              <a:t>n^2</a:t>
            </a:r>
            <a:r>
              <a:rPr lang="zh-TW" altLang="en-US" dirty="0"/>
              <a:t>效率較差但較不易有遺漏，未來可調整比對的方式。</a:t>
            </a:r>
            <a:endParaRPr lang="en-US" altLang="zh-TW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5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D2AA02-F66D-5D32-46B9-BF38DE0F1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0" y="2495550"/>
            <a:ext cx="5791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0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29D1BA-C6AC-720D-8150-412DCA87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BDC1EDED-74CB-A43C-4AAF-1CC8DB1D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90" y="997931"/>
            <a:ext cx="5897218" cy="884238"/>
          </a:xfrm>
        </p:spPr>
        <p:txBody>
          <a:bodyPr/>
          <a:lstStyle/>
          <a:p>
            <a:pPr algn="ctr"/>
            <a:r>
              <a:rPr lang="zh-TW" altLang="en-US" dirty="0"/>
              <a:t>圖片相似度方法比較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C8038E1-B68F-3936-8B96-7B5EC327C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23560"/>
              </p:ext>
            </p:extLst>
          </p:nvPr>
        </p:nvGraphicFramePr>
        <p:xfrm>
          <a:off x="1873307" y="2556854"/>
          <a:ext cx="8445385" cy="299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77">
                  <a:extLst>
                    <a:ext uri="{9D8B030D-6E8A-4147-A177-3AD203B41FA5}">
                      <a16:colId xmlns:a16="http://schemas.microsoft.com/office/drawing/2014/main" val="2667059318"/>
                    </a:ext>
                  </a:extLst>
                </a:gridCol>
                <a:gridCol w="1689077">
                  <a:extLst>
                    <a:ext uri="{9D8B030D-6E8A-4147-A177-3AD203B41FA5}">
                      <a16:colId xmlns:a16="http://schemas.microsoft.com/office/drawing/2014/main" val="420915613"/>
                    </a:ext>
                  </a:extLst>
                </a:gridCol>
                <a:gridCol w="1689077">
                  <a:extLst>
                    <a:ext uri="{9D8B030D-6E8A-4147-A177-3AD203B41FA5}">
                      <a16:colId xmlns:a16="http://schemas.microsoft.com/office/drawing/2014/main" val="2585798095"/>
                    </a:ext>
                  </a:extLst>
                </a:gridCol>
                <a:gridCol w="1689077">
                  <a:extLst>
                    <a:ext uri="{9D8B030D-6E8A-4147-A177-3AD203B41FA5}">
                      <a16:colId xmlns:a16="http://schemas.microsoft.com/office/drawing/2014/main" val="1763910345"/>
                    </a:ext>
                  </a:extLst>
                </a:gridCol>
                <a:gridCol w="1689077">
                  <a:extLst>
                    <a:ext uri="{9D8B030D-6E8A-4147-A177-3AD203B41FA5}">
                      <a16:colId xmlns:a16="http://schemas.microsoft.com/office/drawing/2014/main" val="3270482429"/>
                    </a:ext>
                  </a:extLst>
                </a:gridCol>
              </a:tblGrid>
              <a:tr h="7491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直方圖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Hash(</a:t>
                      </a:r>
                      <a:r>
                        <a:rPr lang="zh-TW" altLang="en-US" dirty="0"/>
                        <a:t>目前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phash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Code </a:t>
                      </a:r>
                      <a:r>
                        <a:rPr lang="en-US" altLang="zh-TW" dirty="0" err="1"/>
                        <a:t>cmp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111705"/>
                  </a:ext>
                </a:extLst>
              </a:tr>
              <a:tr h="74916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略慢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極快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055322"/>
                  </a:ext>
                </a:extLst>
              </a:tr>
              <a:tr h="74916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準確度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待驗證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779836"/>
                  </a:ext>
                </a:extLst>
              </a:tr>
              <a:tr h="74916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可行性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待研究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2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6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29D1BA-C6AC-720D-8150-412DCA87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BDC1EDED-74CB-A43C-4AAF-1CC8DB1D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91" y="721999"/>
            <a:ext cx="5897218" cy="884238"/>
          </a:xfrm>
        </p:spPr>
        <p:txBody>
          <a:bodyPr/>
          <a:lstStyle/>
          <a:p>
            <a:pPr algn="ctr"/>
            <a:r>
              <a:rPr lang="zh-TW" altLang="en-US" dirty="0"/>
              <a:t>優秀範例</a:t>
            </a:r>
            <a:r>
              <a:rPr lang="en-US" altLang="zh-TW" dirty="0"/>
              <a:t>(</a:t>
            </a:r>
            <a:r>
              <a:rPr lang="zh-TW" altLang="en-US" dirty="0"/>
              <a:t>皆為相異圖片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C901859-D7FF-3D3A-46C2-B96DAA6C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41" y="4255880"/>
            <a:ext cx="2657238" cy="18801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FC9EE7A-7290-6751-B7FE-B201097F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40" y="2116547"/>
            <a:ext cx="2657237" cy="19933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FE9193E-A0C1-7BD9-A380-9259E5E9A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94" y="2116547"/>
            <a:ext cx="2657238" cy="199337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1A35381-BBF4-3431-246C-900F0D0CA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203" y="4253578"/>
            <a:ext cx="2509331" cy="188242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F473FF2-4D7B-6BC6-4521-9B4F81BB4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758" y="4253578"/>
            <a:ext cx="2509332" cy="188242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024443D-7022-A0DB-E2EF-1A0613DF5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8075" y="2133987"/>
            <a:ext cx="2610740" cy="195849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1E7A076-BDB0-59FF-E660-CD3CFA98DF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8203" y="2116547"/>
            <a:ext cx="2610740" cy="195849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D458120-3D7D-9948-A236-44490D1FB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694" y="4255881"/>
            <a:ext cx="2657238" cy="18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6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29D1BA-C6AC-720D-8150-412DCA87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BDC1EDED-74CB-A43C-4AAF-1CC8DB1D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90" y="771428"/>
            <a:ext cx="5897218" cy="884238"/>
          </a:xfrm>
        </p:spPr>
        <p:txBody>
          <a:bodyPr/>
          <a:lstStyle/>
          <a:p>
            <a:pPr algn="ctr"/>
            <a:r>
              <a:rPr lang="zh-TW" altLang="en-US" dirty="0"/>
              <a:t>失敗範例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136214-E3D2-0317-3FA1-26B1EFE5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06" y="1823060"/>
            <a:ext cx="3179707" cy="2249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D1E155C-F258-259B-45CA-BB7B1E5F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061" y="1823060"/>
            <a:ext cx="3179707" cy="224979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EB1816E-33B1-1487-0D5D-B85E325FF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762" y="4240247"/>
            <a:ext cx="2249793" cy="224979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4D2530-DD31-FC37-35CD-66F0FE2D8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905" y="4240247"/>
            <a:ext cx="2262017" cy="226201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FB858E2-59CF-EF08-F456-D5D26D8EED45}"/>
              </a:ext>
            </a:extLst>
          </p:cNvPr>
          <p:cNvSpPr txBox="1"/>
          <p:nvPr/>
        </p:nvSpPr>
        <p:spPr>
          <a:xfrm>
            <a:off x="9466563" y="6098971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好像只能說</a:t>
            </a:r>
            <a:r>
              <a:rPr lang="en-US" altLang="zh-TW" dirty="0"/>
              <a:t>…</a:t>
            </a:r>
            <a:r>
              <a:rPr lang="zh-TW" altLang="en-US" dirty="0"/>
              <a:t>  真的很像</a:t>
            </a:r>
          </a:p>
        </p:txBody>
      </p:sp>
    </p:spTree>
    <p:extLst>
      <p:ext uri="{BB962C8B-B14F-4D97-AF65-F5344CB8AC3E}">
        <p14:creationId xmlns:p14="http://schemas.microsoft.com/office/powerpoint/2010/main" val="303652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345_TF55661986_Win32" id="{F2053545-95AB-4321-ABA5-FB93F3F3A557}" vid="{11143FFB-B9F2-43EE-94EC-75054182FE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技術簡報</Template>
  <TotalTime>125</TotalTime>
  <Words>268</Words>
  <Application>Microsoft Office PowerPoint</Application>
  <PresentationFormat>寬螢幕</PresentationFormat>
  <Paragraphs>50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JhengHei UI</vt:lpstr>
      <vt:lpstr>微軟正黑體 Light</vt:lpstr>
      <vt:lpstr>Arial</vt:lpstr>
      <vt:lpstr>Calibri</vt:lpstr>
      <vt:lpstr>Wingdings</vt:lpstr>
      <vt:lpstr>Office 佈景主題</vt:lpstr>
      <vt:lpstr>BLUR HASH</vt:lpstr>
      <vt:lpstr>流程</vt:lpstr>
      <vt:lpstr>decode</vt:lpstr>
      <vt:lpstr>hash encode</vt:lpstr>
      <vt:lpstr>compare</vt:lpstr>
      <vt:lpstr>圖片相似度方法比較</vt:lpstr>
      <vt:lpstr>優秀範例(皆為相異圖片)</vt:lpstr>
      <vt:lpstr>失敗範例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BLUR HASH</dc:title>
  <dc:creator>承翰 吳</dc:creator>
  <cp:lastModifiedBy>承翰 吳</cp:lastModifiedBy>
  <cp:revision>3</cp:revision>
  <dcterms:created xsi:type="dcterms:W3CDTF">2022-09-02T14:44:41Z</dcterms:created>
  <dcterms:modified xsi:type="dcterms:W3CDTF">2022-09-02T16:49:51Z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