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
  </p:notesMasterIdLst>
  <p:handoutMasterIdLst>
    <p:handoutMasterId r:id="rId11"/>
  </p:handoutMasterIdLst>
  <p:sldIdLst>
    <p:sldId id="2448" r:id="rId5"/>
    <p:sldId id="259" r:id="rId6"/>
    <p:sldId id="2458" r:id="rId7"/>
    <p:sldId id="2459" r:id="rId8"/>
    <p:sldId id="2460" r:id="rId9"/>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033" autoAdjust="0"/>
  </p:normalViewPr>
  <p:slideViewPr>
    <p:cSldViewPr snapToGrid="0">
      <p:cViewPr varScale="1">
        <p:scale>
          <a:sx n="114" d="100"/>
          <a:sy n="114" d="100"/>
        </p:scale>
        <p:origin x="414" y="108"/>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83" d="100"/>
          <a:sy n="83" d="100"/>
        </p:scale>
        <p:origin x="391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3" name="日期版面配置區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4C8D905-AD25-4EA9-9BA7-CDFBE2B6064E}" type="datetime1">
              <a:rPr lang="zh-TW" altLang="en-US" smtClean="0">
                <a:latin typeface="Microsoft JhengHei UI" panose="020B0604030504040204" pitchFamily="34" charset="-120"/>
                <a:ea typeface="Microsoft JhengHei UI" panose="020B0604030504040204" pitchFamily="34" charset="-120"/>
              </a:rPr>
              <a:t>2022/9/19</a:t>
            </a:fld>
            <a:endParaRPr lang="zh-TW" altLang="en-US">
              <a:latin typeface="Microsoft JhengHei UI" panose="020B0604030504040204" pitchFamily="34" charset="-120"/>
              <a:ea typeface="Microsoft JhengHei UI" panose="020B0604030504040204" pitchFamily="34" charset="-120"/>
            </a:endParaRPr>
          </a:p>
        </p:txBody>
      </p:sp>
      <p:sp>
        <p:nvSpPr>
          <p:cNvPr id="4" name="頁尾版面配置區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5" name="投影片編號預留位置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65AE8BC-2AB3-9E4C-9797-2A6F8A74C74E}" type="slidenum">
              <a:rPr lang="en-US" altLang="zh-TW" smtClean="0">
                <a:latin typeface="Microsoft JhengHei UI" panose="020B0604030504040204" pitchFamily="34" charset="-120"/>
                <a:ea typeface="Microsoft JhengHei UI" panose="020B0604030504040204" pitchFamily="34" charset="-120"/>
              </a:rPr>
              <a:t>‹#›</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5AE93C0F-2CD9-4A6C-84A8-9380826C2B1F}" type="datetime1">
              <a:rPr lang="zh-TW" altLang="en-US" noProof="0" smtClean="0"/>
              <a:t>2022/9/19</a:t>
            </a:fld>
            <a:endParaRPr lang="zh-TW" altLang="en-US" noProof="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a:t>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noProof="0"/>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228B34ED-4CDD-41C9-90F7-D768D5559A6F}" type="slidenum">
              <a:rPr lang="en-US" altLang="zh-TW" noProof="0" smtClean="0"/>
              <a:pPr/>
              <a:t>‹#›</a:t>
            </a:fld>
            <a:endParaRPr lang="zh-TW" altLang="en-US" noProof="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228B34ED-4CDD-41C9-90F7-D768D5559A6F}" type="slidenum">
              <a:rPr lang="en-US" altLang="zh-TW" smtClean="0">
                <a:latin typeface="Microsoft JhengHei UI" panose="020B0604030504040204" pitchFamily="34" charset="-120"/>
                <a:ea typeface="Microsoft JhengHei UI" panose="020B0604030504040204" pitchFamily="34" charset="-120"/>
              </a:rPr>
              <a:t>1</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611795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228B34ED-4CDD-41C9-90F7-D768D5559A6F}" type="slidenum">
              <a:rPr lang="en-US" altLang="zh-TW" smtClean="0">
                <a:latin typeface="Microsoft JhengHei UI" panose="020B0604030504040204" pitchFamily="34" charset="-120"/>
                <a:ea typeface="Microsoft JhengHei UI" panose="020B0604030504040204" pitchFamily="34" charset="-120"/>
              </a:rPr>
              <a:t>2</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632949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228B34ED-4CDD-41C9-90F7-D768D5559A6F}" type="slidenum">
              <a:rPr lang="en-US" altLang="zh-TW" smtClean="0">
                <a:latin typeface="Microsoft JhengHei UI" panose="020B0604030504040204" pitchFamily="34" charset="-120"/>
                <a:ea typeface="Microsoft JhengHei UI" panose="020B0604030504040204" pitchFamily="34" charset="-120"/>
              </a:rPr>
              <a:t>3</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620906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228B34ED-4CDD-41C9-90F7-D768D5559A6F}" type="slidenum">
              <a:rPr lang="en-US" altLang="zh-TW" smtClean="0">
                <a:latin typeface="Microsoft JhengHei UI" panose="020B0604030504040204" pitchFamily="34" charset="-120"/>
                <a:ea typeface="Microsoft JhengHei UI" panose="020B0604030504040204" pitchFamily="34" charset="-120"/>
              </a:rPr>
              <a:t>4</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262129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228B34ED-4CDD-41C9-90F7-D768D5559A6F}" type="slidenum">
              <a:rPr lang="en-US" altLang="zh-TW" smtClean="0">
                <a:latin typeface="Microsoft JhengHei UI" panose="020B0604030504040204" pitchFamily="34" charset="-120"/>
                <a:ea typeface="Microsoft JhengHei UI" panose="020B0604030504040204" pitchFamily="34" charset="-120"/>
              </a:rPr>
              <a:t>5</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37876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
    <p:bg>
      <p:bgRef idx="1001">
        <a:schemeClr val="bg1"/>
      </p:bgRef>
    </p:bg>
    <p:spTree>
      <p:nvGrpSpPr>
        <p:cNvPr id="1" name=""/>
        <p:cNvGrpSpPr/>
        <p:nvPr/>
      </p:nvGrpSpPr>
      <p:grpSpPr>
        <a:xfrm>
          <a:off x="0" y="0"/>
          <a:ext cx="0" cy="0"/>
          <a:chOff x="0" y="0"/>
          <a:chExt cx="0" cy="0"/>
        </a:xfrm>
      </p:grpSpPr>
      <p:sp>
        <p:nvSpPr>
          <p:cNvPr id="3" name="圖片版面配置區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lstStyle>
            <a:lvl1pPr marL="0" indent="0" algn="ctr">
              <a:buNone/>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4" name="文字版面配置區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rtlCol="0">
            <a:noAutofit/>
          </a:bodyPr>
          <a:lstStyle>
            <a:lvl1pPr marL="0" indent="0" algn="ctr">
              <a:buNone/>
              <a:defRPr sz="1800" spc="300">
                <a:solidFill>
                  <a:schemeClr val="tx1"/>
                </a:solidFill>
                <a:latin typeface="Microsoft JhengHei UI" panose="020B0604030504040204" pitchFamily="34" charset="-120"/>
                <a:ea typeface="Microsoft JhengHei UI" panose="020B0604030504040204" pitchFamily="34" charset="-120"/>
              </a:defRPr>
            </a:lvl1pPr>
            <a:lvl2pPr marL="457200" indent="0">
              <a:buNone/>
              <a:defRPr/>
            </a:lvl2pPr>
          </a:lstStyle>
          <a:p>
            <a:pPr lvl="0" rtl="0"/>
            <a:r>
              <a:rPr lang="zh-TW" altLang="en-US" noProof="0"/>
              <a:t>按一下以編輯母片文字樣式</a:t>
            </a:r>
          </a:p>
        </p:txBody>
      </p:sp>
      <p:sp>
        <p:nvSpPr>
          <p:cNvPr id="7" name="文字版面配置區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cap="all" baseline="0">
                <a:latin typeface="Microsoft JhengHei UI" panose="020B0604030504040204" pitchFamily="34" charset="-120"/>
                <a:ea typeface="Microsoft JhengHei UI" panose="020B0604030504040204" pitchFamily="34" charset="-120"/>
              </a:defRPr>
            </a:lvl1pPr>
          </a:lstStyle>
          <a:p>
            <a:pPr rtl="0"/>
            <a:r>
              <a:rPr lang="zh-TW" altLang="en-US" spc="300" noProof="0"/>
              <a:t>年度檢閱​​</a:t>
            </a:r>
          </a:p>
        </p:txBody>
      </p:sp>
      <p:sp>
        <p:nvSpPr>
          <p:cNvPr id="2" name="標題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rtlCol="0">
            <a:noAutofit/>
          </a:bodyPr>
          <a:lstStyle>
            <a:lvl1pPr>
              <a:lnSpc>
                <a:spcPct val="150000"/>
              </a:lnSpc>
              <a:spcBef>
                <a:spcPts val="1000"/>
              </a:spcBef>
              <a:defRPr sz="4000" cap="all" spc="300" baseline="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按一下以編輯母片文字樣式</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摘要">
    <p:spTree>
      <p:nvGrpSpPr>
        <p:cNvPr id="1" name=""/>
        <p:cNvGrpSpPr/>
        <p:nvPr/>
      </p:nvGrpSpPr>
      <p:grpSpPr>
        <a:xfrm>
          <a:off x="0" y="0"/>
          <a:ext cx="0" cy="0"/>
          <a:chOff x="0" y="0"/>
          <a:chExt cx="0" cy="0"/>
        </a:xfrm>
      </p:grpSpPr>
      <p:sp>
        <p:nvSpPr>
          <p:cNvPr id="9" name="圖片版面配置區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rtlCol="0" anchor="ctr"/>
          <a:lstStyle>
            <a:lvl1pPr marL="0" indent="0" algn="ctr">
              <a:buNone/>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1" name="投影片編號預留位置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icrosoft JhengHei UI" panose="020B0604030504040204" pitchFamily="34" charset="-120"/>
                <a:ea typeface="Microsoft JhengHei UI" panose="020B0604030504040204" pitchFamily="34" charset="-120"/>
              </a:defRPr>
            </a:lvl1pPr>
          </a:lstStyle>
          <a:p>
            <a:fld id="{8C2E478F-E849-4A8C-AF1F-CBCC78A7CBFA}" type="slidenum">
              <a:rPr lang="en-US" altLang="zh-TW" noProof="0" smtClean="0"/>
              <a:pPr/>
              <a:t>‹#›</a:t>
            </a:fld>
            <a:endParaRPr lang="zh-TW" altLang="en-US" noProof="0"/>
          </a:p>
        </p:txBody>
      </p:sp>
      <p:sp>
        <p:nvSpPr>
          <p:cNvPr id="16" name="內容版面配置區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rtlCol="0">
            <a:noAutofit/>
          </a:bodyPr>
          <a:lstStyle>
            <a:lvl1pPr>
              <a:defRPr>
                <a:latin typeface="Microsoft JhengHei UI" panose="020B0604030504040204" pitchFamily="34" charset="-120"/>
                <a:ea typeface="Microsoft JhengHei UI" panose="020B0604030504040204" pitchFamily="34" charset="-120"/>
              </a:defRPr>
            </a:lvl1pPr>
          </a:lstStyle>
          <a:p>
            <a:pPr marL="0" indent="0" rtl="0">
              <a:lnSpc>
                <a:spcPct val="100000"/>
              </a:lnSpc>
              <a:buNone/>
            </a:pPr>
            <a:r>
              <a:rPr lang="zh-TW" altLang="en-US" sz="1600" noProof="0">
                <a:cs typeface="Biome Light" panose="020B0303030204020804" pitchFamily="34" charset="0"/>
              </a:rPr>
              <a:t>按一下以編輯母片文字樣式。</a:t>
            </a:r>
          </a:p>
          <a:p>
            <a:pPr marL="0" indent="0" rtl="0">
              <a:buNone/>
            </a:pPr>
            <a:endParaRPr lang="zh-TW" altLang="en-US" noProof="0"/>
          </a:p>
        </p:txBody>
      </p:sp>
      <p:sp>
        <p:nvSpPr>
          <p:cNvPr id="17" name="投影片編號版面配置區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US" altLang="zh-TW" noProof="0" smtClean="0">
                <a:latin typeface="Microsoft JhengHei UI" panose="020B0604030504040204" pitchFamily="34" charset="-120"/>
                <a:ea typeface="Microsoft JhengHei UI" panose="020B0604030504040204" pitchFamily="34" charset="-120"/>
              </a:rPr>
              <a:pPr/>
              <a:t>‹#›</a:t>
            </a:fld>
            <a:endParaRPr lang="zh-TW" altLang="en-US" noProof="0">
              <a:latin typeface="Microsoft JhengHei UI" panose="020B0604030504040204" pitchFamily="34" charset="-120"/>
              <a:ea typeface="Microsoft JhengHei UI" panose="020B0604030504040204" pitchFamily="34" charset="-120"/>
            </a:endParaRPr>
          </a:p>
        </p:txBody>
      </p:sp>
      <p:sp>
        <p:nvSpPr>
          <p:cNvPr id="7" name="標題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2" name="矩形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結語">
    <p:bg>
      <p:bgRef idx="1001">
        <a:schemeClr val="bg1"/>
      </p:bgRef>
    </p:bg>
    <p:spTree>
      <p:nvGrpSpPr>
        <p:cNvPr id="1" name=""/>
        <p:cNvGrpSpPr/>
        <p:nvPr/>
      </p:nvGrpSpPr>
      <p:grpSpPr>
        <a:xfrm>
          <a:off x="0" y="0"/>
          <a:ext cx="0" cy="0"/>
          <a:chOff x="0" y="0"/>
          <a:chExt cx="0" cy="0"/>
        </a:xfrm>
      </p:grpSpPr>
      <p:sp>
        <p:nvSpPr>
          <p:cNvPr id="3" name="圖片版面配置區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lstStyle>
            <a:lvl1pPr marL="0" indent="0" algn="ctr">
              <a:buNone/>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6" name="標題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rtlCol="0">
            <a:noAutofit/>
          </a:bodyPr>
          <a:lstStyle>
            <a:lvl1pPr>
              <a:defRPr>
                <a:latin typeface="Microsoft JhengHei UI" panose="020B0604030504040204" pitchFamily="34" charset="-120"/>
                <a:ea typeface="Microsoft JhengHei UI" panose="020B0604030504040204" pitchFamily="34" charset="-120"/>
              </a:defRPr>
            </a:lvl1pPr>
          </a:lstStyle>
          <a:p>
            <a:pPr rtl="0"/>
            <a:r>
              <a:rPr lang="zh-TW" altLang="en-US" sz="4000" spc="300" noProof="0"/>
              <a:t>按一下以編輯母片標題樣式</a:t>
            </a:r>
          </a:p>
        </p:txBody>
      </p:sp>
      <p:sp>
        <p:nvSpPr>
          <p:cNvPr id="14" name="文字版面配置區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marL="0" indent="0" algn="ctr">
              <a:buNone/>
              <a:defRPr sz="1800" spc="300">
                <a:solidFill>
                  <a:schemeClr val="tx1"/>
                </a:solidFill>
                <a:latin typeface="Microsoft JhengHei UI" panose="020B0604030504040204" pitchFamily="34" charset="-120"/>
                <a:ea typeface="Microsoft JhengHei UI" panose="020B0604030504040204" pitchFamily="34" charset="-120"/>
              </a:defRPr>
            </a:lvl1pPr>
            <a:lvl2pPr marL="457200" indent="0">
              <a:buNone/>
              <a:defRPr/>
            </a:lvl2pPr>
          </a:lstStyle>
          <a:p>
            <a:pPr lvl="0" rtl="0"/>
            <a:r>
              <a:rPr lang="zh-TW" altLang="en-US" noProof="0"/>
              <a:t>按一下以編輯母片文字樣式</a:t>
            </a:r>
          </a:p>
        </p:txBody>
      </p:sp>
      <p:sp>
        <p:nvSpPr>
          <p:cNvPr id="31" name="文字版面配置區 13">
            <a:extLst>
              <a:ext uri="{FF2B5EF4-FFF2-40B4-BE49-F238E27FC236}">
                <a16:creationId xmlns:a16="http://schemas.microsoft.com/office/drawing/2014/main" id="{1D89734B-03E0-4ADE-8F62-C819F3E976D5}"/>
              </a:ext>
            </a:extLst>
          </p:cNvPr>
          <p:cNvSpPr>
            <a:spLocks noGrp="1"/>
          </p:cNvSpPr>
          <p:nvPr>
            <p:ph type="body" sz="quarter" idx="16"/>
          </p:nvPr>
        </p:nvSpPr>
        <p:spPr>
          <a:xfrm>
            <a:off x="588194" y="3903126"/>
            <a:ext cx="3064668" cy="518795"/>
          </a:xfrm>
        </p:spPr>
        <p:txBody>
          <a:bodyPr rtlCol="0">
            <a:noAutofit/>
          </a:bodyPr>
          <a:lstStyle>
            <a:lvl1pPr marL="0" indent="0" algn="ctr">
              <a:buNone/>
              <a:defRPr sz="1800" spc="300">
                <a:solidFill>
                  <a:schemeClr val="tx1"/>
                </a:solidFill>
                <a:latin typeface="Microsoft JhengHei UI" panose="020B0604030504040204" pitchFamily="34" charset="-120"/>
                <a:ea typeface="Microsoft JhengHei UI" panose="020B0604030504040204" pitchFamily="34" charset="-120"/>
              </a:defRPr>
            </a:lvl1pPr>
            <a:lvl2pPr marL="457200" indent="0">
              <a:buNone/>
              <a:defRPr/>
            </a:lvl2pPr>
          </a:lstStyle>
          <a:p>
            <a:pPr lvl="0" rtl="0"/>
            <a:r>
              <a:rPr lang="zh-TW" altLang="en-US" noProof="0"/>
              <a:t>按一下以編輯母片文字樣式</a:t>
            </a:r>
          </a:p>
        </p:txBody>
      </p:sp>
      <p:sp>
        <p:nvSpPr>
          <p:cNvPr id="32" name="文字版面配置區 13">
            <a:extLst>
              <a:ext uri="{FF2B5EF4-FFF2-40B4-BE49-F238E27FC236}">
                <a16:creationId xmlns:a16="http://schemas.microsoft.com/office/drawing/2014/main" id="{85971F4D-8B59-4B3E-9169-64E0EF1BA85F}"/>
              </a:ext>
            </a:extLst>
          </p:cNvPr>
          <p:cNvSpPr>
            <a:spLocks noGrp="1"/>
          </p:cNvSpPr>
          <p:nvPr>
            <p:ph type="body" sz="quarter" idx="17"/>
          </p:nvPr>
        </p:nvSpPr>
        <p:spPr>
          <a:xfrm>
            <a:off x="4563664" y="3893330"/>
            <a:ext cx="3064668" cy="518795"/>
          </a:xfrm>
        </p:spPr>
        <p:txBody>
          <a:bodyPr rtlCol="0">
            <a:noAutofit/>
          </a:bodyPr>
          <a:lstStyle>
            <a:lvl1pPr marL="0" indent="0" algn="ctr">
              <a:buNone/>
              <a:defRPr sz="1800" spc="300">
                <a:solidFill>
                  <a:schemeClr val="tx1"/>
                </a:solidFill>
                <a:latin typeface="Microsoft JhengHei UI" panose="020B0604030504040204" pitchFamily="34" charset="-120"/>
                <a:ea typeface="Microsoft JhengHei UI" panose="020B0604030504040204" pitchFamily="34" charset="-120"/>
              </a:defRPr>
            </a:lvl1pPr>
            <a:lvl2pPr marL="457200" indent="0">
              <a:buNone/>
              <a:defRPr/>
            </a:lvl2pPr>
          </a:lstStyle>
          <a:p>
            <a:pPr lvl="0" rtl="0"/>
            <a:r>
              <a:rPr lang="zh-TW" altLang="en-US" noProof="0"/>
              <a:t>按一下以編輯母片文字樣式</a:t>
            </a:r>
          </a:p>
        </p:txBody>
      </p:sp>
      <p:sp>
        <p:nvSpPr>
          <p:cNvPr id="33" name="文字版面配置區 13">
            <a:extLst>
              <a:ext uri="{FF2B5EF4-FFF2-40B4-BE49-F238E27FC236}">
                <a16:creationId xmlns:a16="http://schemas.microsoft.com/office/drawing/2014/main" id="{90B19777-E2ED-419C-B486-857117FD081B}"/>
              </a:ext>
            </a:extLst>
          </p:cNvPr>
          <p:cNvSpPr>
            <a:spLocks noGrp="1"/>
          </p:cNvSpPr>
          <p:nvPr>
            <p:ph type="body" sz="quarter" idx="18"/>
          </p:nvPr>
        </p:nvSpPr>
        <p:spPr>
          <a:xfrm>
            <a:off x="8539138" y="3903126"/>
            <a:ext cx="3064668" cy="518795"/>
          </a:xfrm>
        </p:spPr>
        <p:txBody>
          <a:bodyPr rtlCol="0">
            <a:noAutofit/>
          </a:bodyPr>
          <a:lstStyle>
            <a:lvl1pPr marL="0" indent="0" algn="ctr">
              <a:buNone/>
              <a:defRPr sz="1800" spc="300">
                <a:solidFill>
                  <a:schemeClr val="tx1"/>
                </a:solidFill>
                <a:latin typeface="Microsoft JhengHei UI" panose="020B0604030504040204" pitchFamily="34" charset="-120"/>
                <a:ea typeface="Microsoft JhengHei UI" panose="020B0604030504040204" pitchFamily="34" charset="-120"/>
              </a:defRPr>
            </a:lvl1pPr>
            <a:lvl2pPr marL="457200" indent="0">
              <a:buNone/>
              <a:defRPr/>
            </a:lvl2pPr>
          </a:lstStyle>
          <a:p>
            <a:pPr lvl="0" rtl="0"/>
            <a:r>
              <a:rPr lang="zh-TW" altLang="en-US" noProof="0"/>
              <a:t>按一下以編輯母片文字樣式</a:t>
            </a:r>
          </a:p>
        </p:txBody>
      </p:sp>
      <p:sp>
        <p:nvSpPr>
          <p:cNvPr id="34" name="線上影像預留位置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rtlCol="0">
            <a:noAutofit/>
          </a:bodyPr>
          <a:lstStyle>
            <a:lvl1pPr marL="0" indent="0">
              <a:buNone/>
              <a:defRPr>
                <a:latin typeface="Microsoft JhengHei UI" panose="020B0604030504040204" pitchFamily="34" charset="-120"/>
                <a:ea typeface="Microsoft JhengHei UI" panose="020B0604030504040204" pitchFamily="34" charset="-120"/>
              </a:defRPr>
            </a:lvl1pPr>
          </a:lstStyle>
          <a:p>
            <a:pPr rtl="0"/>
            <a:r>
              <a:rPr lang="zh-TW" altLang="en-US" noProof="0"/>
              <a:t>圖示</a:t>
            </a:r>
          </a:p>
        </p:txBody>
      </p:sp>
      <p:sp>
        <p:nvSpPr>
          <p:cNvPr id="35" name="線上影像預留位置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rtlCol="0">
            <a:noAutofit/>
          </a:bodyPr>
          <a:lstStyle>
            <a:lvl1pPr marL="0" indent="0">
              <a:buNone/>
              <a:defRPr>
                <a:latin typeface="Microsoft JhengHei UI" panose="020B0604030504040204" pitchFamily="34" charset="-120"/>
                <a:ea typeface="Microsoft JhengHei UI" panose="020B0604030504040204" pitchFamily="34" charset="-120"/>
              </a:defRPr>
            </a:lvl1pPr>
          </a:lstStyle>
          <a:p>
            <a:pPr rtl="0"/>
            <a:r>
              <a:rPr lang="zh-TW" altLang="en-US" noProof="0"/>
              <a:t>圖示</a:t>
            </a:r>
          </a:p>
        </p:txBody>
      </p:sp>
      <p:sp>
        <p:nvSpPr>
          <p:cNvPr id="36" name="線上影像預留位置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rtlCol="0">
            <a:noAutofit/>
          </a:bodyPr>
          <a:lstStyle>
            <a:lvl1pPr marL="0" indent="0">
              <a:buNone/>
              <a:defRPr>
                <a:latin typeface="Microsoft JhengHei UI" panose="020B0604030504040204" pitchFamily="34" charset="-120"/>
                <a:ea typeface="Microsoft JhengHei UI" panose="020B0604030504040204" pitchFamily="34" charset="-120"/>
              </a:defRPr>
            </a:lvl1pPr>
          </a:lstStyle>
          <a:p>
            <a:pPr rtl="0"/>
            <a:r>
              <a:rPr lang="zh-TW" altLang="en-US" noProof="0"/>
              <a:t>圖示</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議程">
    <p:spTree>
      <p:nvGrpSpPr>
        <p:cNvPr id="1" name=""/>
        <p:cNvGrpSpPr/>
        <p:nvPr/>
      </p:nvGrpSpPr>
      <p:grpSpPr>
        <a:xfrm>
          <a:off x="0" y="0"/>
          <a:ext cx="0" cy="0"/>
          <a:chOff x="0" y="0"/>
          <a:chExt cx="0" cy="0"/>
        </a:xfrm>
      </p:grpSpPr>
      <p:sp>
        <p:nvSpPr>
          <p:cNvPr id="11" name="圖片版面配置區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rtlCol="0" anchor="ctr"/>
          <a:lstStyle>
            <a:lvl1pPr marL="0" indent="0" algn="ctr">
              <a:buNone/>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2" name="標題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rtlCol="0" anchor="t">
            <a:noAutofit/>
          </a:bodyPr>
          <a:lstStyle>
            <a:lvl1pPr algn="l">
              <a:lnSpc>
                <a:spcPct val="150000"/>
              </a:lnSpc>
              <a:spcBef>
                <a:spcPts val="1000"/>
              </a:spcBef>
              <a:defRPr sz="5400" baseline="0">
                <a:latin typeface="Microsoft JhengHei UI" panose="020B0604030504040204" pitchFamily="34" charset="-120"/>
                <a:ea typeface="Microsoft JhengHei UI" panose="020B0604030504040204" pitchFamily="34" charset="-120"/>
              </a:defRPr>
            </a:lvl1pPr>
          </a:lstStyle>
          <a:p>
            <a:pPr rtl="0"/>
            <a:r>
              <a:rPr lang="zh-TW" altLang="en-US" noProof="0"/>
              <a:t>標題</a:t>
            </a:r>
          </a:p>
        </p:txBody>
      </p:sp>
      <p:sp>
        <p:nvSpPr>
          <p:cNvPr id="5" name="頁尾版面配置區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zh-TW" altLang="en-US" noProof="0"/>
              <a:t>新增頁尾</a:t>
            </a:r>
          </a:p>
        </p:txBody>
      </p:sp>
      <p:sp>
        <p:nvSpPr>
          <p:cNvPr id="6" name="投影片編號預留位置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8C2E478F-E849-4A8C-AF1F-CBCC78A7CBFA}" type="slidenum">
              <a:rPr lang="en-US" altLang="zh-TW" noProof="0" smtClean="0"/>
              <a:pPr/>
              <a:t>‹#›</a:t>
            </a:fld>
            <a:endParaRPr lang="zh-TW" altLang="en-US" noProof="0"/>
          </a:p>
        </p:txBody>
      </p:sp>
      <p:sp>
        <p:nvSpPr>
          <p:cNvPr id="13" name="文字版面配置區 12">
            <a:extLst>
              <a:ext uri="{FF2B5EF4-FFF2-40B4-BE49-F238E27FC236}">
                <a16:creationId xmlns:a16="http://schemas.microsoft.com/office/drawing/2014/main" id="{9D00A38D-CFE8-4333-B9D2-D3E7EACA4F0E}"/>
              </a:ext>
            </a:extLst>
          </p:cNvPr>
          <p:cNvSpPr>
            <a:spLocks noGrp="1"/>
          </p:cNvSpPr>
          <p:nvPr>
            <p:ph type="body" sz="quarter" idx="15"/>
          </p:nvPr>
        </p:nvSpPr>
        <p:spPr>
          <a:xfrm>
            <a:off x="7068820" y="2078875"/>
            <a:ext cx="4114800" cy="3798888"/>
          </a:xfrm>
        </p:spPr>
        <p:txBody>
          <a:bodyPr rtlCol="0">
            <a:noAutofit/>
          </a:bodyPr>
          <a:lstStyle>
            <a:lvl1pPr marL="0" indent="0">
              <a:buNone/>
              <a:defRPr sz="1800" spc="300">
                <a:latin typeface="Microsoft JhengHei UI" panose="020B0604030504040204" pitchFamily="34" charset="-120"/>
                <a:ea typeface="Microsoft JhengHei UI" panose="020B0604030504040204" pitchFamily="34" charset="-120"/>
              </a:defRPr>
            </a:lvl1pPr>
          </a:lstStyle>
          <a:p>
            <a:pPr lvl="0" rtl="0"/>
            <a:r>
              <a:rPr lang="zh-TW" altLang="en-US" noProof="0"/>
              <a:t>按一下以編輯母片文字樣式</a:t>
            </a:r>
          </a:p>
        </p:txBody>
      </p:sp>
      <p:sp>
        <p:nvSpPr>
          <p:cNvPr id="3" name="矩形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簡介">
    <p:spTree>
      <p:nvGrpSpPr>
        <p:cNvPr id="1" name=""/>
        <p:cNvGrpSpPr/>
        <p:nvPr/>
      </p:nvGrpSpPr>
      <p:grpSpPr>
        <a:xfrm>
          <a:off x="0" y="0"/>
          <a:ext cx="0" cy="0"/>
          <a:chOff x="0" y="0"/>
          <a:chExt cx="0" cy="0"/>
        </a:xfrm>
      </p:grpSpPr>
      <p:sp>
        <p:nvSpPr>
          <p:cNvPr id="20" name="文字版面配置區 19">
            <a:extLst>
              <a:ext uri="{FF2B5EF4-FFF2-40B4-BE49-F238E27FC236}">
                <a16:creationId xmlns:a16="http://schemas.microsoft.com/office/drawing/2014/main" id="{E5539E44-E270-49B4-8B0A-07870325AA91}"/>
              </a:ext>
            </a:extLst>
          </p:cNvPr>
          <p:cNvSpPr>
            <a:spLocks noGrp="1"/>
          </p:cNvSpPr>
          <p:nvPr>
            <p:ph type="body" sz="quarter" idx="16"/>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latin typeface="Microsoft JhengHei UI" panose="020B0604030504040204" pitchFamily="34" charset="-120"/>
                <a:ea typeface="Microsoft JhengHei UI" panose="020B0604030504040204" pitchFamily="34" charset="-120"/>
              </a:defRPr>
            </a:lvl1pPr>
          </a:lstStyle>
          <a:p>
            <a:pPr marL="0" lvl="0" algn="ctr" rtl="0"/>
            <a:r>
              <a:rPr lang="zh-TW" altLang="en-US" noProof="0"/>
              <a:t>按一下以編輯母片文字樣式</a:t>
            </a:r>
          </a:p>
        </p:txBody>
      </p:sp>
      <p:sp>
        <p:nvSpPr>
          <p:cNvPr id="9" name="圖片版面配置區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rtlCol="0" anchor="ctr"/>
          <a:lstStyle>
            <a:lvl1pPr marL="0" indent="0" algn="ctr">
              <a:buNone/>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1" name="投影片編號預留位置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icrosoft JhengHei UI" panose="020B0604030504040204" pitchFamily="34" charset="-120"/>
                <a:ea typeface="Microsoft JhengHei UI" panose="020B0604030504040204" pitchFamily="34" charset="-120"/>
              </a:defRPr>
            </a:lvl1pPr>
          </a:lstStyle>
          <a:p>
            <a:fld id="{8C2E478F-E849-4A8C-AF1F-CBCC78A7CBFA}" type="slidenum">
              <a:rPr lang="en-US" altLang="zh-TW" noProof="0" smtClean="0"/>
              <a:pPr/>
              <a:t>‹#›</a:t>
            </a:fld>
            <a:endParaRPr lang="zh-TW" altLang="en-US" noProof="0"/>
          </a:p>
        </p:txBody>
      </p:sp>
      <p:sp>
        <p:nvSpPr>
          <p:cNvPr id="16" name="內容版面配置區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rtlCol="0">
            <a:noAutofit/>
          </a:bodyPr>
          <a:lstStyle>
            <a:lvl1pPr>
              <a:defRPr>
                <a:latin typeface="Microsoft JhengHei UI" panose="020B0604030504040204" pitchFamily="34" charset="-120"/>
                <a:ea typeface="Microsoft JhengHei UI" panose="020B0604030504040204" pitchFamily="34" charset="-120"/>
              </a:defRPr>
            </a:lvl1pPr>
          </a:lstStyle>
          <a:p>
            <a:pPr marL="0" indent="0" rtl="0">
              <a:lnSpc>
                <a:spcPct val="100000"/>
              </a:lnSpc>
              <a:buNone/>
            </a:pPr>
            <a:r>
              <a:rPr lang="zh-TW" altLang="en-US" sz="1600" noProof="0">
                <a:cs typeface="Biome Light" panose="020B0303030204020804" pitchFamily="34" charset="0"/>
              </a:rPr>
              <a:t>按一下以編輯母片文字樣式。</a:t>
            </a:r>
          </a:p>
          <a:p>
            <a:pPr marL="0" indent="0" rtl="0">
              <a:buNone/>
            </a:pPr>
            <a:endParaRPr lang="zh-TW" altLang="en-US" noProof="0"/>
          </a:p>
        </p:txBody>
      </p:sp>
      <p:sp>
        <p:nvSpPr>
          <p:cNvPr id="17" name="投影片編號版面配置區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8C2E478F-E849-4A8C-AF1F-CBCC78A7CBFA}" type="slidenum">
              <a:rPr lang="en-US" altLang="zh-TW" noProof="0" smtClean="0">
                <a:latin typeface="Microsoft JhengHei UI" panose="020B0604030504040204" pitchFamily="34" charset="-120"/>
                <a:ea typeface="Microsoft JhengHei UI" panose="020B0604030504040204" pitchFamily="34" charset="-120"/>
              </a:rPr>
              <a:pPr/>
              <a:t>‹#›</a:t>
            </a:fld>
            <a:endParaRPr lang="zh-TW" altLang="en-US" noProof="0">
              <a:latin typeface="Microsoft JhengHei UI" panose="020B0604030504040204" pitchFamily="34" charset="-120"/>
              <a:ea typeface="Microsoft JhengHei UI" panose="020B0604030504040204" pitchFamily="34" charset="-120"/>
            </a:endParaRPr>
          </a:p>
        </p:txBody>
      </p:sp>
      <p:sp>
        <p:nvSpPr>
          <p:cNvPr id="2" name="標題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rtlCol="0" anchor="t">
            <a:noAutofit/>
          </a:bodyPr>
          <a:lstStyle>
            <a:lvl1pPr algn="l">
              <a:lnSpc>
                <a:spcPct val="150000"/>
              </a:lnSpc>
              <a:spcBef>
                <a:spcPts val="1000"/>
              </a:spcBef>
              <a:defRPr sz="3200">
                <a:solidFill>
                  <a:schemeClr val="tx1"/>
                </a:solidFill>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分節符號">
    <p:spTree>
      <p:nvGrpSpPr>
        <p:cNvPr id="1" name=""/>
        <p:cNvGrpSpPr/>
        <p:nvPr/>
      </p:nvGrpSpPr>
      <p:grpSpPr>
        <a:xfrm>
          <a:off x="0" y="0"/>
          <a:ext cx="0" cy="0"/>
          <a:chOff x="0" y="0"/>
          <a:chExt cx="0" cy="0"/>
        </a:xfrm>
      </p:grpSpPr>
      <p:sp>
        <p:nvSpPr>
          <p:cNvPr id="11" name="圖片版面配置區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rtlCol="0" anchor="ctr"/>
          <a:lstStyle>
            <a:lvl1pPr marL="0" indent="0" algn="ctr">
              <a:buNone/>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8" name="標題 1">
            <a:extLst>
              <a:ext uri="{FF2B5EF4-FFF2-40B4-BE49-F238E27FC236}">
                <a16:creationId xmlns:a16="http://schemas.microsoft.com/office/drawing/2014/main" id="{AABA725B-4BCB-1D48-9C5D-46706B18719E}"/>
              </a:ext>
            </a:extLst>
          </p:cNvPr>
          <p:cNvSpPr>
            <a:spLocks noGrp="1"/>
          </p:cNvSpPr>
          <p:nvPr>
            <p:ph type="title"/>
          </p:nvPr>
        </p:nvSpPr>
        <p:spPr>
          <a:xfrm>
            <a:off x="6096000" y="2262871"/>
            <a:ext cx="5251450" cy="1661297"/>
          </a:xfrm>
        </p:spPr>
        <p:txBody>
          <a:bodyPr rtlCol="0" anchor="b"/>
          <a:lstStyle>
            <a:lvl1pPr algn="l">
              <a:defRPr sz="6000" spc="30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文字預留位置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chor="ctr">
            <a:noAutofit/>
          </a:bodyPr>
          <a:lstStyle>
            <a:lvl1pPr marL="0" indent="0" algn="ctr">
              <a:lnSpc>
                <a:spcPct val="100000"/>
              </a:lnSpc>
              <a:buNone/>
              <a:defRPr sz="1400" cap="all" spc="600" baseline="0">
                <a:solidFill>
                  <a:schemeClr val="bg1"/>
                </a:solidFill>
                <a:latin typeface="Microsoft JhengHei UI" panose="020B0604030504040204" pitchFamily="34" charset="-120"/>
                <a:ea typeface="Microsoft JhengHei UI" panose="020B0604030504040204" pitchFamily="34" charset="-12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TW" altLang="en-US" noProof="0"/>
              <a:t>編輯母片文字樣式</a:t>
            </a:r>
          </a:p>
        </p:txBody>
      </p:sp>
      <p:sp>
        <p:nvSpPr>
          <p:cNvPr id="5" name="頁尾版面配置區 4">
            <a:extLst>
              <a:ext uri="{FF2B5EF4-FFF2-40B4-BE49-F238E27FC236}">
                <a16:creationId xmlns:a16="http://schemas.microsoft.com/office/drawing/2014/main" id="{BC79732E-D749-40DD-8365-05028518765D}"/>
              </a:ext>
            </a:extLst>
          </p:cNvPr>
          <p:cNvSpPr>
            <a:spLocks noGrp="1"/>
          </p:cNvSpPr>
          <p:nvPr>
            <p:ph type="ftr"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zh-TW" altLang="en-US" noProof="0"/>
              <a:t>新增頁尾</a:t>
            </a:r>
          </a:p>
        </p:txBody>
      </p:sp>
      <p:sp>
        <p:nvSpPr>
          <p:cNvPr id="6" name="投影片編號預留位置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8C2E478F-E849-4A8C-AF1F-CBCC78A7CBFA}" type="slidenum">
              <a:rPr lang="en-US" altLang="zh-TW" noProof="0" smtClean="0"/>
              <a:pPr/>
              <a:t>‹#›</a:t>
            </a:fld>
            <a:endParaRPr lang="zh-TW" altLang="en-US" noProof="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小組">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rtlCol="0">
            <a:noAutofit/>
          </a:bodyPr>
          <a:lstStyle>
            <a:lvl1pPr algn="l">
              <a:defRPr sz="3200" spc="300">
                <a:latin typeface="Microsoft JhengHei UI" panose="020B0604030504040204" pitchFamily="34" charset="-120"/>
                <a:ea typeface="Microsoft JhengHei UI" panose="020B0604030504040204" pitchFamily="34" charset="-120"/>
              </a:defRPr>
            </a:lvl1pPr>
          </a:lstStyle>
          <a:p>
            <a:pPr rtl="0"/>
            <a:r>
              <a:rPr lang="zh-TW" altLang="en-US" noProof="0"/>
              <a:t>此處為投影片標題</a:t>
            </a:r>
          </a:p>
        </p:txBody>
      </p:sp>
      <p:sp>
        <p:nvSpPr>
          <p:cNvPr id="3" name="內容預留位置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rtlCol="0">
            <a:noAutofit/>
          </a:bodyPr>
          <a:lstStyle>
            <a:lvl1pPr>
              <a:lnSpc>
                <a:spcPct val="150000"/>
              </a:lnSpc>
              <a:spcBef>
                <a:spcPts val="500"/>
              </a:spcBef>
              <a:defRPr sz="1600">
                <a:latin typeface="Microsoft JhengHei UI" panose="020B0604030504040204" pitchFamily="34" charset="-120"/>
                <a:ea typeface="Microsoft JhengHei UI" panose="020B0604030504040204" pitchFamily="34" charset="-120"/>
              </a:defRPr>
            </a:lvl1pPr>
            <a:lvl2pPr>
              <a:lnSpc>
                <a:spcPct val="150000"/>
              </a:lnSpc>
              <a:spcBef>
                <a:spcPts val="500"/>
              </a:spcBef>
              <a:defRPr sz="1400">
                <a:latin typeface="Microsoft JhengHei UI" panose="020B0604030504040204" pitchFamily="34" charset="-120"/>
                <a:ea typeface="Microsoft JhengHei UI" panose="020B0604030504040204" pitchFamily="34" charset="-120"/>
              </a:defRPr>
            </a:lvl2pPr>
            <a:lvl3pPr>
              <a:lnSpc>
                <a:spcPct val="150000"/>
              </a:lnSpc>
              <a:spcBef>
                <a:spcPts val="500"/>
              </a:spcBef>
              <a:defRPr sz="1400">
                <a:latin typeface="Microsoft JhengHei UI" panose="020B0604030504040204" pitchFamily="34" charset="-120"/>
                <a:ea typeface="Microsoft JhengHei UI" panose="020B0604030504040204" pitchFamily="34" charset="-120"/>
              </a:defRPr>
            </a:lvl3pPr>
            <a:lvl4pPr>
              <a:lnSpc>
                <a:spcPct val="150000"/>
              </a:lnSpc>
              <a:spcBef>
                <a:spcPts val="500"/>
              </a:spcBef>
              <a:defRPr sz="1200">
                <a:latin typeface="Microsoft JhengHei UI" panose="020B0604030504040204" pitchFamily="34" charset="-120"/>
                <a:ea typeface="Microsoft JhengHei UI" panose="020B0604030504040204" pitchFamily="34" charset="-120"/>
              </a:defRPr>
            </a:lvl4pPr>
            <a:lvl5pPr>
              <a:lnSpc>
                <a:spcPct val="150000"/>
              </a:lnSpc>
              <a:spcBef>
                <a:spcPts val="500"/>
              </a:spcBef>
              <a:defRPr sz="1200">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59" name="投影片編號預留位置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latin typeface="Microsoft JhengHei UI" panose="020B0604030504040204" pitchFamily="34" charset="-120"/>
                <a:ea typeface="Microsoft JhengHei UI" panose="020B0604030504040204" pitchFamily="34" charset="-120"/>
              </a:defRPr>
            </a:lvl1pPr>
          </a:lstStyle>
          <a:p>
            <a:fld id="{8C2E478F-E849-4A8C-AF1F-CBCC78A7CBFA}" type="slidenum">
              <a:rPr lang="en-US" altLang="zh-TW" noProof="0" smtClean="0"/>
              <a:pPr/>
              <a:t>‹#›</a:t>
            </a:fld>
            <a:endParaRPr lang="zh-TW" altLang="en-US" noProof="0"/>
          </a:p>
        </p:txBody>
      </p:sp>
      <p:sp>
        <p:nvSpPr>
          <p:cNvPr id="5" name="圖片版面配置區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rtlCol="0">
            <a:noAutofit/>
          </a:bodyPr>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9" name="圖片版面配置區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rtlCol="0">
            <a:noAutofit/>
          </a:bodyPr>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0" name="圖片版面配置區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rtlCol="0">
            <a:noAutofit/>
          </a:bodyPr>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1" name="圖片版面配置區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rtlCol="0">
            <a:noAutofit/>
          </a:bodyPr>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2" name="圖片版面配置區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rtlCol="0">
            <a:noAutofit/>
          </a:bodyPr>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3" name="圖片版面配置區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rtlCol="0">
            <a:noAutofit/>
          </a:bodyPr>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4" name="矩形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圖表和表格">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rtlCol="0">
            <a:noAutofit/>
          </a:bodyPr>
          <a:lstStyle>
            <a:lvl1pPr>
              <a:defRPr sz="4800" spc="30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3" name="頁尾版面配置區 2">
            <a:extLst>
              <a:ext uri="{FF2B5EF4-FFF2-40B4-BE49-F238E27FC236}">
                <a16:creationId xmlns:a16="http://schemas.microsoft.com/office/drawing/2014/main" id="{6BC7A58C-70BA-43E5-BD90-83ADB63B0C00}"/>
              </a:ext>
            </a:extLst>
          </p:cNvPr>
          <p:cNvSpPr>
            <a:spLocks noGrp="1"/>
          </p:cNvSpPr>
          <p:nvPr>
            <p:ph type="ftr" sz="quarter"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zh-TW" altLang="en-US" noProof="0"/>
              <a:t>新增頁尾</a:t>
            </a:r>
          </a:p>
        </p:txBody>
      </p:sp>
      <p:sp>
        <p:nvSpPr>
          <p:cNvPr id="4" name="投影片編號預留位置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rtlCol="0"/>
          <a:lstStyle>
            <a:lvl1pPr>
              <a:defRPr>
                <a:latin typeface="Microsoft JhengHei UI" panose="020B0604030504040204" pitchFamily="34" charset="-120"/>
                <a:ea typeface="Microsoft JhengHei UI" panose="020B0604030504040204" pitchFamily="34" charset="-120"/>
              </a:defRPr>
            </a:lvl1pPr>
          </a:lstStyle>
          <a:p>
            <a:fld id="{8C2E478F-E849-4A8C-AF1F-CBCC78A7CBFA}" type="slidenum">
              <a:rPr lang="en-US" altLang="zh-TW" noProof="0" smtClean="0"/>
              <a:pPr/>
              <a:t>‹#›</a:t>
            </a:fld>
            <a:endParaRPr lang="zh-TW" altLang="en-US" noProof="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引述">
    <p:bg>
      <p:bgRef idx="1001">
        <a:schemeClr val="bg1"/>
      </p:bgRef>
    </p:bg>
    <p:spTree>
      <p:nvGrpSpPr>
        <p:cNvPr id="1" name=""/>
        <p:cNvGrpSpPr/>
        <p:nvPr/>
      </p:nvGrpSpPr>
      <p:grpSpPr>
        <a:xfrm>
          <a:off x="0" y="0"/>
          <a:ext cx="0" cy="0"/>
          <a:chOff x="0" y="0"/>
          <a:chExt cx="0" cy="0"/>
        </a:xfrm>
      </p:grpSpPr>
      <p:sp>
        <p:nvSpPr>
          <p:cNvPr id="3" name="圖片版面配置區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rtlCol="0" anchor="ctr"/>
          <a:lstStyle>
            <a:lvl1pPr marL="0" indent="0" algn="ctr">
              <a:buNone/>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2" name="標題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rtlCol="0">
            <a:noAutofit/>
          </a:bodyPr>
          <a:lstStyle>
            <a:lvl1pPr>
              <a:defRPr sz="1400" spc="300" baseline="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7" name="文字版面配置區 6">
            <a:extLst>
              <a:ext uri="{FF2B5EF4-FFF2-40B4-BE49-F238E27FC236}">
                <a16:creationId xmlns:a16="http://schemas.microsoft.com/office/drawing/2014/main" id="{60CCC81E-A013-4315-AD13-97BA3AA95596}"/>
              </a:ext>
            </a:extLst>
          </p:cNvPr>
          <p:cNvSpPr>
            <a:spLocks noGrp="1"/>
          </p:cNvSpPr>
          <p:nvPr>
            <p:ph type="body" sz="quarter" idx="11"/>
          </p:nvPr>
        </p:nvSpPr>
        <p:spPr>
          <a:xfrm>
            <a:off x="1478756" y="1569719"/>
            <a:ext cx="9234488" cy="2651443"/>
          </a:xfrm>
        </p:spPr>
        <p:txBody>
          <a:bodyPr rtlCol="0">
            <a:noAutofit/>
          </a:bodyPr>
          <a:lstStyle>
            <a:lvl1pPr marL="0" indent="0" algn="ctr">
              <a:buNone/>
              <a:defRPr sz="3200">
                <a:latin typeface="Microsoft JhengHei UI" panose="020B0604030504040204" pitchFamily="34" charset="-120"/>
                <a:ea typeface="Microsoft JhengHei UI" panose="020B0604030504040204" pitchFamily="34" charset="-120"/>
              </a:defRPr>
            </a:lvl1pPr>
          </a:lstStyle>
          <a:p>
            <a:pPr lvl="0" rtl="0"/>
            <a:r>
              <a:rPr lang="zh-TW" altLang="en-US" noProof="0"/>
              <a:t>按一下以編輯母片文字樣式</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內容 2 欄位">
    <p:spTree>
      <p:nvGrpSpPr>
        <p:cNvPr id="1" name=""/>
        <p:cNvGrpSpPr/>
        <p:nvPr/>
      </p:nvGrpSpPr>
      <p:grpSpPr>
        <a:xfrm>
          <a:off x="0" y="0"/>
          <a:ext cx="0" cy="0"/>
          <a:chOff x="0" y="0"/>
          <a:chExt cx="0" cy="0"/>
        </a:xfrm>
      </p:grpSpPr>
      <p:sp>
        <p:nvSpPr>
          <p:cNvPr id="17" name="標題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rtlCol="0" anchor="ctr">
            <a:noAutofit/>
          </a:bodyPr>
          <a:lstStyle>
            <a:lvl1pPr>
              <a:defRPr>
                <a:latin typeface="Microsoft JhengHei UI" panose="020B0604030504040204" pitchFamily="34" charset="-120"/>
                <a:ea typeface="Microsoft JhengHei UI" panose="020B0604030504040204" pitchFamily="34" charset="-120"/>
              </a:defRPr>
            </a:lvl1pPr>
          </a:lstStyle>
          <a:p>
            <a:pPr algn="ctr" rtl="0"/>
            <a:r>
              <a:rPr lang="zh-TW" altLang="en-US" sz="4800" noProof="0"/>
              <a:t>按一下以編輯母片標題樣式</a:t>
            </a:r>
          </a:p>
        </p:txBody>
      </p:sp>
      <p:sp>
        <p:nvSpPr>
          <p:cNvPr id="19" name="圖片版面配置區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rtlCol="0">
            <a:noAutofit/>
          </a:bodyPr>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8" name="圖片版面配置區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rtlCol="0">
            <a:noAutofit/>
          </a:bodyPr>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10" name="文字版面配置區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rtlCol="0">
            <a:noAutofit/>
          </a:bodyPr>
          <a:lstStyle>
            <a:lvl1pPr marL="0" indent="0">
              <a:buNone/>
              <a:defRPr sz="2400">
                <a:latin typeface="Microsoft JhengHei UI" panose="020B0604030504040204" pitchFamily="34" charset="-120"/>
                <a:ea typeface="Microsoft JhengHei UI" panose="020B0604030504040204" pitchFamily="34" charset="-120"/>
              </a:defRPr>
            </a:lvl1pPr>
          </a:lstStyle>
          <a:p>
            <a:pPr lvl="0" rtl="0"/>
            <a:r>
              <a:rPr lang="zh-TW" altLang="en-US" spc="300" noProof="0">
                <a:solidFill>
                  <a:schemeClr val="tx1"/>
                </a:solidFill>
              </a:rPr>
              <a:t>按一下以編輯母片文字樣式</a:t>
            </a:r>
          </a:p>
        </p:txBody>
      </p:sp>
      <p:sp>
        <p:nvSpPr>
          <p:cNvPr id="11" name="內容版面配置區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rtlCol="0">
            <a:noAutofit/>
          </a:bodyPr>
          <a:lstStyle>
            <a:lvl1pPr>
              <a:defRPr>
                <a:latin typeface="Microsoft JhengHei UI" panose="020B0604030504040204" pitchFamily="34" charset="-120"/>
                <a:ea typeface="Microsoft JhengHei UI" panose="020B0604030504040204" pitchFamily="34" charset="-120"/>
              </a:defRPr>
            </a:lvl1pPr>
          </a:lstStyle>
          <a:p>
            <a:pPr lvl="0" rtl="0">
              <a:lnSpc>
                <a:spcPct val="100000"/>
              </a:lnSpc>
              <a:buFont typeface="Wingdings" panose="05000000000000000000" pitchFamily="2" charset="2"/>
              <a:buChar char="§"/>
            </a:pPr>
            <a:r>
              <a:rPr lang="zh-TW" altLang="en-US" sz="1400" noProof="0">
                <a:solidFill>
                  <a:schemeClr val="tx1"/>
                </a:solidFill>
              </a:rPr>
              <a:t>按一下以編輯母片文字樣式</a:t>
            </a:r>
          </a:p>
        </p:txBody>
      </p:sp>
      <p:sp>
        <p:nvSpPr>
          <p:cNvPr id="12" name="文字版面配置區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rtlCol="0">
            <a:noAutofit/>
          </a:bodyPr>
          <a:lstStyle>
            <a:lvl1pPr marL="0" indent="0">
              <a:buNone/>
              <a:defRPr sz="2400">
                <a:latin typeface="Microsoft JhengHei UI" panose="020B0604030504040204" pitchFamily="34" charset="-120"/>
                <a:ea typeface="Microsoft JhengHei UI" panose="020B0604030504040204" pitchFamily="34" charset="-120"/>
              </a:defRPr>
            </a:lvl1pPr>
          </a:lstStyle>
          <a:p>
            <a:pPr lvl="0" rtl="0"/>
            <a:r>
              <a:rPr lang="zh-TW" altLang="en-US" spc="300" noProof="0">
                <a:solidFill>
                  <a:schemeClr val="tx1"/>
                </a:solidFill>
              </a:rPr>
              <a:t>按一下以編輯母片文字樣式</a:t>
            </a:r>
          </a:p>
        </p:txBody>
      </p:sp>
      <p:sp>
        <p:nvSpPr>
          <p:cNvPr id="14" name="內容版面配置區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rtlCol="0">
            <a:noAutofit/>
          </a:bodyPr>
          <a:lstStyle>
            <a:lvl1pPr>
              <a:defRPr>
                <a:latin typeface="Microsoft JhengHei UI" panose="020B0604030504040204" pitchFamily="34" charset="-120"/>
                <a:ea typeface="Microsoft JhengHei UI" panose="020B0604030504040204" pitchFamily="34" charset="-120"/>
              </a:defRPr>
            </a:lvl1pPr>
          </a:lstStyle>
          <a:p>
            <a:pPr lvl="0" rtl="0">
              <a:lnSpc>
                <a:spcPct val="100000"/>
              </a:lnSpc>
              <a:buFont typeface="Wingdings" panose="05000000000000000000" pitchFamily="2" charset="2"/>
              <a:buChar char="§"/>
            </a:pPr>
            <a:r>
              <a:rPr lang="zh-TW" altLang="en-US" sz="1400" noProof="0">
                <a:solidFill>
                  <a:schemeClr val="tx1"/>
                </a:solidFill>
              </a:rPr>
              <a:t>按一下以編輯母片文字樣式</a:t>
            </a:r>
          </a:p>
        </p:txBody>
      </p:sp>
      <p:sp>
        <p:nvSpPr>
          <p:cNvPr id="20" name="投影片編號預留位置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rtlCol="0">
            <a:noAutofit/>
          </a:bodyPr>
          <a:lstStyle>
            <a:lvl1pPr>
              <a:defRPr>
                <a:latin typeface="Microsoft JhengHei UI" panose="020B0604030504040204" pitchFamily="34" charset="-120"/>
                <a:ea typeface="Microsoft JhengHei UI" panose="020B0604030504040204" pitchFamily="34" charset="-120"/>
              </a:defRPr>
            </a:lvl1pPr>
          </a:lstStyle>
          <a:p>
            <a:fld id="{8C2E478F-E849-4A8C-AF1F-CBCC78A7CBFA}" type="slidenum">
              <a:rPr lang="en-US" altLang="zh-TW" noProof="0" smtClean="0"/>
              <a:pPr/>
              <a:t>‹#›</a:t>
            </a:fld>
            <a:endParaRPr lang="zh-TW" altLang="en-US" noProof="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內容 3 欄位">
    <p:spTree>
      <p:nvGrpSpPr>
        <p:cNvPr id="1" name=""/>
        <p:cNvGrpSpPr/>
        <p:nvPr/>
      </p:nvGrpSpPr>
      <p:grpSpPr>
        <a:xfrm>
          <a:off x="0" y="0"/>
          <a:ext cx="0" cy="0"/>
          <a:chOff x="0" y="0"/>
          <a:chExt cx="0" cy="0"/>
        </a:xfrm>
      </p:grpSpPr>
      <p:sp>
        <p:nvSpPr>
          <p:cNvPr id="22" name="標題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rtlCol="0" anchor="ctr">
            <a:noAutofit/>
          </a:bodyPr>
          <a:lstStyle>
            <a:lvl1pPr>
              <a:defRPr>
                <a:latin typeface="Microsoft JhengHei UI" panose="020B0604030504040204" pitchFamily="34" charset="-120"/>
                <a:ea typeface="Microsoft JhengHei UI" panose="020B0604030504040204" pitchFamily="34" charset="-120"/>
              </a:defRPr>
            </a:lvl1pPr>
          </a:lstStyle>
          <a:p>
            <a:pPr algn="ctr" rtl="0"/>
            <a:r>
              <a:rPr lang="zh-TW" altLang="en-US" sz="4800" noProof="0"/>
              <a:t>按一下以編輯母片標題樣式</a:t>
            </a:r>
          </a:p>
        </p:txBody>
      </p:sp>
      <p:sp>
        <p:nvSpPr>
          <p:cNvPr id="28" name="文字預留位置 27">
            <a:extLst>
              <a:ext uri="{FF2B5EF4-FFF2-40B4-BE49-F238E27FC236}">
                <a16:creationId xmlns:a16="http://schemas.microsoft.com/office/drawing/2014/main" id="{D635DFA1-45D2-4EFE-8BB2-BE966346691E}"/>
              </a:ext>
            </a:extLst>
          </p:cNvPr>
          <p:cNvSpPr>
            <a:spLocks noGrp="1"/>
          </p:cNvSpPr>
          <p:nvPr>
            <p:ph type="body" sz="quarter" idx="13"/>
          </p:nvPr>
        </p:nvSpPr>
        <p:spPr>
          <a:xfrm>
            <a:off x="960121" y="3669506"/>
            <a:ext cx="3108326" cy="2566988"/>
          </a:xfrm>
        </p:spPr>
        <p:txBody>
          <a:bodyPr rtlCol="0">
            <a:noAutofit/>
          </a:bodyPr>
          <a:lstStyle>
            <a:lvl1pPr marL="0" indent="0">
              <a:buFont typeface="Wingdings" panose="05000000000000000000" pitchFamily="2" charset="2"/>
              <a:buNone/>
              <a:defRPr sz="2400" spc="300">
                <a:latin typeface="Microsoft JhengHei UI" panose="020B0604030504040204" pitchFamily="34" charset="-120"/>
                <a:ea typeface="Microsoft JhengHei UI" panose="020B0604030504040204" pitchFamily="34" charset="-120"/>
              </a:defRPr>
            </a:lvl1pPr>
            <a:lvl2pPr marL="685800" indent="-228600">
              <a:buFont typeface="Wingdings" panose="05000000000000000000" pitchFamily="2" charset="2"/>
              <a:buChar char="§"/>
              <a:defRPr>
                <a:latin typeface="Microsoft JhengHei UI" panose="020B0604030504040204" pitchFamily="34" charset="-120"/>
                <a:ea typeface="Microsoft JhengHei UI" panose="020B0604030504040204" pitchFamily="34" charset="-120"/>
              </a:defRPr>
            </a:lvl2pPr>
            <a:lvl3pPr marL="1143000" indent="-228600">
              <a:buFont typeface="Wingdings" panose="05000000000000000000" pitchFamily="2" charset="2"/>
              <a:buChar char="§"/>
              <a:defRPr>
                <a:latin typeface="Microsoft JhengHei UI" panose="020B0604030504040204" pitchFamily="34" charset="-120"/>
                <a:ea typeface="Microsoft JhengHei UI" panose="020B0604030504040204" pitchFamily="34" charset="-120"/>
              </a:defRPr>
            </a:lvl3pPr>
            <a:lvl4pPr marL="1600200" indent="-228600">
              <a:buFont typeface="Wingdings" panose="05000000000000000000" pitchFamily="2" charset="2"/>
              <a:buChar char="§"/>
              <a:defRPr>
                <a:latin typeface="Microsoft JhengHei UI" panose="020B0604030504040204" pitchFamily="34" charset="-120"/>
                <a:ea typeface="Microsoft JhengHei UI" panose="020B0604030504040204" pitchFamily="34" charset="-120"/>
              </a:defRPr>
            </a:lvl4pPr>
            <a:lvl5pPr marL="2057400" indent="-228600">
              <a:buFont typeface="Wingdings" panose="05000000000000000000" pitchFamily="2" charset="2"/>
              <a:buChar char="§"/>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24" name="圖片版面配置區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rtlCol="0">
            <a:noAutofit/>
          </a:bodyPr>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25" name="圖片版面配置區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rtlCol="0">
            <a:noAutofit/>
          </a:bodyPr>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26" name="圖片版面配置區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rtlCol="0">
            <a:noAutofit/>
          </a:bodyPr>
          <a:lstStyle>
            <a:lvl1pPr>
              <a:defRPr>
                <a:latin typeface="Microsoft JhengHei UI" panose="020B0604030504040204" pitchFamily="34" charset="-120"/>
                <a:ea typeface="Microsoft JhengHei UI" panose="020B0604030504040204" pitchFamily="34" charset="-120"/>
              </a:defRPr>
            </a:lvl1pPr>
          </a:lstStyle>
          <a:p>
            <a:pPr rtl="0"/>
            <a:r>
              <a:rPr lang="zh-TW" altLang="en-US" noProof="0"/>
              <a:t>按一下圖示以新增圖片</a:t>
            </a:r>
          </a:p>
        </p:txBody>
      </p:sp>
      <p:sp>
        <p:nvSpPr>
          <p:cNvPr id="29" name="文字預留位置 27">
            <a:extLst>
              <a:ext uri="{FF2B5EF4-FFF2-40B4-BE49-F238E27FC236}">
                <a16:creationId xmlns:a16="http://schemas.microsoft.com/office/drawing/2014/main" id="{790D65EC-6EB4-4594-91E9-5C3DE7C3BA89}"/>
              </a:ext>
            </a:extLst>
          </p:cNvPr>
          <p:cNvSpPr>
            <a:spLocks noGrp="1"/>
          </p:cNvSpPr>
          <p:nvPr>
            <p:ph type="body" sz="quarter" idx="14"/>
          </p:nvPr>
        </p:nvSpPr>
        <p:spPr>
          <a:xfrm>
            <a:off x="4541837" y="3681412"/>
            <a:ext cx="3108326" cy="2566988"/>
          </a:xfrm>
        </p:spPr>
        <p:txBody>
          <a:bodyPr rtlCol="0">
            <a:noAutofit/>
          </a:bodyPr>
          <a:lstStyle>
            <a:lvl1pPr marL="0" indent="0">
              <a:buFont typeface="Wingdings" panose="05000000000000000000" pitchFamily="2" charset="2"/>
              <a:buNone/>
              <a:defRPr sz="2400" spc="300">
                <a:latin typeface="Microsoft JhengHei UI" panose="020B0604030504040204" pitchFamily="34" charset="-120"/>
                <a:ea typeface="Microsoft JhengHei UI" panose="020B0604030504040204" pitchFamily="34" charset="-120"/>
              </a:defRPr>
            </a:lvl1pPr>
            <a:lvl2pPr marL="685800" indent="-228600">
              <a:buFont typeface="Wingdings" panose="05000000000000000000" pitchFamily="2" charset="2"/>
              <a:buChar char="§"/>
              <a:defRPr>
                <a:latin typeface="Microsoft JhengHei UI" panose="020B0604030504040204" pitchFamily="34" charset="-120"/>
                <a:ea typeface="Microsoft JhengHei UI" panose="020B0604030504040204" pitchFamily="34" charset="-120"/>
              </a:defRPr>
            </a:lvl2pPr>
            <a:lvl3pPr marL="1143000" indent="-228600">
              <a:buFont typeface="Wingdings" panose="05000000000000000000" pitchFamily="2" charset="2"/>
              <a:buChar char="§"/>
              <a:defRPr>
                <a:latin typeface="Microsoft JhengHei UI" panose="020B0604030504040204" pitchFamily="34" charset="-120"/>
                <a:ea typeface="Microsoft JhengHei UI" panose="020B0604030504040204" pitchFamily="34" charset="-120"/>
              </a:defRPr>
            </a:lvl3pPr>
            <a:lvl4pPr marL="1600200" indent="-228600">
              <a:buFont typeface="Wingdings" panose="05000000000000000000" pitchFamily="2" charset="2"/>
              <a:buChar char="§"/>
              <a:defRPr>
                <a:latin typeface="Microsoft JhengHei UI" panose="020B0604030504040204" pitchFamily="34" charset="-120"/>
                <a:ea typeface="Microsoft JhengHei UI" panose="020B0604030504040204" pitchFamily="34" charset="-120"/>
              </a:defRPr>
            </a:lvl4pPr>
            <a:lvl5pPr marL="2057400" indent="-228600">
              <a:buFont typeface="Wingdings" panose="05000000000000000000" pitchFamily="2" charset="2"/>
              <a:buChar char="§"/>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30" name="文字預留位置 27">
            <a:extLst>
              <a:ext uri="{FF2B5EF4-FFF2-40B4-BE49-F238E27FC236}">
                <a16:creationId xmlns:a16="http://schemas.microsoft.com/office/drawing/2014/main" id="{611CF730-D055-47C2-A626-299F429D41B2}"/>
              </a:ext>
            </a:extLst>
          </p:cNvPr>
          <p:cNvSpPr>
            <a:spLocks noGrp="1"/>
          </p:cNvSpPr>
          <p:nvPr>
            <p:ph type="body" sz="quarter" idx="15"/>
          </p:nvPr>
        </p:nvSpPr>
        <p:spPr>
          <a:xfrm>
            <a:off x="8122919" y="3681412"/>
            <a:ext cx="3108326" cy="2566988"/>
          </a:xfrm>
        </p:spPr>
        <p:txBody>
          <a:bodyPr rtlCol="0">
            <a:noAutofit/>
          </a:bodyPr>
          <a:lstStyle>
            <a:lvl1pPr marL="0" indent="0">
              <a:buFont typeface="Wingdings" panose="05000000000000000000" pitchFamily="2" charset="2"/>
              <a:buNone/>
              <a:defRPr sz="2400" spc="300">
                <a:latin typeface="Microsoft JhengHei UI" panose="020B0604030504040204" pitchFamily="34" charset="-120"/>
                <a:ea typeface="Microsoft JhengHei UI" panose="020B0604030504040204" pitchFamily="34" charset="-120"/>
              </a:defRPr>
            </a:lvl1pPr>
            <a:lvl2pPr marL="685800" indent="-228600">
              <a:buFont typeface="Wingdings" panose="05000000000000000000" pitchFamily="2" charset="2"/>
              <a:buChar char="§"/>
              <a:defRPr>
                <a:latin typeface="Microsoft JhengHei UI" panose="020B0604030504040204" pitchFamily="34" charset="-120"/>
                <a:ea typeface="Microsoft JhengHei UI" panose="020B0604030504040204" pitchFamily="34" charset="-120"/>
              </a:defRPr>
            </a:lvl2pPr>
            <a:lvl3pPr marL="1143000" indent="-228600">
              <a:buFont typeface="Wingdings" panose="05000000000000000000" pitchFamily="2" charset="2"/>
              <a:buChar char="§"/>
              <a:defRPr>
                <a:latin typeface="Microsoft JhengHei UI" panose="020B0604030504040204" pitchFamily="34" charset="-120"/>
                <a:ea typeface="Microsoft JhengHei UI" panose="020B0604030504040204" pitchFamily="34" charset="-120"/>
              </a:defRPr>
            </a:lvl3pPr>
            <a:lvl4pPr marL="1600200" indent="-228600">
              <a:buFont typeface="Wingdings" panose="05000000000000000000" pitchFamily="2" charset="2"/>
              <a:buChar char="§"/>
              <a:defRPr>
                <a:latin typeface="Microsoft JhengHei UI" panose="020B0604030504040204" pitchFamily="34" charset="-120"/>
                <a:ea typeface="Microsoft JhengHei UI" panose="020B0604030504040204" pitchFamily="34" charset="-120"/>
              </a:defRPr>
            </a:lvl4pPr>
            <a:lvl5pPr marL="2057400" indent="-228600">
              <a:buFont typeface="Wingdings" panose="05000000000000000000" pitchFamily="2" charset="2"/>
              <a:buChar char="§"/>
              <a:defRPr>
                <a:latin typeface="Microsoft JhengHei UI" panose="020B0604030504040204" pitchFamily="34" charset="-120"/>
                <a:ea typeface="Microsoft JhengHei UI" panose="020B0604030504040204" pitchFamily="34" charset="-120"/>
              </a:defRPr>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31" name="投影片編號預留位置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rtlCol="0">
            <a:noAutofit/>
          </a:bodyPr>
          <a:lstStyle>
            <a:lvl1pPr>
              <a:defRPr>
                <a:latin typeface="Microsoft JhengHei UI" panose="020B0604030504040204" pitchFamily="34" charset="-120"/>
                <a:ea typeface="Microsoft JhengHei UI" panose="020B0604030504040204" pitchFamily="34" charset="-120"/>
              </a:defRPr>
            </a:lvl1pPr>
          </a:lstStyle>
          <a:p>
            <a:fld id="{8C2E478F-E849-4A8C-AF1F-CBCC78A7CBFA}" type="slidenum">
              <a:rPr lang="en-US" altLang="zh-TW" noProof="0" smtClean="0"/>
              <a:pPr/>
              <a:t>‹#›</a:t>
            </a:fld>
            <a:endParaRPr lang="zh-TW" altLang="en-US" noProof="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pPr rtl="0"/>
            <a:r>
              <a:rPr lang="zh-TW" altLang="en-US" noProof="0"/>
              <a:t>按一下以編輯母片標題樣式</a:t>
            </a:r>
          </a:p>
        </p:txBody>
      </p:sp>
      <p:sp>
        <p:nvSpPr>
          <p:cNvPr id="3" name="文字預留位置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5" name="頁尾版面配置區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icrosoft JhengHei UI" panose="020B0604030504040204" pitchFamily="34" charset="-120"/>
                <a:ea typeface="Microsoft JhengHei UI" panose="020B0604030504040204" pitchFamily="34" charset="-120"/>
              </a:defRPr>
            </a:lvl1pPr>
          </a:lstStyle>
          <a:p>
            <a:r>
              <a:rPr lang="zh-TW" altLang="en-US" noProof="0"/>
              <a:t>新增頁尾</a:t>
            </a:r>
          </a:p>
        </p:txBody>
      </p:sp>
      <p:sp>
        <p:nvSpPr>
          <p:cNvPr id="6" name="投影片編號預留位置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latin typeface="Microsoft JhengHei UI" panose="020B0604030504040204" pitchFamily="34" charset="-120"/>
                <a:ea typeface="Microsoft JhengHei UI" panose="020B0604030504040204" pitchFamily="34" charset="-120"/>
              </a:defRPr>
            </a:lvl1pPr>
          </a:lstStyle>
          <a:p>
            <a:fld id="{8C2E478F-E849-4A8C-AF1F-CBCC78A7CBFA}" type="slidenum">
              <a:rPr lang="en-US" altLang="zh-TW" noProof="0" smtClean="0"/>
              <a:pPr/>
              <a:t>‹#›</a:t>
            </a:fld>
            <a:endParaRPr lang="zh-TW" altLang="en-US" noProof="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icrosoft JhengHei UI" panose="020B0604030504040204" pitchFamily="34" charset="-120"/>
          <a:ea typeface="Microsoft JhengHei UI" panose="020B0604030504040204" pitchFamily="34" charset="-120"/>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圖片版面配置區 7" descr="抽象影像">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3">
            <a:alphaModFix amt="52000"/>
            <a:extLst>
              <a:ext uri="{BEBA8EAE-BF5A-486C-A8C5-ECC9F3942E4B}">
                <a14:imgProps xmlns:a14="http://schemas.microsoft.com/office/drawing/2010/main">
                  <a14:imgLayer r:embed="rId4">
                    <a14:imgEffect>
                      <a14:saturation sat="0"/>
                    </a14:imgEffect>
                  </a14:imgLayer>
                </a14:imgProps>
              </a:ext>
            </a:extLst>
          </a:blip>
          <a:srcRect/>
          <a:stretch/>
        </p:blipFill>
        <p:spPr/>
      </p:pic>
      <p:sp>
        <p:nvSpPr>
          <p:cNvPr id="9" name="標題 8">
            <a:extLst>
              <a:ext uri="{FF2B5EF4-FFF2-40B4-BE49-F238E27FC236}">
                <a16:creationId xmlns:a16="http://schemas.microsoft.com/office/drawing/2014/main" id="{79DC1498-E692-42BA-B69F-6D37E6CFACA0}"/>
              </a:ext>
            </a:extLst>
          </p:cNvPr>
          <p:cNvSpPr>
            <a:spLocks noGrp="1"/>
          </p:cNvSpPr>
          <p:nvPr>
            <p:ph type="title"/>
          </p:nvPr>
        </p:nvSpPr>
        <p:spPr/>
        <p:txBody>
          <a:bodyPr rtlCol="0"/>
          <a:lstStyle/>
          <a:p>
            <a:pPr rtl="0"/>
            <a:r>
              <a:rPr lang="en-US" altLang="zh-TW" dirty="0" err="1">
                <a:latin typeface="Microsoft JhengHei UI" panose="020B0604030504040204" pitchFamily="34" charset="-120"/>
                <a:ea typeface="Microsoft JhengHei UI" panose="020B0604030504040204" pitchFamily="34" charset="-120"/>
              </a:rPr>
              <a:t>Blurhash</a:t>
            </a:r>
            <a:r>
              <a:rPr lang="zh-TW" altLang="en-US" dirty="0">
                <a:latin typeface="Microsoft JhengHei UI" panose="020B0604030504040204" pitchFamily="34" charset="-120"/>
                <a:ea typeface="Microsoft JhengHei UI" panose="020B0604030504040204" pitchFamily="34" charset="-120"/>
              </a:rPr>
              <a:t>影像比對</a:t>
            </a:r>
            <a:endParaRPr lang="en-US" altLang="zh-TW" dirty="0">
              <a:latin typeface="Microsoft JhengHei UI" panose="020B0604030504040204" pitchFamily="34" charset="-120"/>
              <a:ea typeface="Microsoft JhengHei UI" panose="020B0604030504040204" pitchFamily="34" charset="-120"/>
            </a:endParaRPr>
          </a:p>
        </p:txBody>
      </p:sp>
      <p:sp>
        <p:nvSpPr>
          <p:cNvPr id="3" name="文字預留位置 2">
            <a:extLst>
              <a:ext uri="{FF2B5EF4-FFF2-40B4-BE49-F238E27FC236}">
                <a16:creationId xmlns:a16="http://schemas.microsoft.com/office/drawing/2014/main" id="{C0AE828D-1E63-455F-949D-0C5454A7FE88}"/>
              </a:ext>
            </a:extLst>
          </p:cNvPr>
          <p:cNvSpPr>
            <a:spLocks noGrp="1"/>
          </p:cNvSpPr>
          <p:nvPr>
            <p:ph type="body" sz="quarter" idx="12"/>
          </p:nvPr>
        </p:nvSpPr>
        <p:spPr/>
        <p:txBody>
          <a:bodyPr rtlCol="0"/>
          <a:lstStyle/>
          <a:p>
            <a:pPr rtl="0"/>
            <a:endParaRPr lang="en-US" altLang="zh-TW" dirty="0">
              <a:latin typeface="Microsoft JhengHei UI" panose="020B0604030504040204" pitchFamily="34" charset="-120"/>
              <a:ea typeface="Microsoft JhengHei UI" panose="020B0604030504040204" pitchFamily="34" charset="-120"/>
            </a:endParaRPr>
          </a:p>
        </p:txBody>
      </p:sp>
      <p:sp>
        <p:nvSpPr>
          <p:cNvPr id="7" name="文字版面配置區 6">
            <a:extLst>
              <a:ext uri="{FF2B5EF4-FFF2-40B4-BE49-F238E27FC236}">
                <a16:creationId xmlns:a16="http://schemas.microsoft.com/office/drawing/2014/main" id="{5D865526-EC39-4780-A2A8-274A80A5C19B}"/>
              </a:ext>
            </a:extLst>
          </p:cNvPr>
          <p:cNvSpPr>
            <a:spLocks noGrp="1"/>
          </p:cNvSpPr>
          <p:nvPr>
            <p:ph type="body" idx="1"/>
          </p:nvPr>
        </p:nvSpPr>
        <p:spPr/>
        <p:txBody>
          <a:bodyPr rtlCol="0"/>
          <a:lstStyle/>
          <a:p>
            <a:pPr rtl="0"/>
            <a:r>
              <a:rPr lang="zh-TW" altLang="en-US" dirty="0"/>
              <a:t>方法解析</a:t>
            </a:r>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92783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103950CF-5BF2-4FB0-A36C-48C194F39E12}"/>
              </a:ext>
            </a:extLst>
          </p:cNvPr>
          <p:cNvSpPr>
            <a:spLocks noGrp="1"/>
          </p:cNvSpPr>
          <p:nvPr>
            <p:ph type="title"/>
          </p:nvPr>
        </p:nvSpPr>
        <p:spPr/>
        <p:txBody>
          <a:bodyPr rtlCol="0"/>
          <a:lstStyle/>
          <a:p>
            <a:pPr rtl="0"/>
            <a:r>
              <a:rPr lang="en-US" altLang="zh-TW" dirty="0"/>
              <a:t>Hash </a:t>
            </a:r>
            <a:r>
              <a:rPr lang="zh-TW" altLang="en-US" dirty="0"/>
              <a:t>算法</a:t>
            </a:r>
          </a:p>
        </p:txBody>
      </p:sp>
      <p:sp>
        <p:nvSpPr>
          <p:cNvPr id="10" name="文字版面配置區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46138"/>
            <a:ext cx="3017520" cy="464871"/>
          </a:xfrm>
        </p:spPr>
        <p:txBody>
          <a:bodyPr rtlCol="0"/>
          <a:lstStyle/>
          <a:p>
            <a:pPr rtl="0"/>
            <a:r>
              <a:rPr lang="zh-TW" altLang="en-US" dirty="0"/>
              <a:t>實際運作</a:t>
            </a:r>
          </a:p>
        </p:txBody>
      </p:sp>
      <p:sp>
        <p:nvSpPr>
          <p:cNvPr id="9" name="內容版面配置區 8">
            <a:extLst>
              <a:ext uri="{FF2B5EF4-FFF2-40B4-BE49-F238E27FC236}">
                <a16:creationId xmlns:a16="http://schemas.microsoft.com/office/drawing/2014/main" id="{256319DF-036A-473B-95D3-C5F6FF849FD4}"/>
              </a:ext>
            </a:extLst>
          </p:cNvPr>
          <p:cNvSpPr>
            <a:spLocks noGrp="1"/>
          </p:cNvSpPr>
          <p:nvPr>
            <p:ph idx="1"/>
          </p:nvPr>
        </p:nvSpPr>
        <p:spPr>
          <a:xfrm>
            <a:off x="6095999" y="2319707"/>
            <a:ext cx="4646246" cy="2218585"/>
          </a:xfrm>
        </p:spPr>
        <p:txBody>
          <a:bodyPr rtlCol="0">
            <a:normAutofit/>
          </a:bodyPr>
          <a:lstStyle/>
          <a:p>
            <a:pPr marL="0" indent="0" rtl="0">
              <a:buNone/>
            </a:pPr>
            <a:r>
              <a:rPr lang="zh-TW" altLang="en-US" dirty="0"/>
              <a:t>首先將圖片</a:t>
            </a:r>
            <a:r>
              <a:rPr lang="en-US" altLang="zh-TW" dirty="0"/>
              <a:t>resize</a:t>
            </a:r>
            <a:r>
              <a:rPr lang="zh-TW" altLang="en-US" dirty="0"/>
              <a:t>成指定大小後，分為</a:t>
            </a:r>
            <a:r>
              <a:rPr lang="en-US" altLang="zh-TW" dirty="0"/>
              <a:t>RGB</a:t>
            </a:r>
            <a:r>
              <a:rPr lang="zh-TW" altLang="en-US" dirty="0"/>
              <a:t>三個通道處理，先計算全圖平均值，再將每個</a:t>
            </a:r>
            <a:r>
              <a:rPr lang="en-US" altLang="zh-TW" dirty="0"/>
              <a:t>pixel</a:t>
            </a:r>
            <a:r>
              <a:rPr lang="zh-TW" altLang="en-US" dirty="0"/>
              <a:t>與平均值做比較，大於就</a:t>
            </a:r>
            <a:r>
              <a:rPr lang="en-US" altLang="zh-TW" dirty="0"/>
              <a:t>push 1</a:t>
            </a:r>
            <a:r>
              <a:rPr lang="zh-TW" altLang="en-US" dirty="0"/>
              <a:t>，小於就</a:t>
            </a:r>
            <a:r>
              <a:rPr lang="en-US" altLang="zh-TW" dirty="0"/>
              <a:t>push 0</a:t>
            </a:r>
            <a:r>
              <a:rPr lang="zh-TW" altLang="en-US" dirty="0"/>
              <a:t>，至</a:t>
            </a:r>
            <a:r>
              <a:rPr lang="en-US" altLang="zh-TW" dirty="0"/>
              <a:t>sequence</a:t>
            </a:r>
            <a:r>
              <a:rPr lang="zh-TW" altLang="en-US" dirty="0"/>
              <a:t>中，最後直接比較兩條</a:t>
            </a:r>
            <a:r>
              <a:rPr lang="en-US" altLang="zh-TW" dirty="0"/>
              <a:t>sequence</a:t>
            </a:r>
            <a:r>
              <a:rPr lang="zh-TW" altLang="en-US" dirty="0"/>
              <a:t>中有多少組對應位置的</a:t>
            </a:r>
            <a:r>
              <a:rPr lang="en-US" altLang="zh-TW" dirty="0"/>
              <a:t>bits</a:t>
            </a:r>
            <a:r>
              <a:rPr lang="zh-TW" altLang="en-US" dirty="0"/>
              <a:t>數值不同即為相異程度。</a:t>
            </a:r>
          </a:p>
        </p:txBody>
      </p:sp>
      <p:sp>
        <p:nvSpPr>
          <p:cNvPr id="4" name="投影片編號預留位置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rtlCol="0"/>
          <a:lstStyle/>
          <a:p>
            <a:pPr rtl="0"/>
            <a:fld id="{8C2E478F-E849-4A8C-AF1F-CBCC78A7CBFA}" type="slidenum">
              <a:rPr lang="en-US" altLang="zh-TW" smtClean="0"/>
              <a:t>2</a:t>
            </a:fld>
            <a:endParaRPr lang="zh-TW" altLang="en-US"/>
          </a:p>
        </p:txBody>
      </p:sp>
      <p:pic>
        <p:nvPicPr>
          <p:cNvPr id="7" name="圖片 6">
            <a:extLst>
              <a:ext uri="{FF2B5EF4-FFF2-40B4-BE49-F238E27FC236}">
                <a16:creationId xmlns:a16="http://schemas.microsoft.com/office/drawing/2014/main" id="{46767B7E-AEC0-ACDE-566B-CE744F592738}"/>
              </a:ext>
            </a:extLst>
          </p:cNvPr>
          <p:cNvPicPr>
            <a:picLocks noChangeAspect="1"/>
          </p:cNvPicPr>
          <p:nvPr/>
        </p:nvPicPr>
        <p:blipFill>
          <a:blip r:embed="rId3"/>
          <a:stretch>
            <a:fillRect/>
          </a:stretch>
        </p:blipFill>
        <p:spPr>
          <a:xfrm>
            <a:off x="128108" y="4084672"/>
            <a:ext cx="5967891" cy="2566193"/>
          </a:xfrm>
          <a:prstGeom prst="rect">
            <a:avLst/>
          </a:prstGeom>
        </p:spPr>
      </p:pic>
      <p:pic>
        <p:nvPicPr>
          <p:cNvPr id="12" name="圖片 11">
            <a:extLst>
              <a:ext uri="{FF2B5EF4-FFF2-40B4-BE49-F238E27FC236}">
                <a16:creationId xmlns:a16="http://schemas.microsoft.com/office/drawing/2014/main" id="{2FE85F73-1144-A05E-E883-C2209E50715B}"/>
              </a:ext>
            </a:extLst>
          </p:cNvPr>
          <p:cNvPicPr>
            <a:picLocks noChangeAspect="1"/>
          </p:cNvPicPr>
          <p:nvPr/>
        </p:nvPicPr>
        <p:blipFill>
          <a:blip r:embed="rId4"/>
          <a:stretch>
            <a:fillRect/>
          </a:stretch>
        </p:blipFill>
        <p:spPr>
          <a:xfrm>
            <a:off x="1197261" y="207135"/>
            <a:ext cx="3829584" cy="3639058"/>
          </a:xfrm>
          <a:prstGeom prst="rect">
            <a:avLst/>
          </a:prstGeom>
        </p:spPr>
      </p:pic>
    </p:spTree>
    <p:extLst>
      <p:ext uri="{BB962C8B-B14F-4D97-AF65-F5344CB8AC3E}">
        <p14:creationId xmlns:p14="http://schemas.microsoft.com/office/powerpoint/2010/main" val="1325373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103950CF-5BF2-4FB0-A36C-48C194F39E12}"/>
              </a:ext>
            </a:extLst>
          </p:cNvPr>
          <p:cNvSpPr>
            <a:spLocks noGrp="1"/>
          </p:cNvSpPr>
          <p:nvPr>
            <p:ph type="title"/>
          </p:nvPr>
        </p:nvSpPr>
        <p:spPr/>
        <p:txBody>
          <a:bodyPr rtlCol="0"/>
          <a:lstStyle/>
          <a:p>
            <a:pPr rtl="0"/>
            <a:r>
              <a:rPr lang="en-US" altLang="zh-TW" dirty="0" err="1"/>
              <a:t>PHash</a:t>
            </a:r>
            <a:r>
              <a:rPr lang="en-US" altLang="zh-TW" dirty="0"/>
              <a:t> </a:t>
            </a:r>
            <a:r>
              <a:rPr lang="zh-TW" altLang="en-US" dirty="0"/>
              <a:t>算法</a:t>
            </a:r>
          </a:p>
        </p:txBody>
      </p:sp>
      <p:sp>
        <p:nvSpPr>
          <p:cNvPr id="10" name="文字版面配置區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46138"/>
            <a:ext cx="3017520" cy="464871"/>
          </a:xfrm>
        </p:spPr>
        <p:txBody>
          <a:bodyPr rtlCol="0"/>
          <a:lstStyle/>
          <a:p>
            <a:pPr rtl="0"/>
            <a:r>
              <a:rPr lang="zh-TW" altLang="en-US" dirty="0"/>
              <a:t>與</a:t>
            </a:r>
            <a:r>
              <a:rPr lang="en-US" altLang="zh-TW" dirty="0"/>
              <a:t>HASH</a:t>
            </a:r>
            <a:r>
              <a:rPr lang="zh-TW" altLang="en-US" dirty="0"/>
              <a:t>的差異</a:t>
            </a:r>
          </a:p>
        </p:txBody>
      </p:sp>
      <p:sp>
        <p:nvSpPr>
          <p:cNvPr id="9" name="內容版面配置區 8">
            <a:extLst>
              <a:ext uri="{FF2B5EF4-FFF2-40B4-BE49-F238E27FC236}">
                <a16:creationId xmlns:a16="http://schemas.microsoft.com/office/drawing/2014/main" id="{256319DF-036A-473B-95D3-C5F6FF849FD4}"/>
              </a:ext>
            </a:extLst>
          </p:cNvPr>
          <p:cNvSpPr>
            <a:spLocks noGrp="1"/>
          </p:cNvSpPr>
          <p:nvPr>
            <p:ph idx="1"/>
          </p:nvPr>
        </p:nvSpPr>
        <p:spPr>
          <a:xfrm>
            <a:off x="6096000" y="2432807"/>
            <a:ext cx="4646246" cy="3707934"/>
          </a:xfrm>
        </p:spPr>
        <p:txBody>
          <a:bodyPr rtlCol="0">
            <a:normAutofit/>
          </a:bodyPr>
          <a:lstStyle/>
          <a:p>
            <a:pPr marL="0" indent="0" rtl="0">
              <a:buNone/>
            </a:pPr>
            <a:r>
              <a:rPr lang="en-US" altLang="zh-TW" dirty="0"/>
              <a:t>PHASH</a:t>
            </a:r>
            <a:r>
              <a:rPr lang="zh-TW" altLang="en-US" dirty="0"/>
              <a:t>及</a:t>
            </a:r>
            <a:r>
              <a:rPr lang="en-US" altLang="zh-TW" dirty="0"/>
              <a:t>HASH</a:t>
            </a:r>
            <a:r>
              <a:rPr lang="zh-TW" altLang="en-US" dirty="0"/>
              <a:t>在程式碼上僅差一行而已，此行就是在分離通道後有沒有先經過離散餘弦轉換，離散餘弦轉換是將圖片從值域轉為頻域的轉換法，如左圖，越靠近左上方的區域為低頻區主要決定照片整體色塊的，靠近右下方為高頻區決定圖片細節。加入這種方式可以使我們在比較兩張圖片時只要在意我們需要的部分 ，例如整張照片大概看起來如何</a:t>
            </a:r>
            <a:r>
              <a:rPr lang="en-US" altLang="zh-TW" dirty="0"/>
              <a:t>(</a:t>
            </a:r>
            <a:r>
              <a:rPr lang="zh-TW" altLang="en-US" dirty="0"/>
              <a:t>低頻區</a:t>
            </a:r>
            <a:r>
              <a:rPr lang="en-US" altLang="zh-TW" dirty="0"/>
              <a:t>)</a:t>
            </a:r>
            <a:r>
              <a:rPr lang="zh-TW" altLang="en-US" dirty="0"/>
              <a:t>。但缺點是會付出更多計算成本。</a:t>
            </a:r>
          </a:p>
        </p:txBody>
      </p:sp>
      <p:sp>
        <p:nvSpPr>
          <p:cNvPr id="4" name="投影片編號預留位置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rtlCol="0"/>
          <a:lstStyle/>
          <a:p>
            <a:pPr rtl="0"/>
            <a:fld id="{8C2E478F-E849-4A8C-AF1F-CBCC78A7CBFA}" type="slidenum">
              <a:rPr lang="en-US" altLang="zh-TW" smtClean="0"/>
              <a:t>3</a:t>
            </a:fld>
            <a:endParaRPr lang="zh-TW" altLang="en-US"/>
          </a:p>
        </p:txBody>
      </p:sp>
      <p:pic>
        <p:nvPicPr>
          <p:cNvPr id="7" name="圖片 6">
            <a:extLst>
              <a:ext uri="{FF2B5EF4-FFF2-40B4-BE49-F238E27FC236}">
                <a16:creationId xmlns:a16="http://schemas.microsoft.com/office/drawing/2014/main" id="{94181397-9567-175B-0FB9-426D3FDE97DF}"/>
              </a:ext>
            </a:extLst>
          </p:cNvPr>
          <p:cNvPicPr>
            <a:picLocks noChangeAspect="1"/>
          </p:cNvPicPr>
          <p:nvPr/>
        </p:nvPicPr>
        <p:blipFill>
          <a:blip r:embed="rId3"/>
          <a:stretch>
            <a:fillRect/>
          </a:stretch>
        </p:blipFill>
        <p:spPr>
          <a:xfrm>
            <a:off x="670530" y="631601"/>
            <a:ext cx="4245418" cy="5594798"/>
          </a:xfrm>
          <a:prstGeom prst="rect">
            <a:avLst/>
          </a:prstGeom>
        </p:spPr>
      </p:pic>
    </p:spTree>
    <p:extLst>
      <p:ext uri="{BB962C8B-B14F-4D97-AF65-F5344CB8AC3E}">
        <p14:creationId xmlns:p14="http://schemas.microsoft.com/office/powerpoint/2010/main" val="2110507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103950CF-5BF2-4FB0-A36C-48C194F39E12}"/>
              </a:ext>
            </a:extLst>
          </p:cNvPr>
          <p:cNvSpPr>
            <a:spLocks noGrp="1"/>
          </p:cNvSpPr>
          <p:nvPr>
            <p:ph type="title"/>
          </p:nvPr>
        </p:nvSpPr>
        <p:spPr/>
        <p:txBody>
          <a:bodyPr rtlCol="0"/>
          <a:lstStyle/>
          <a:p>
            <a:pPr rtl="0"/>
            <a:r>
              <a:rPr lang="en-US" altLang="zh-TW" dirty="0"/>
              <a:t>BLURHASH</a:t>
            </a:r>
            <a:r>
              <a:rPr lang="zh-TW" altLang="en-US" dirty="0"/>
              <a:t> </a:t>
            </a:r>
            <a:r>
              <a:rPr lang="en-US" altLang="zh-TW" dirty="0"/>
              <a:t>encode</a:t>
            </a:r>
            <a:endParaRPr lang="zh-TW" altLang="en-US" dirty="0"/>
          </a:p>
        </p:txBody>
      </p:sp>
      <p:sp>
        <p:nvSpPr>
          <p:cNvPr id="10" name="文字版面配置區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46138"/>
            <a:ext cx="3017520" cy="464871"/>
          </a:xfrm>
        </p:spPr>
        <p:txBody>
          <a:bodyPr rtlCol="0"/>
          <a:lstStyle/>
          <a:p>
            <a:pPr rtl="0"/>
            <a:r>
              <a:rPr lang="zh-TW" altLang="en-US" dirty="0"/>
              <a:t>先了解</a:t>
            </a:r>
            <a:r>
              <a:rPr lang="en-US" altLang="zh-TW" dirty="0"/>
              <a:t>BLURHASH</a:t>
            </a:r>
            <a:r>
              <a:rPr lang="zh-TW" altLang="en-US" dirty="0"/>
              <a:t>吧</a:t>
            </a:r>
          </a:p>
        </p:txBody>
      </p:sp>
      <p:sp>
        <p:nvSpPr>
          <p:cNvPr id="4" name="投影片編號預留位置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rtlCol="0"/>
          <a:lstStyle/>
          <a:p>
            <a:pPr rtl="0"/>
            <a:fld id="{8C2E478F-E849-4A8C-AF1F-CBCC78A7CBFA}" type="slidenum">
              <a:rPr lang="en-US" altLang="zh-TW" smtClean="0"/>
              <a:t>4</a:t>
            </a:fld>
            <a:endParaRPr lang="zh-TW" altLang="en-US"/>
          </a:p>
        </p:txBody>
      </p:sp>
      <p:pic>
        <p:nvPicPr>
          <p:cNvPr id="7" name="圖片 6">
            <a:extLst>
              <a:ext uri="{FF2B5EF4-FFF2-40B4-BE49-F238E27FC236}">
                <a16:creationId xmlns:a16="http://schemas.microsoft.com/office/drawing/2014/main" id="{F2838876-6784-D965-44EF-AB2114B13F3F}"/>
              </a:ext>
            </a:extLst>
          </p:cNvPr>
          <p:cNvPicPr>
            <a:picLocks noChangeAspect="1"/>
          </p:cNvPicPr>
          <p:nvPr/>
        </p:nvPicPr>
        <p:blipFill>
          <a:blip r:embed="rId3"/>
          <a:stretch>
            <a:fillRect/>
          </a:stretch>
        </p:blipFill>
        <p:spPr>
          <a:xfrm>
            <a:off x="343030" y="3623055"/>
            <a:ext cx="11765017" cy="3210373"/>
          </a:xfrm>
          <a:prstGeom prst="rect">
            <a:avLst/>
          </a:prstGeom>
        </p:spPr>
      </p:pic>
      <p:sp>
        <p:nvSpPr>
          <p:cNvPr id="9" name="內容版面配置區 8">
            <a:extLst>
              <a:ext uri="{FF2B5EF4-FFF2-40B4-BE49-F238E27FC236}">
                <a16:creationId xmlns:a16="http://schemas.microsoft.com/office/drawing/2014/main" id="{256319DF-036A-473B-95D3-C5F6FF849FD4}"/>
              </a:ext>
            </a:extLst>
          </p:cNvPr>
          <p:cNvSpPr>
            <a:spLocks noGrp="1"/>
          </p:cNvSpPr>
          <p:nvPr>
            <p:ph idx="1"/>
          </p:nvPr>
        </p:nvSpPr>
        <p:spPr>
          <a:xfrm>
            <a:off x="6095998" y="2254333"/>
            <a:ext cx="5116083" cy="2218585"/>
          </a:xfrm>
        </p:spPr>
        <p:txBody>
          <a:bodyPr rtlCol="0">
            <a:normAutofit/>
          </a:bodyPr>
          <a:lstStyle/>
          <a:p>
            <a:pPr marL="0" indent="0" rtl="0">
              <a:buNone/>
            </a:pPr>
            <a:r>
              <a:rPr lang="en-US" altLang="zh-TW" dirty="0" err="1"/>
              <a:t>BlurHash</a:t>
            </a:r>
            <a:r>
              <a:rPr lang="zh-TW" altLang="en-US" dirty="0"/>
              <a:t> </a:t>
            </a:r>
            <a:r>
              <a:rPr lang="en-US" altLang="zh-TW" dirty="0"/>
              <a:t>encode</a:t>
            </a:r>
            <a:r>
              <a:rPr lang="zh-TW" altLang="en-US" dirty="0"/>
              <a:t>的流程大致為</a:t>
            </a:r>
            <a:endParaRPr lang="en-US" altLang="zh-TW" dirty="0"/>
          </a:p>
          <a:p>
            <a:pPr marL="0" indent="0" rtl="0">
              <a:buNone/>
            </a:pPr>
            <a:r>
              <a:rPr lang="en-US" altLang="zh-TW" dirty="0"/>
              <a:t>Image-&gt;DCT-&gt;</a:t>
            </a:r>
            <a:r>
              <a:rPr lang="zh-TW" altLang="en-US" dirty="0"/>
              <a:t>取低頻區</a:t>
            </a:r>
            <a:r>
              <a:rPr lang="en-US" altLang="zh-TW" dirty="0"/>
              <a:t>-&gt;</a:t>
            </a:r>
            <a:r>
              <a:rPr lang="zh-TW" altLang="en-US" dirty="0"/>
              <a:t>轉一維</a:t>
            </a:r>
            <a:r>
              <a:rPr lang="en-US" altLang="zh-TW" dirty="0"/>
              <a:t>-&gt;Base83 encode</a:t>
            </a:r>
          </a:p>
          <a:p>
            <a:pPr marL="0" indent="0" rtl="0">
              <a:buNone/>
            </a:pPr>
            <a:r>
              <a:rPr lang="en-US" altLang="zh-TW" dirty="0"/>
              <a:t>-&gt;</a:t>
            </a:r>
            <a:r>
              <a:rPr lang="en-US" altLang="zh-TW" dirty="0" err="1"/>
              <a:t>BlurHash</a:t>
            </a:r>
            <a:r>
              <a:rPr lang="en-US" altLang="zh-TW" dirty="0"/>
              <a:t> string</a:t>
            </a:r>
          </a:p>
          <a:p>
            <a:pPr marL="0" indent="0" rtl="0">
              <a:buNone/>
            </a:pPr>
            <a:r>
              <a:rPr lang="zh-TW" altLang="en-US" dirty="0"/>
              <a:t>箭頭相反即</a:t>
            </a:r>
            <a:r>
              <a:rPr lang="en-US" altLang="zh-TW" dirty="0"/>
              <a:t>decode</a:t>
            </a:r>
            <a:endParaRPr lang="zh-TW" altLang="en-US" dirty="0"/>
          </a:p>
        </p:txBody>
      </p:sp>
      <p:pic>
        <p:nvPicPr>
          <p:cNvPr id="11" name="圖片 10">
            <a:extLst>
              <a:ext uri="{FF2B5EF4-FFF2-40B4-BE49-F238E27FC236}">
                <a16:creationId xmlns:a16="http://schemas.microsoft.com/office/drawing/2014/main" id="{BFDAC6A3-A28E-9573-DCD5-2A81A33D8A95}"/>
              </a:ext>
            </a:extLst>
          </p:cNvPr>
          <p:cNvPicPr>
            <a:picLocks noChangeAspect="1"/>
          </p:cNvPicPr>
          <p:nvPr/>
        </p:nvPicPr>
        <p:blipFill rotWithShape="1">
          <a:blip r:embed="rId4"/>
          <a:srcRect l="121" t="45127" r="49005" b="-77"/>
          <a:stretch/>
        </p:blipFill>
        <p:spPr>
          <a:xfrm>
            <a:off x="550460" y="538023"/>
            <a:ext cx="2159835" cy="3085032"/>
          </a:xfrm>
          <a:prstGeom prst="rect">
            <a:avLst/>
          </a:prstGeom>
        </p:spPr>
      </p:pic>
      <p:sp>
        <p:nvSpPr>
          <p:cNvPr id="2" name="文字方塊 1">
            <a:extLst>
              <a:ext uri="{FF2B5EF4-FFF2-40B4-BE49-F238E27FC236}">
                <a16:creationId xmlns:a16="http://schemas.microsoft.com/office/drawing/2014/main" id="{D25B7CC5-9BDB-B918-8764-5DBC03370D64}"/>
              </a:ext>
            </a:extLst>
          </p:cNvPr>
          <p:cNvSpPr txBox="1"/>
          <p:nvPr/>
        </p:nvSpPr>
        <p:spPr>
          <a:xfrm>
            <a:off x="2887891" y="2044005"/>
            <a:ext cx="3030510" cy="1200329"/>
          </a:xfrm>
          <a:prstGeom prst="rect">
            <a:avLst/>
          </a:prstGeom>
          <a:noFill/>
        </p:spPr>
        <p:txBody>
          <a:bodyPr wrap="none" rtlCol="0">
            <a:spAutoFit/>
          </a:bodyPr>
          <a:lstStyle/>
          <a:p>
            <a:r>
              <a:rPr lang="en-US" altLang="zh-TW" sz="1200" b="1" i="0" dirty="0">
                <a:solidFill>
                  <a:srgbClr val="000C2D"/>
                </a:solidFill>
                <a:effectLst/>
                <a:latin typeface="Inter"/>
              </a:rPr>
              <a:t>1.Number of components (1 digit).</a:t>
            </a:r>
            <a:endParaRPr lang="en-US" altLang="zh-TW" sz="1200" b="0" i="0" dirty="0">
              <a:solidFill>
                <a:srgbClr val="000C2D"/>
              </a:solidFill>
              <a:effectLst/>
              <a:latin typeface="Inter"/>
            </a:endParaRPr>
          </a:p>
          <a:p>
            <a:r>
              <a:rPr lang="en-US" altLang="zh-TW" sz="1200" b="1" i="0" dirty="0">
                <a:solidFill>
                  <a:srgbClr val="000C2D"/>
                </a:solidFill>
                <a:effectLst/>
                <a:latin typeface="Inter"/>
              </a:rPr>
              <a:t>2.Maximum AC component value (1 digit).</a:t>
            </a:r>
            <a:endParaRPr lang="en-US" altLang="zh-TW" sz="1200" b="0" i="0" dirty="0">
              <a:solidFill>
                <a:srgbClr val="000C2D"/>
              </a:solidFill>
              <a:effectLst/>
              <a:latin typeface="Inter"/>
            </a:endParaRPr>
          </a:p>
          <a:p>
            <a:r>
              <a:rPr lang="en-US" altLang="zh-TW" sz="1200" b="1" i="0" dirty="0">
                <a:solidFill>
                  <a:srgbClr val="000C2D"/>
                </a:solidFill>
                <a:effectLst/>
                <a:latin typeface="Inter"/>
              </a:rPr>
              <a:t>3.Average color (4 digits).</a:t>
            </a:r>
            <a:endParaRPr lang="en-US" altLang="zh-TW" sz="1200" b="0" i="0" dirty="0">
              <a:solidFill>
                <a:srgbClr val="000C2D"/>
              </a:solidFill>
              <a:effectLst/>
              <a:latin typeface="Inter"/>
            </a:endParaRPr>
          </a:p>
          <a:p>
            <a:r>
              <a:rPr lang="en-US" altLang="zh-TW" sz="1200" b="1" i="0" dirty="0">
                <a:solidFill>
                  <a:srgbClr val="000C2D"/>
                </a:solidFill>
                <a:effectLst/>
                <a:latin typeface="Inter"/>
              </a:rPr>
              <a:t>4.AC components (2 digits each,</a:t>
            </a:r>
          </a:p>
          <a:p>
            <a:r>
              <a:rPr lang="en-US" altLang="zh-TW" sz="1200" b="1" i="0" dirty="0">
                <a:solidFill>
                  <a:srgbClr val="000C2D"/>
                </a:solidFill>
                <a:effectLst/>
                <a:latin typeface="Inter"/>
              </a:rPr>
              <a:t> resulting in </a:t>
            </a:r>
            <a:r>
              <a:rPr lang="en-US" altLang="zh-TW" sz="1200" b="1" i="1" dirty="0" err="1">
                <a:solidFill>
                  <a:srgbClr val="000C2D"/>
                </a:solidFill>
                <a:effectLst/>
                <a:latin typeface="Inter"/>
              </a:rPr>
              <a:t>nx</a:t>
            </a:r>
            <a:r>
              <a:rPr lang="en-US" altLang="zh-TW" sz="1200" b="1" i="1" dirty="0">
                <a:solidFill>
                  <a:srgbClr val="000C2D"/>
                </a:solidFill>
                <a:effectLst/>
                <a:latin typeface="Inter"/>
              </a:rPr>
              <a:t> * </a:t>
            </a:r>
            <a:r>
              <a:rPr lang="en-US" altLang="zh-TW" sz="1200" b="1" i="1" dirty="0" err="1">
                <a:solidFill>
                  <a:srgbClr val="000C2D"/>
                </a:solidFill>
                <a:effectLst/>
                <a:latin typeface="Inter"/>
              </a:rPr>
              <a:t>ny</a:t>
            </a:r>
            <a:r>
              <a:rPr lang="en-US" altLang="zh-TW" sz="1200" b="1" i="1" dirty="0">
                <a:solidFill>
                  <a:srgbClr val="000C2D"/>
                </a:solidFill>
                <a:effectLst/>
                <a:latin typeface="Inter"/>
              </a:rPr>
              <a:t> - 1</a:t>
            </a:r>
            <a:r>
              <a:rPr lang="en-US" altLang="zh-TW" sz="1200" b="1" i="0" dirty="0">
                <a:solidFill>
                  <a:srgbClr val="000C2D"/>
                </a:solidFill>
                <a:effectLst/>
                <a:latin typeface="Inter"/>
              </a:rPr>
              <a:t> components in total).</a:t>
            </a:r>
            <a:endParaRPr lang="en-US" altLang="zh-TW" sz="1200" b="0" i="0" dirty="0">
              <a:solidFill>
                <a:srgbClr val="000C2D"/>
              </a:solidFill>
              <a:effectLst/>
              <a:latin typeface="Inter"/>
            </a:endParaRPr>
          </a:p>
          <a:p>
            <a:endParaRPr lang="zh-TW" altLang="en-US" sz="1200" dirty="0"/>
          </a:p>
        </p:txBody>
      </p:sp>
    </p:spTree>
    <p:extLst>
      <p:ext uri="{BB962C8B-B14F-4D97-AF65-F5344CB8AC3E}">
        <p14:creationId xmlns:p14="http://schemas.microsoft.com/office/powerpoint/2010/main" val="1239989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a:extLst>
              <a:ext uri="{FF2B5EF4-FFF2-40B4-BE49-F238E27FC236}">
                <a16:creationId xmlns:a16="http://schemas.microsoft.com/office/drawing/2014/main" id="{103950CF-5BF2-4FB0-A36C-48C194F39E12}"/>
              </a:ext>
            </a:extLst>
          </p:cNvPr>
          <p:cNvSpPr>
            <a:spLocks noGrp="1"/>
          </p:cNvSpPr>
          <p:nvPr>
            <p:ph type="title"/>
          </p:nvPr>
        </p:nvSpPr>
        <p:spPr/>
        <p:txBody>
          <a:bodyPr rtlCol="0"/>
          <a:lstStyle/>
          <a:p>
            <a:pPr rtl="0"/>
            <a:r>
              <a:rPr lang="en-US" altLang="zh-TW" dirty="0"/>
              <a:t>My</a:t>
            </a:r>
            <a:r>
              <a:rPr lang="zh-TW" altLang="en-US" dirty="0"/>
              <a:t> </a:t>
            </a:r>
            <a:r>
              <a:rPr lang="en-US" altLang="zh-TW" dirty="0"/>
              <a:t>solution</a:t>
            </a:r>
            <a:endParaRPr lang="zh-TW" altLang="en-US" dirty="0"/>
          </a:p>
        </p:txBody>
      </p:sp>
      <p:sp>
        <p:nvSpPr>
          <p:cNvPr id="10" name="文字版面配置區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46138"/>
            <a:ext cx="3017520" cy="464871"/>
          </a:xfrm>
        </p:spPr>
        <p:txBody>
          <a:bodyPr rtlCol="0"/>
          <a:lstStyle/>
          <a:p>
            <a:pPr rtl="0"/>
            <a:r>
              <a:rPr lang="zh-TW" altLang="en-US" dirty="0"/>
              <a:t>研究、簡化及證明</a:t>
            </a:r>
          </a:p>
        </p:txBody>
      </p:sp>
      <p:sp>
        <p:nvSpPr>
          <p:cNvPr id="9" name="內容版面配置區 8">
            <a:extLst>
              <a:ext uri="{FF2B5EF4-FFF2-40B4-BE49-F238E27FC236}">
                <a16:creationId xmlns:a16="http://schemas.microsoft.com/office/drawing/2014/main" id="{256319DF-036A-473B-95D3-C5F6FF849FD4}"/>
              </a:ext>
            </a:extLst>
          </p:cNvPr>
          <p:cNvSpPr>
            <a:spLocks noGrp="1"/>
          </p:cNvSpPr>
          <p:nvPr>
            <p:ph idx="1"/>
          </p:nvPr>
        </p:nvSpPr>
        <p:spPr>
          <a:xfrm>
            <a:off x="6096000" y="2799617"/>
            <a:ext cx="4646246" cy="3299179"/>
          </a:xfrm>
        </p:spPr>
        <p:txBody>
          <a:bodyPr rtlCol="0">
            <a:normAutofit/>
          </a:bodyPr>
          <a:lstStyle/>
          <a:p>
            <a:pPr marL="0" indent="0" rtl="0">
              <a:buNone/>
            </a:pPr>
            <a:r>
              <a:rPr lang="zh-TW" altLang="en-US" dirty="0"/>
              <a:t>如果我們使用</a:t>
            </a:r>
            <a:r>
              <a:rPr lang="en-US" altLang="zh-TW" dirty="0"/>
              <a:t>PHASH</a:t>
            </a:r>
            <a:r>
              <a:rPr lang="zh-TW" altLang="en-US" dirty="0"/>
              <a:t>那整個流程將經過兩次</a:t>
            </a:r>
            <a:r>
              <a:rPr lang="en-US" altLang="zh-TW" dirty="0"/>
              <a:t>DCT</a:t>
            </a:r>
            <a:r>
              <a:rPr lang="zh-TW" altLang="en-US" dirty="0"/>
              <a:t>轉換，我認為這部分是多餘的所以嘗試簡化，直接將兩圖</a:t>
            </a:r>
            <a:r>
              <a:rPr lang="en-US" altLang="zh-TW" dirty="0"/>
              <a:t>Base83</a:t>
            </a:r>
            <a:r>
              <a:rPr lang="zh-TW" altLang="en-US" dirty="0"/>
              <a:t>解碼後的結果按對應</a:t>
            </a:r>
            <a:r>
              <a:rPr lang="en-US" altLang="zh-TW" dirty="0"/>
              <a:t>token</a:t>
            </a:r>
            <a:r>
              <a:rPr lang="zh-TW" altLang="en-US" dirty="0"/>
              <a:t>計算差值之平方再累加形成</a:t>
            </a:r>
            <a:r>
              <a:rPr lang="en-US" altLang="zh-TW" dirty="0"/>
              <a:t>AC</a:t>
            </a:r>
            <a:r>
              <a:rPr lang="zh-TW" altLang="en-US" dirty="0"/>
              <a:t>差異指標，同時也可獲得</a:t>
            </a:r>
            <a:r>
              <a:rPr lang="en-US" altLang="zh-TW" dirty="0"/>
              <a:t>DC</a:t>
            </a:r>
            <a:r>
              <a:rPr lang="zh-TW" altLang="en-US" dirty="0"/>
              <a:t>差異指標。最後藉由調整這兩種指標的</a:t>
            </a:r>
            <a:r>
              <a:rPr lang="en-US" altLang="zh-TW" dirty="0"/>
              <a:t>threshold</a:t>
            </a:r>
            <a:r>
              <a:rPr lang="zh-TW" altLang="en-US" dirty="0"/>
              <a:t>來決定圖片是否相似。</a:t>
            </a:r>
            <a:endParaRPr lang="en-US" altLang="zh-TW" dirty="0"/>
          </a:p>
          <a:p>
            <a:pPr marL="0" indent="0" rtl="0">
              <a:buNone/>
            </a:pPr>
            <a:r>
              <a:rPr lang="zh-TW" altLang="en-US" dirty="0"/>
              <a:t>以</a:t>
            </a:r>
            <a:r>
              <a:rPr lang="en-US" altLang="zh-TW" dirty="0"/>
              <a:t>demo</a:t>
            </a:r>
            <a:r>
              <a:rPr lang="zh-TW" altLang="en-US" dirty="0"/>
              <a:t>證明效果</a:t>
            </a:r>
          </a:p>
        </p:txBody>
      </p:sp>
      <p:pic>
        <p:nvPicPr>
          <p:cNvPr id="7" name="圖片 6">
            <a:extLst>
              <a:ext uri="{FF2B5EF4-FFF2-40B4-BE49-F238E27FC236}">
                <a16:creationId xmlns:a16="http://schemas.microsoft.com/office/drawing/2014/main" id="{DF48383C-F9F8-80FC-FDBD-429FB31DB5DB}"/>
              </a:ext>
            </a:extLst>
          </p:cNvPr>
          <p:cNvPicPr>
            <a:picLocks noChangeAspect="1"/>
          </p:cNvPicPr>
          <p:nvPr/>
        </p:nvPicPr>
        <p:blipFill>
          <a:blip r:embed="rId3"/>
          <a:stretch>
            <a:fillRect/>
          </a:stretch>
        </p:blipFill>
        <p:spPr>
          <a:xfrm>
            <a:off x="1150184" y="612037"/>
            <a:ext cx="3026196" cy="3618512"/>
          </a:xfrm>
          <a:prstGeom prst="rect">
            <a:avLst/>
          </a:prstGeom>
        </p:spPr>
      </p:pic>
      <p:sp>
        <p:nvSpPr>
          <p:cNvPr id="11" name="箭號: 向右 10">
            <a:extLst>
              <a:ext uri="{FF2B5EF4-FFF2-40B4-BE49-F238E27FC236}">
                <a16:creationId xmlns:a16="http://schemas.microsoft.com/office/drawing/2014/main" id="{20680A5C-AB65-5EE0-A741-576B26A80F5F}"/>
              </a:ext>
            </a:extLst>
          </p:cNvPr>
          <p:cNvSpPr/>
          <p:nvPr/>
        </p:nvSpPr>
        <p:spPr>
          <a:xfrm>
            <a:off x="2266797" y="1702965"/>
            <a:ext cx="792970" cy="3775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ECB79F69-D030-7693-590D-FD26A9ACD4F6}"/>
              </a:ext>
            </a:extLst>
          </p:cNvPr>
          <p:cNvSpPr/>
          <p:nvPr/>
        </p:nvSpPr>
        <p:spPr>
          <a:xfrm>
            <a:off x="880844" y="2248251"/>
            <a:ext cx="3607266" cy="21056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 name="圖片 2">
            <a:extLst>
              <a:ext uri="{FF2B5EF4-FFF2-40B4-BE49-F238E27FC236}">
                <a16:creationId xmlns:a16="http://schemas.microsoft.com/office/drawing/2014/main" id="{25618C3D-011E-A67E-F45B-286B939744BD}"/>
              </a:ext>
            </a:extLst>
          </p:cNvPr>
          <p:cNvPicPr>
            <a:picLocks noChangeAspect="1"/>
          </p:cNvPicPr>
          <p:nvPr/>
        </p:nvPicPr>
        <p:blipFill>
          <a:blip r:embed="rId4"/>
          <a:stretch>
            <a:fillRect/>
          </a:stretch>
        </p:blipFill>
        <p:spPr>
          <a:xfrm>
            <a:off x="1529890" y="2421293"/>
            <a:ext cx="2915830" cy="4244984"/>
          </a:xfrm>
          <a:prstGeom prst="rect">
            <a:avLst/>
          </a:prstGeom>
        </p:spPr>
      </p:pic>
    </p:spTree>
    <p:extLst>
      <p:ext uri="{BB962C8B-B14F-4D97-AF65-F5344CB8AC3E}">
        <p14:creationId xmlns:p14="http://schemas.microsoft.com/office/powerpoint/2010/main" val="375383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theme/theme1.xml><?xml version="1.0" encoding="utf-8"?>
<a:theme xmlns:a="http://schemas.openxmlformats.org/drawingml/2006/main" name="Office 佈景主題">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0139345_TF55661986_Win32" id="{F2053545-95AB-4321-ABA5-FB93F3F3A557}" vid="{11143FFB-B9F2-43EE-94EC-75054182FEFB}"/>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B7E2D32-4FDD-4266-880C-17595B801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技術簡報</Template>
  <TotalTime>85</TotalTime>
  <Words>374</Words>
  <Application>Microsoft Office PowerPoint</Application>
  <PresentationFormat>寬螢幕</PresentationFormat>
  <Paragraphs>31</Paragraphs>
  <Slides>5</Slides>
  <Notes>5</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5</vt:i4>
      </vt:variant>
    </vt:vector>
  </HeadingPairs>
  <TitlesOfParts>
    <vt:vector size="11" baseType="lpstr">
      <vt:lpstr>Inter</vt:lpstr>
      <vt:lpstr>Microsoft JhengHei UI</vt:lpstr>
      <vt:lpstr>Arial</vt:lpstr>
      <vt:lpstr>Calibri</vt:lpstr>
      <vt:lpstr>Wingdings</vt:lpstr>
      <vt:lpstr>Office 佈景主題</vt:lpstr>
      <vt:lpstr>Blurhash影像比對</vt:lpstr>
      <vt:lpstr>Hash 算法</vt:lpstr>
      <vt:lpstr>PHash 算法</vt:lpstr>
      <vt:lpstr>BLURHASH encode</vt:lpstr>
      <vt:lpstr>My 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Blurhash影像比對</dc:title>
  <dc:creator>承翰 吳</dc:creator>
  <cp:lastModifiedBy>承翰 吳</cp:lastModifiedBy>
  <cp:revision>3</cp:revision>
  <dcterms:created xsi:type="dcterms:W3CDTF">2022-09-18T16:04:15Z</dcterms:created>
  <dcterms:modified xsi:type="dcterms:W3CDTF">2022-09-18T17:29:45Z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