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CAB5A-4D4A-4707-BB9E-A54DA2465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YOLOv4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4C52E0-F001-4355-9A90-B1668727E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實作部分</a:t>
            </a:r>
          </a:p>
        </p:txBody>
      </p:sp>
    </p:spTree>
    <p:extLst>
      <p:ext uri="{BB962C8B-B14F-4D97-AF65-F5344CB8AC3E}">
        <p14:creationId xmlns:p14="http://schemas.microsoft.com/office/powerpoint/2010/main" val="219648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0B712-8A00-4130-87C0-D437EB7A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205080-F2F4-409A-8C91-EB3FBA98C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335015"/>
            <a:ext cx="3047999" cy="453241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B9FCC0-8DD5-4B2A-BE9C-CA01713A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10380"/>
            <a:ext cx="8054378" cy="36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96974-2BFB-45A8-BBDC-5FC57512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discover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82B86B-2199-4C18-9185-E3642B4AC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56049"/>
            <a:ext cx="8192643" cy="1524213"/>
          </a:xfrm>
        </p:spPr>
      </p:pic>
    </p:spTree>
    <p:extLst>
      <p:ext uri="{BB962C8B-B14F-4D97-AF65-F5344CB8AC3E}">
        <p14:creationId xmlns:p14="http://schemas.microsoft.com/office/powerpoint/2010/main" val="377869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AA478-3E88-4B2D-A0E6-1A4D2614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47755A-2DB3-4FFA-8457-2C3445E7A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483" y="1915458"/>
            <a:ext cx="1497033" cy="4604084"/>
          </a:xfrm>
        </p:spPr>
      </p:pic>
    </p:spTree>
    <p:extLst>
      <p:ext uri="{BB962C8B-B14F-4D97-AF65-F5344CB8AC3E}">
        <p14:creationId xmlns:p14="http://schemas.microsoft.com/office/powerpoint/2010/main" val="37131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F33FE-A81E-4A57-A257-42D1226E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D0F9FE3-8646-45E4-85A1-84560B3ED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386" y="2038521"/>
            <a:ext cx="2306945" cy="34496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A030C3-622C-4660-97A0-F92F2DD09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43284"/>
            <a:ext cx="2448267" cy="2476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625F228-60EC-4442-8015-1BA561B9B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3763340"/>
            <a:ext cx="2353003" cy="2572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2FC206F-4077-473C-B2A8-69AE2843A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2475623"/>
            <a:ext cx="2057687" cy="228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C6E3DF2-21AD-49A2-AAF0-4889291F1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579" y="4086126"/>
            <a:ext cx="2048161" cy="181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D5190DB-138D-4176-B3F6-94D224C61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5343" y="2038521"/>
            <a:ext cx="4534250" cy="34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8417F-6F90-4D56-9567-D119E3A6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OUtput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BF9F3D-1028-439C-9DED-7618D28E2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85714"/>
            <a:ext cx="8164064" cy="476316"/>
          </a:xfrm>
        </p:spPr>
      </p:pic>
    </p:spTree>
    <p:extLst>
      <p:ext uri="{BB962C8B-B14F-4D97-AF65-F5344CB8AC3E}">
        <p14:creationId xmlns:p14="http://schemas.microsoft.com/office/powerpoint/2010/main" val="327239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B4EF1-F4A5-4033-8A0E-988F0C31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1EB68F-3535-45C5-9B35-2C2FE0487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310" y="1958632"/>
            <a:ext cx="3907379" cy="3800745"/>
          </a:xfrm>
        </p:spPr>
      </p:pic>
    </p:spTree>
    <p:extLst>
      <p:ext uri="{BB962C8B-B14F-4D97-AF65-F5344CB8AC3E}">
        <p14:creationId xmlns:p14="http://schemas.microsoft.com/office/powerpoint/2010/main" val="48738931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{5ED4B58D-8866-44E5-8EB1-658A299D07A7}tf10001114</Template>
  <TotalTime>142</TotalTime>
  <Words>10</Words>
  <Application>Microsoft Office PowerPoint</Application>
  <PresentationFormat>寬螢幕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圖庫</vt:lpstr>
      <vt:lpstr>YOLOv4</vt:lpstr>
      <vt:lpstr>input</vt:lpstr>
      <vt:lpstr>discover</vt:lpstr>
      <vt:lpstr>SPP</vt:lpstr>
      <vt:lpstr>OUTPUT</vt:lpstr>
      <vt:lpstr>OUtput</vt:lpstr>
      <vt:lpstr>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YOLOv4</dc:title>
  <dc:creator>承翰 吳</dc:creator>
  <cp:lastModifiedBy>承翰 吳</cp:lastModifiedBy>
  <cp:revision>1</cp:revision>
  <dcterms:created xsi:type="dcterms:W3CDTF">2022-03-21T02:10:00Z</dcterms:created>
  <dcterms:modified xsi:type="dcterms:W3CDTF">2022-03-21T04:32:47Z</dcterms:modified>
</cp:coreProperties>
</file>