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67" r:id="rId2"/>
    <p:sldId id="341" r:id="rId3"/>
    <p:sldId id="342" r:id="rId4"/>
    <p:sldId id="343" r:id="rId5"/>
    <p:sldId id="345" r:id="rId6"/>
    <p:sldId id="346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172" userDrawn="1">
          <p15:clr>
            <a:srgbClr val="A4A3A4"/>
          </p15:clr>
        </p15:guide>
        <p15:guide id="6" pos="60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6B4"/>
    <a:srgbClr val="7EB4D3"/>
    <a:srgbClr val="877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8" autoAdjust="0"/>
    <p:restoredTop sz="96801"/>
  </p:normalViewPr>
  <p:slideViewPr>
    <p:cSldViewPr snapToGrid="0" snapToObjects="1">
      <p:cViewPr varScale="1">
        <p:scale>
          <a:sx n="61" d="100"/>
          <a:sy n="61" d="100"/>
        </p:scale>
        <p:origin x="1455" y="39"/>
      </p:cViewPr>
      <p:guideLst>
        <p:guide orient="horz" pos="2160"/>
        <p:guide pos="3120"/>
        <p:guide orient="horz" pos="4201"/>
        <p:guide orient="horz" pos="346"/>
        <p:guide pos="172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B87D5-8536-D941-B4C7-F2E1FE6CF78E}" type="datetimeFigureOut">
              <a:rPr kumimoji="1" lang="ko-KR" altLang="en-US" smtClean="0"/>
              <a:t>2020-01-22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05BF9-5F10-9049-A8E7-15B8F9B453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60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8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6" indent="0" algn="ctr">
              <a:buNone/>
              <a:defRPr sz="1600"/>
            </a:lvl4pPr>
            <a:lvl5pPr marL="1828835" indent="0" algn="ctr">
              <a:buNone/>
              <a:defRPr sz="1600"/>
            </a:lvl5pPr>
            <a:lvl6pPr marL="2286044" indent="0" algn="ctr">
              <a:buNone/>
              <a:defRPr sz="1600"/>
            </a:lvl6pPr>
            <a:lvl7pPr marL="2743253" indent="0" algn="ctr">
              <a:buNone/>
              <a:defRPr sz="1600"/>
            </a:lvl7pPr>
            <a:lvl8pPr marL="3200461" indent="0" algn="ctr">
              <a:buNone/>
              <a:defRPr sz="1600"/>
            </a:lvl8pPr>
            <a:lvl9pPr marL="365767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FC40-28E5-4FB5-8D23-2C8A0CC98594}" type="datetime1">
              <a:rPr kumimoji="1" lang="ko-KR" altLang="en-US" smtClean="0"/>
              <a:t>2020-01-22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5B2D-0A60-2D4D-8DB1-BC28DFAB35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187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964481"/>
            <a:ext cx="8543925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0CBC-C890-4EE4-9CB2-8D576BD2148B}" type="datetime1">
              <a:rPr kumimoji="1" lang="ko-KR" altLang="en-US" smtClean="0"/>
              <a:t>2020-01-22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5B2D-0A60-2D4D-8DB1-BC28DFAB3586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38250" y="2779850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8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6" indent="0" algn="ctr">
              <a:buNone/>
              <a:defRPr sz="1600"/>
            </a:lvl4pPr>
            <a:lvl5pPr marL="1828835" indent="0" algn="ctr">
              <a:buNone/>
              <a:defRPr sz="1600"/>
            </a:lvl5pPr>
            <a:lvl6pPr marL="2286044" indent="0" algn="ctr">
              <a:buNone/>
              <a:defRPr sz="1600"/>
            </a:lvl6pPr>
            <a:lvl7pPr marL="2743253" indent="0" algn="ctr">
              <a:buNone/>
              <a:defRPr sz="1600"/>
            </a:lvl7pPr>
            <a:lvl8pPr marL="3200461" indent="0" algn="ctr">
              <a:buNone/>
              <a:defRPr sz="1600"/>
            </a:lvl8pPr>
            <a:lvl9pPr marL="365767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7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gray">
          <a:xfrm>
            <a:off x="253572" y="23053"/>
            <a:ext cx="9408588" cy="4994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r" eaLnBrk="1" latinLnBrk="1" hangingPunct="1">
              <a:buSzPct val="150000"/>
            </a:pPr>
            <a:endParaRPr kumimoji="1" lang="ko-KR" altLang="en-US" sz="1000" dirty="0" smtClean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D86-0035-437C-9D18-0A847D0F13ED}" type="datetime1">
              <a:rPr kumimoji="1" lang="ko-KR" altLang="en-US" smtClean="0"/>
              <a:t>2020-01-22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5B2D-0A60-2D4D-8DB1-BC28DFAB3586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53572" y="23054"/>
            <a:ext cx="9408587" cy="4994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253572" y="671974"/>
            <a:ext cx="9408587" cy="5504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8275703" y="6598084"/>
            <a:ext cx="159945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1">
              <a:defRPr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www.mangosystem.com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5" y="6538918"/>
            <a:ext cx="711033" cy="2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09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gray">
          <a:xfrm>
            <a:off x="253572" y="23053"/>
            <a:ext cx="9408588" cy="4994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indent="0" algn="r" eaLnBrk="1" latinLnBrk="1" hangingPunct="1">
              <a:buSzPct val="150000"/>
            </a:pPr>
            <a:endParaRPr kumimoji="1" lang="ko-KR" altLang="en-US" sz="1000" dirty="0" smtClean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1D86-0035-437C-9D18-0A847D0F13ED}" type="datetime1">
              <a:rPr kumimoji="1" lang="ko-KR" altLang="en-US" smtClean="0"/>
              <a:t>2020-01-22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5B2D-0A60-2D4D-8DB1-BC28DFAB3586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53572" y="23054"/>
            <a:ext cx="9408587" cy="4994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253572" y="1344706"/>
            <a:ext cx="9408587" cy="483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8275703" y="6598084"/>
            <a:ext cx="159945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latinLnBrk="1">
              <a:defRPr/>
            </a:pPr>
            <a:r>
              <a:rPr lang="en-US" altLang="ko-KR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www.mangosystem.com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>
          <a:xfrm>
            <a:off x="253571" y="643689"/>
            <a:ext cx="9408587" cy="5216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8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6" indent="0" algn="ctr">
              <a:buNone/>
              <a:defRPr sz="1600"/>
            </a:lvl4pPr>
            <a:lvl5pPr marL="1828835" indent="0" algn="ctr">
              <a:buNone/>
              <a:defRPr sz="1600"/>
            </a:lvl5pPr>
            <a:lvl6pPr marL="2286044" indent="0" algn="ctr">
              <a:buNone/>
              <a:defRPr sz="1600"/>
            </a:lvl6pPr>
            <a:lvl7pPr marL="2743253" indent="0" algn="ctr">
              <a:buNone/>
              <a:defRPr sz="1600"/>
            </a:lvl7pPr>
            <a:lvl8pPr marL="3200461" indent="0" algn="ctr">
              <a:buNone/>
              <a:defRPr sz="1600"/>
            </a:lvl8pPr>
            <a:lvl9pPr marL="365767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5" y="6538918"/>
            <a:ext cx="711033" cy="2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3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0CBC-C890-4EE4-9CB2-8D576BD2148B}" type="datetime1">
              <a:rPr kumimoji="1" lang="ko-KR" altLang="en-US" smtClean="0"/>
              <a:t>2020-01-22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3910" y="6356356"/>
            <a:ext cx="7110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A5B2D-0A60-2D4D-8DB1-BC28DFAB35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21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sldNum="0" hdr="0" ftr="0" dt="0"/>
  <p:txStyles>
    <p:titleStyle>
      <a:lvl1pPr algn="l" defTabSz="914418" rtl="0" eaLnBrk="1" latinLnBrk="1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1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9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8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8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6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5" algn="l" defTabSz="914418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OpenGXT</a:t>
            </a:r>
            <a:b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5400" dirty="0" smtClean="0">
                <a:latin typeface="+mn-ea"/>
                <a:ea typeface="+mn-ea"/>
              </a:rPr>
              <a:t>- QGIS Plugin - 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78031" y="4861169"/>
            <a:ext cx="5654919" cy="1338043"/>
          </a:xfrm>
        </p:spPr>
        <p:txBody>
          <a:bodyPr/>
          <a:lstStyle/>
          <a:p>
            <a:pPr algn="r"/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2020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월 </a:t>
            </a:r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22</a:t>
            </a:r>
            <a:r>
              <a:rPr lang="ko-KR" altLang="en-US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</a:t>
            </a:r>
            <a:endParaRPr lang="en-US" altLang="ko-KR" sz="16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/>
            <a:r>
              <a:rPr lang="en-US" altLang="ko-KR" sz="16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Mango System </a:t>
            </a:r>
            <a:r>
              <a:rPr lang="en-US" altLang="ko-KR" sz="1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inc.</a:t>
            </a:r>
            <a:endParaRPr lang="en-US" altLang="ko-KR" sz="16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66" y="3564413"/>
            <a:ext cx="979903" cy="7920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7" t="20781" r="10992" b="21117"/>
          <a:stretch/>
        </p:blipFill>
        <p:spPr>
          <a:xfrm>
            <a:off x="5651118" y="3641969"/>
            <a:ext cx="1978124" cy="7145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58" y="6061796"/>
            <a:ext cx="1467660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OpenGXT QGIS Plugin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OpenGXT </a:t>
            </a:r>
            <a:r>
              <a:rPr lang="ko-KR" altLang="en-US" dirty="0" smtClean="0"/>
              <a:t>분석기능을 </a:t>
            </a:r>
            <a:r>
              <a:rPr lang="en-US" altLang="ko-KR" dirty="0" smtClean="0"/>
              <a:t>QGIS Processing Toolbox </a:t>
            </a:r>
            <a:r>
              <a:rPr lang="ko-KR" altLang="en-US" dirty="0" smtClean="0"/>
              <a:t>내의</a:t>
            </a:r>
            <a:r>
              <a:rPr lang="en-US" altLang="ko-KR" dirty="0" smtClean="0"/>
              <a:t> Provider</a:t>
            </a:r>
            <a:r>
              <a:rPr lang="ko-KR" altLang="en-US" dirty="0" smtClean="0"/>
              <a:t>로 제공하는 </a:t>
            </a:r>
            <a:r>
              <a:rPr lang="en-US" altLang="ko-KR" dirty="0" smtClean="0"/>
              <a:t>QGIS </a:t>
            </a:r>
            <a:r>
              <a:rPr lang="ko-KR" altLang="en-US" dirty="0" smtClean="0"/>
              <a:t>플러그인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12</a:t>
            </a:r>
            <a:r>
              <a:rPr lang="ko-KR" altLang="en-US" dirty="0" smtClean="0"/>
              <a:t>개의 샘플 분석 프로세스로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설치 가능 버전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QGIS 3.8.x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현재 프로토타입 </a:t>
            </a:r>
            <a:r>
              <a:rPr lang="ko-KR" altLang="en-US" dirty="0" err="1"/>
              <a:t>플러그인으로</a:t>
            </a:r>
            <a:r>
              <a:rPr lang="ko-KR" altLang="en-US" dirty="0"/>
              <a:t> </a:t>
            </a:r>
            <a:r>
              <a:rPr lang="en-US" altLang="ko-KR" dirty="0"/>
              <a:t>QGIS </a:t>
            </a:r>
            <a:r>
              <a:rPr lang="ko-KR" altLang="en-US" dirty="0"/>
              <a:t>공식 </a:t>
            </a:r>
            <a:r>
              <a:rPr lang="en-US" altLang="ko-KR" dirty="0"/>
              <a:t>plugin repository</a:t>
            </a:r>
            <a:r>
              <a:rPr lang="ko-KR" altLang="en-US" dirty="0"/>
              <a:t>에 등록되어 있지 않아 </a:t>
            </a:r>
            <a:r>
              <a:rPr lang="ko-KR" altLang="en-US" dirty="0" smtClean="0"/>
              <a:t>수동</a:t>
            </a:r>
            <a:r>
              <a:rPr lang="en-US" altLang="ko-KR" dirty="0" smtClean="0"/>
              <a:t>(zip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66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OpenGXT QGIS Plugin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설치방법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3.8 </a:t>
            </a:r>
            <a:r>
              <a:rPr lang="ko-KR" altLang="en-US" dirty="0" smtClean="0"/>
              <a:t>버전 </a:t>
            </a:r>
            <a:r>
              <a:rPr lang="ko-KR" altLang="en-US" dirty="0" smtClean="0"/>
              <a:t>이상의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QGIS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[Plugins] – [ Manage and Install Plugins…] </a:t>
            </a:r>
            <a:r>
              <a:rPr lang="ko-KR" altLang="en-US" dirty="0" smtClean="0"/>
              <a:t>메뉴 실행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[Install from ZIP] </a:t>
            </a:r>
            <a:r>
              <a:rPr lang="ko-KR" altLang="en-US" dirty="0" smtClean="0"/>
              <a:t>탭에서 </a:t>
            </a:r>
            <a:r>
              <a:rPr lang="en-US" altLang="ko-KR" dirty="0" smtClean="0"/>
              <a:t>[Zip file] </a:t>
            </a:r>
            <a:r>
              <a:rPr lang="ko-KR" altLang="en-US" dirty="0" smtClean="0"/>
              <a:t>버튼 클릭 후 첨부된 </a:t>
            </a:r>
            <a:r>
              <a:rPr lang="en-US" altLang="ko-KR" dirty="0" smtClean="0"/>
              <a:t>opengxt.zip </a:t>
            </a:r>
            <a:r>
              <a:rPr lang="ko-KR" altLang="en-US" dirty="0" smtClean="0"/>
              <a:t>파일 선택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[</a:t>
            </a:r>
            <a:r>
              <a:rPr lang="en-US" altLang="ko-KR" dirty="0" smtClean="0"/>
              <a:t>Install Plugin] </a:t>
            </a:r>
            <a:r>
              <a:rPr lang="ko-KR" altLang="en-US" dirty="0" smtClean="0"/>
              <a:t>버튼 클릭 후 설치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[Installed] </a:t>
            </a:r>
            <a:r>
              <a:rPr lang="ko-KR" altLang="en-US" dirty="0" smtClean="0"/>
              <a:t>탭에서 아래와 같이 설치 확인 및 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31" y="3541588"/>
            <a:ext cx="6201508" cy="3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8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OpenGXT QGIS Plugin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Processing Toolbox</a:t>
            </a:r>
            <a:r>
              <a:rPr lang="ko-KR" altLang="en-US" dirty="0" smtClean="0"/>
              <a:t>에서 설치 및 활성화 확인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[Settings] – [Options] </a:t>
            </a:r>
            <a:r>
              <a:rPr lang="ko-KR" altLang="en-US" dirty="0" smtClean="0"/>
              <a:t>메뉴 실행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[Processing] </a:t>
            </a:r>
            <a:r>
              <a:rPr lang="ko-KR" altLang="en-US" dirty="0" smtClean="0"/>
              <a:t>탭 선택 후 </a:t>
            </a:r>
            <a:r>
              <a:rPr lang="en-US" altLang="ko-KR" dirty="0" smtClean="0"/>
              <a:t>[Providers] – [OpenGXT – UN GeoAnalysis] </a:t>
            </a:r>
            <a:r>
              <a:rPr lang="ko-KR" altLang="en-US" dirty="0" smtClean="0"/>
              <a:t>선택 및 </a:t>
            </a:r>
            <a:r>
              <a:rPr lang="en-US" altLang="ko-KR" dirty="0" smtClean="0"/>
              <a:t>Activate </a:t>
            </a:r>
            <a:r>
              <a:rPr lang="ko-KR" altLang="en-US" dirty="0" smtClean="0"/>
              <a:t>상태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964" y="2563446"/>
            <a:ext cx="7165790" cy="40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6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OpenGXT QGIS Plugin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Processing Toolbox</a:t>
            </a:r>
            <a:r>
              <a:rPr lang="ko-KR" altLang="en-US" dirty="0" smtClean="0"/>
              <a:t>에서 설치 및 활성화 확인</a:t>
            </a:r>
            <a:endParaRPr lang="en-US" altLang="ko-KR" dirty="0" smtClean="0"/>
          </a:p>
          <a:p>
            <a:pPr lvl="1">
              <a:buFont typeface="Calibri" panose="020F0502020204030204" pitchFamily="34" charset="0"/>
              <a:buChar char="‐"/>
            </a:pPr>
            <a:r>
              <a:rPr lang="en-US" altLang="ko-KR" dirty="0" smtClean="0"/>
              <a:t>Processing Toolbox</a:t>
            </a:r>
            <a:r>
              <a:rPr lang="ko-KR" altLang="en-US" dirty="0" smtClean="0"/>
              <a:t>에서 다음과 같이 분석 프로세스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76" y="1737458"/>
            <a:ext cx="9163539" cy="48681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285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OpenGXT QGIS Plugin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Multiple Ring Buffer </a:t>
            </a:r>
            <a:r>
              <a:rPr lang="ko-KR" altLang="en-US" dirty="0" smtClean="0"/>
              <a:t>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4" y="1729756"/>
            <a:ext cx="8954377" cy="47570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4" y="3429000"/>
            <a:ext cx="4994031" cy="3097518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endCxn id="6" idx="3"/>
          </p:cNvCxnSpPr>
          <p:nvPr/>
        </p:nvCxnSpPr>
        <p:spPr bwMode="auto">
          <a:xfrm flipH="1" flipV="1">
            <a:off x="5884985" y="4977759"/>
            <a:ext cx="1516184" cy="383595"/>
          </a:xfrm>
          <a:prstGeom prst="straightConnector1">
            <a:avLst/>
          </a:prstGeom>
          <a:ln>
            <a:solidFill>
              <a:srgbClr val="FF0000"/>
            </a:solidFill>
            <a:headEnd/>
            <a:tailEnd type="triangle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54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headEnd/>
          <a:tailEnd/>
        </a:ln>
      </a:spPr>
      <a:bodyPr lIns="0" tIns="0" rIns="0" bIns="0" rtlCol="0" anchor="ctr"/>
      <a:lstStyle>
        <a:defPPr marL="0" indent="0" algn="r" eaLnBrk="1" latinLnBrk="1" hangingPunct="1">
          <a:buSzPct val="150000"/>
          <a:defRPr kumimoji="1" sz="1000" dirty="0" smtClean="0">
            <a:solidFill>
              <a:srgbClr val="000000"/>
            </a:solidFill>
            <a:latin typeface="Nanum Gothic" panose="020D0604000000000000" pitchFamily="34" charset="-127"/>
            <a:ea typeface="Nanum Gothic" panose="020D0604000000000000" pitchFamily="34" charset="-127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lnDef>
      <a:spPr bwMode="auto">
        <a:noFill/>
        <a:ln w="28575" algn="ctr">
          <a:solidFill>
            <a:srgbClr val="ABABAC"/>
          </a:solidFill>
          <a:round/>
          <a:headEnd/>
          <a:tailEnd type="none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16108</TotalTime>
  <Words>185</Words>
  <Application>Microsoft Office PowerPoint</Application>
  <PresentationFormat>A4 용지(210x297mm)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 Gothic</vt:lpstr>
      <vt:lpstr>맑은 고딕</vt:lpstr>
      <vt:lpstr>Arial</vt:lpstr>
      <vt:lpstr>Calibri</vt:lpstr>
      <vt:lpstr>Calibri Light</vt:lpstr>
      <vt:lpstr>Office 테마</vt:lpstr>
      <vt:lpstr>OpenGXT - QGIS Plugin - </vt:lpstr>
      <vt:lpstr>OpenGXT QGIS Plugin</vt:lpstr>
      <vt:lpstr>OpenGXT QGIS Plugin 설치</vt:lpstr>
      <vt:lpstr>OpenGXT QGIS Plugin 설치</vt:lpstr>
      <vt:lpstr>OpenGXT QGIS Plugin 활용</vt:lpstr>
      <vt:lpstr>OpenGXT QGIS Plugin 활용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Hanjin Lee</dc:creator>
  <cp:lastModifiedBy>MapPlus</cp:lastModifiedBy>
  <cp:revision>463</cp:revision>
  <cp:lastPrinted>2019-12-27T07:45:24Z</cp:lastPrinted>
  <dcterms:created xsi:type="dcterms:W3CDTF">2019-08-05T02:54:28Z</dcterms:created>
  <dcterms:modified xsi:type="dcterms:W3CDTF">2020-01-22T02:39:49Z</dcterms:modified>
</cp:coreProperties>
</file>