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94" r:id="rId21"/>
    <p:sldId id="295" r:id="rId22"/>
    <p:sldId id="296" r:id="rId23"/>
    <p:sldId id="297" r:id="rId24"/>
    <p:sldId id="274" r:id="rId25"/>
    <p:sldId id="300" r:id="rId26"/>
    <p:sldId id="301" r:id="rId27"/>
    <p:sldId id="302" r:id="rId28"/>
    <p:sldId id="304" r:id="rId29"/>
    <p:sldId id="275" r:id="rId30"/>
    <p:sldId id="276" r:id="rId31"/>
    <p:sldId id="278" r:id="rId32"/>
    <p:sldId id="277" r:id="rId33"/>
    <p:sldId id="284" r:id="rId34"/>
    <p:sldId id="285" r:id="rId35"/>
    <p:sldId id="298" r:id="rId36"/>
    <p:sldId id="299" r:id="rId37"/>
    <p:sldId id="280" r:id="rId38"/>
    <p:sldId id="281" r:id="rId39"/>
    <p:sldId id="282" r:id="rId40"/>
    <p:sldId id="283" r:id="rId41"/>
    <p:sldId id="286" r:id="rId42"/>
    <p:sldId id="287" r:id="rId43"/>
    <p:sldId id="288" r:id="rId44"/>
    <p:sldId id="289" r:id="rId45"/>
    <p:sldId id="290" r:id="rId46"/>
    <p:sldId id="291" r:id="rId47"/>
    <p:sldId id="292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9" d="100"/>
          <a:sy n="89" d="100"/>
        </p:scale>
        <p:origin x="120" y="1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FBD4EF3D-8BD8-4C1C-BB55-CFA317232B22}">
      <dgm:prSet/>
      <dgm:spPr/>
      <dgm:t>
        <a:bodyPr/>
        <a:lstStyle/>
        <a:p>
          <a:pPr rtl="0"/>
          <a:r>
            <a:rPr lang="en-US" dirty="0" smtClean="0"/>
            <a:t>Have good features from current application.</a:t>
          </a:r>
          <a:endParaRPr lang="en-US" dirty="0"/>
        </a:p>
      </dgm:t>
    </dgm:pt>
    <dgm:pt modelId="{88C03087-A1D5-42CB-96D2-BF710B8D1F4E}" type="parTrans" cxnId="{96EFF5B9-9B5C-455F-A525-0DEC16D82CB5}">
      <dgm:prSet/>
      <dgm:spPr/>
      <dgm:t>
        <a:bodyPr/>
        <a:lstStyle/>
        <a:p>
          <a:endParaRPr lang="en-US"/>
        </a:p>
      </dgm:t>
    </dgm:pt>
    <dgm:pt modelId="{A16BE423-3270-4A4F-9358-18EEC368A44F}" type="sibTrans" cxnId="{96EFF5B9-9B5C-455F-A525-0DEC16D82CB5}">
      <dgm:prSet/>
      <dgm:spPr/>
      <dgm:t>
        <a:bodyPr/>
        <a:lstStyle/>
        <a:p>
          <a:endParaRPr lang="en-US"/>
        </a:p>
      </dgm:t>
    </dgm:pt>
    <dgm:pt modelId="{DC604F3D-B0F3-4611-A632-AE40CB56F0E4}">
      <dgm:prSet/>
      <dgm:spPr/>
      <dgm:t>
        <a:bodyPr/>
        <a:lstStyle/>
        <a:p>
          <a:pPr rtl="0"/>
          <a:r>
            <a:rPr lang="en-US" dirty="0" smtClean="0"/>
            <a:t>High performance with device and easy to use</a:t>
          </a:r>
          <a:endParaRPr lang="en-US" dirty="0"/>
        </a:p>
      </dgm:t>
    </dgm:pt>
    <dgm:pt modelId="{862F8DC4-BE64-4D2F-A5C5-111CB26947FD}" type="parTrans" cxnId="{672B4523-3431-4CDE-AE9E-4695A476F252}">
      <dgm:prSet/>
      <dgm:spPr/>
      <dgm:t>
        <a:bodyPr/>
        <a:lstStyle/>
        <a:p>
          <a:endParaRPr lang="en-US"/>
        </a:p>
      </dgm:t>
    </dgm:pt>
    <dgm:pt modelId="{3197435A-00F6-490F-B387-12AA525405B8}" type="sibTrans" cxnId="{672B4523-3431-4CDE-AE9E-4695A476F252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32543833-DAB5-4447-A88D-EEEBA2CD1170}" type="pres">
      <dgm:prSet presAssocID="{E66A5BBD-F454-4A54-A37B-42C03AC3D2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A2D56E-56DA-468C-94E5-E1D869F6C7FE}" type="pres">
      <dgm:prSet presAssocID="{EFE7E702-3AB6-45B6-BC56-F53B566972D6}" presName="vertOne" presStyleCnt="0"/>
      <dgm:spPr/>
    </dgm:pt>
    <dgm:pt modelId="{17B0DD82-2179-4448-A1D1-749A69A0691B}" type="pres">
      <dgm:prSet presAssocID="{EFE7E702-3AB6-45B6-BC56-F53B566972D6}" presName="txOne" presStyleLbl="node0" presStyleIdx="0" presStyleCnt="1" custLinFactNeighborX="-36" custLinFactNeighborY="-89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40369-EB54-4393-A77F-893576933A81}" type="pres">
      <dgm:prSet presAssocID="{EFE7E702-3AB6-45B6-BC56-F53B566972D6}" presName="parTransOne" presStyleCnt="0"/>
      <dgm:spPr/>
    </dgm:pt>
    <dgm:pt modelId="{1FCDC00B-2189-48E1-8E1A-5D2B831F8D5B}" type="pres">
      <dgm:prSet presAssocID="{EFE7E702-3AB6-45B6-BC56-F53B566972D6}" presName="horzOne" presStyleCnt="0"/>
      <dgm:spPr/>
    </dgm:pt>
    <dgm:pt modelId="{E5A26BC9-AFCD-48F7-95B7-0C393A95C2E9}" type="pres">
      <dgm:prSet presAssocID="{456C3FEE-E4F2-4048-94E4-C3B789753D5E}" presName="vertTwo" presStyleCnt="0"/>
      <dgm:spPr/>
    </dgm:pt>
    <dgm:pt modelId="{7EECAE31-DE64-4B8D-934F-4BD4911EB339}" type="pres">
      <dgm:prSet presAssocID="{456C3FEE-E4F2-4048-94E4-C3B789753D5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1C88A-AB20-4397-B0BC-98B24490F96A}" type="pres">
      <dgm:prSet presAssocID="{456C3FEE-E4F2-4048-94E4-C3B789753D5E}" presName="horzTwo" presStyleCnt="0"/>
      <dgm:spPr/>
    </dgm:pt>
    <dgm:pt modelId="{819986E0-957E-4355-8E0E-6FCD855DD73E}" type="pres">
      <dgm:prSet presAssocID="{062EBC53-8281-43CD-AF86-740BA44E0772}" presName="sibSpaceTwo" presStyleCnt="0"/>
      <dgm:spPr/>
    </dgm:pt>
    <dgm:pt modelId="{154DD789-8E84-4896-A63D-F28C7AB894E9}" type="pres">
      <dgm:prSet presAssocID="{FBD4EF3D-8BD8-4C1C-BB55-CFA317232B22}" presName="vertTwo" presStyleCnt="0"/>
      <dgm:spPr/>
    </dgm:pt>
    <dgm:pt modelId="{FD207A53-F3EB-490F-AF52-D8FD80B1F2ED}" type="pres">
      <dgm:prSet presAssocID="{FBD4EF3D-8BD8-4C1C-BB55-CFA317232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04B8A-A8AA-4A5D-878D-02991CA8E598}" type="pres">
      <dgm:prSet presAssocID="{FBD4EF3D-8BD8-4C1C-BB55-CFA317232B22}" presName="horzTwo" presStyleCnt="0"/>
      <dgm:spPr/>
    </dgm:pt>
    <dgm:pt modelId="{E0B6E601-30C5-42C5-BD05-9BFA1AD203D2}" type="pres">
      <dgm:prSet presAssocID="{A16BE423-3270-4A4F-9358-18EEC368A44F}" presName="sibSpaceTwo" presStyleCnt="0"/>
      <dgm:spPr/>
    </dgm:pt>
    <dgm:pt modelId="{6C7FE220-86CE-4189-8983-E3B9F5A0CEED}" type="pres">
      <dgm:prSet presAssocID="{DC604F3D-B0F3-4611-A632-AE40CB56F0E4}" presName="vertTwo" presStyleCnt="0"/>
      <dgm:spPr/>
    </dgm:pt>
    <dgm:pt modelId="{1ECE600C-049B-4EAB-9A1C-32930F085284}" type="pres">
      <dgm:prSet presAssocID="{DC604F3D-B0F3-4611-A632-AE40CB56F0E4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C0A91-3B55-4180-BBCA-C3E31045DBD0}" type="pres">
      <dgm:prSet presAssocID="{DC604F3D-B0F3-4611-A632-AE40CB56F0E4}" presName="horzTwo" presStyleCnt="0"/>
      <dgm:spPr/>
    </dgm:pt>
    <dgm:pt modelId="{98126222-F3EF-4971-A443-7551DDE725B6}" type="pres">
      <dgm:prSet presAssocID="{3197435A-00F6-490F-B387-12AA525405B8}" presName="sibSpaceTwo" presStyleCnt="0"/>
      <dgm:spPr/>
    </dgm:pt>
    <dgm:pt modelId="{464CC59B-4105-4E75-B219-0C70B58A5EA3}" type="pres">
      <dgm:prSet presAssocID="{AAB4C1AB-5BEF-4A33-8FCD-F56ED384DBF2}" presName="vertTwo" presStyleCnt="0"/>
      <dgm:spPr/>
    </dgm:pt>
    <dgm:pt modelId="{6E1FDC76-516A-499C-9FF8-4E6BEF9BCCD9}" type="pres">
      <dgm:prSet presAssocID="{AAB4C1AB-5BEF-4A33-8FCD-F56ED384DBF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88A48-D7CC-484C-A13F-2D747597AC19}" type="pres">
      <dgm:prSet presAssocID="{AAB4C1AB-5BEF-4A33-8FCD-F56ED384DBF2}" presName="horzTwo" presStyleCnt="0"/>
      <dgm:spPr/>
    </dgm:pt>
  </dgm:ptLst>
  <dgm:cxnLst>
    <dgm:cxn modelId="{29BED655-7EFB-400B-98C2-4C184EA0DBB9}" srcId="{EFE7E702-3AB6-45B6-BC56-F53B566972D6}" destId="{AAB4C1AB-5BEF-4A33-8FCD-F56ED384DBF2}" srcOrd="3" destOrd="0" parTransId="{7CF8AA9D-FF2F-4571-B26B-F28E7FB85D3F}" sibTransId="{91A69E36-60C2-41E5-A3AB-D40FD1D8EC2A}"/>
    <dgm:cxn modelId="{5E17E07E-8FF0-4948-B69A-938ED76F2A1D}" type="presOf" srcId="{E66A5BBD-F454-4A54-A37B-42C03AC3D291}" destId="{32543833-DAB5-4447-A88D-EEEBA2CD1170}" srcOrd="0" destOrd="0" presId="urn:microsoft.com/office/officeart/2005/8/layout/hierarchy4"/>
    <dgm:cxn modelId="{96EFF5B9-9B5C-455F-A525-0DEC16D82CB5}" srcId="{EFE7E702-3AB6-45B6-BC56-F53B566972D6}" destId="{FBD4EF3D-8BD8-4C1C-BB55-CFA317232B22}" srcOrd="1" destOrd="0" parTransId="{88C03087-A1D5-42CB-96D2-BF710B8D1F4E}" sibTransId="{A16BE423-3270-4A4F-9358-18EEC368A44F}"/>
    <dgm:cxn modelId="{4F17AA1F-60F8-4166-98AB-DA7BF3ED236E}" type="presOf" srcId="{EFE7E702-3AB6-45B6-BC56-F53B566972D6}" destId="{17B0DD82-2179-4448-A1D1-749A69A0691B}" srcOrd="0" destOrd="0" presId="urn:microsoft.com/office/officeart/2005/8/layout/hierarchy4"/>
    <dgm:cxn modelId="{FE157FEC-1C95-4511-AF4D-17303D0411EA}" type="presOf" srcId="{456C3FEE-E4F2-4048-94E4-C3B789753D5E}" destId="{7EECAE31-DE64-4B8D-934F-4BD4911EB339}" srcOrd="0" destOrd="0" presId="urn:microsoft.com/office/officeart/2005/8/layout/hierarchy4"/>
    <dgm:cxn modelId="{BD926775-7015-4167-B9A6-EAE2F5F43DFC}" type="presOf" srcId="{AAB4C1AB-5BEF-4A33-8FCD-F56ED384DBF2}" destId="{6E1FDC76-516A-499C-9FF8-4E6BEF9BCCD9}" srcOrd="0" destOrd="0" presId="urn:microsoft.com/office/officeart/2005/8/layout/hierarchy4"/>
    <dgm:cxn modelId="{672B4523-3431-4CDE-AE9E-4695A476F252}" srcId="{EFE7E702-3AB6-45B6-BC56-F53B566972D6}" destId="{DC604F3D-B0F3-4611-A632-AE40CB56F0E4}" srcOrd="2" destOrd="0" parTransId="{862F8DC4-BE64-4D2F-A5C5-111CB26947FD}" sibTransId="{3197435A-00F6-490F-B387-12AA525405B8}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BF56AF5-5BF4-48EA-B6B2-80E10B3CBAF8}" type="presOf" srcId="{FBD4EF3D-8BD8-4C1C-BB55-CFA317232B22}" destId="{FD207A53-F3EB-490F-AF52-D8FD80B1F2ED}" srcOrd="0" destOrd="0" presId="urn:microsoft.com/office/officeart/2005/8/layout/hierarchy4"/>
    <dgm:cxn modelId="{EC8B0147-6DD3-4E54-92D5-2E6A9DEC30F0}" type="presOf" srcId="{DC604F3D-B0F3-4611-A632-AE40CB56F0E4}" destId="{1ECE600C-049B-4EAB-9A1C-32930F085284}" srcOrd="0" destOrd="0" presId="urn:microsoft.com/office/officeart/2005/8/layout/hierarchy4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2F31FCE8-2B13-4D44-B112-5BD7D7AD1209}" type="presParOf" srcId="{32543833-DAB5-4447-A88D-EEEBA2CD1170}" destId="{06A2D56E-56DA-468C-94E5-E1D869F6C7FE}" srcOrd="0" destOrd="0" presId="urn:microsoft.com/office/officeart/2005/8/layout/hierarchy4"/>
    <dgm:cxn modelId="{898612B3-DBEF-46B4-B3C8-2AE2372435FB}" type="presParOf" srcId="{06A2D56E-56DA-468C-94E5-E1D869F6C7FE}" destId="{17B0DD82-2179-4448-A1D1-749A69A0691B}" srcOrd="0" destOrd="0" presId="urn:microsoft.com/office/officeart/2005/8/layout/hierarchy4"/>
    <dgm:cxn modelId="{96D7D876-F473-4D40-B3E2-30C3C9C08A3E}" type="presParOf" srcId="{06A2D56E-56DA-468C-94E5-E1D869F6C7FE}" destId="{74B40369-EB54-4393-A77F-893576933A81}" srcOrd="1" destOrd="0" presId="urn:microsoft.com/office/officeart/2005/8/layout/hierarchy4"/>
    <dgm:cxn modelId="{B456AA97-2FC1-49BB-A14B-D7596F68A44F}" type="presParOf" srcId="{06A2D56E-56DA-468C-94E5-E1D869F6C7FE}" destId="{1FCDC00B-2189-48E1-8E1A-5D2B831F8D5B}" srcOrd="2" destOrd="0" presId="urn:microsoft.com/office/officeart/2005/8/layout/hierarchy4"/>
    <dgm:cxn modelId="{B9D690E1-B876-4826-9127-47F4C332273A}" type="presParOf" srcId="{1FCDC00B-2189-48E1-8E1A-5D2B831F8D5B}" destId="{E5A26BC9-AFCD-48F7-95B7-0C393A95C2E9}" srcOrd="0" destOrd="0" presId="urn:microsoft.com/office/officeart/2005/8/layout/hierarchy4"/>
    <dgm:cxn modelId="{9E56E546-F6F1-4A56-9378-7686F69EA4A7}" type="presParOf" srcId="{E5A26BC9-AFCD-48F7-95B7-0C393A95C2E9}" destId="{7EECAE31-DE64-4B8D-934F-4BD4911EB339}" srcOrd="0" destOrd="0" presId="urn:microsoft.com/office/officeart/2005/8/layout/hierarchy4"/>
    <dgm:cxn modelId="{7613E168-30DB-44D7-9E0B-B9CF02683FE3}" type="presParOf" srcId="{E5A26BC9-AFCD-48F7-95B7-0C393A95C2E9}" destId="{CEC1C88A-AB20-4397-B0BC-98B24490F96A}" srcOrd="1" destOrd="0" presId="urn:microsoft.com/office/officeart/2005/8/layout/hierarchy4"/>
    <dgm:cxn modelId="{0B38740A-42C8-40A1-9B62-AC3ADC96E6FA}" type="presParOf" srcId="{1FCDC00B-2189-48E1-8E1A-5D2B831F8D5B}" destId="{819986E0-957E-4355-8E0E-6FCD855DD73E}" srcOrd="1" destOrd="0" presId="urn:microsoft.com/office/officeart/2005/8/layout/hierarchy4"/>
    <dgm:cxn modelId="{DA8F6333-CF91-404C-A0A4-691128FC804D}" type="presParOf" srcId="{1FCDC00B-2189-48E1-8E1A-5D2B831F8D5B}" destId="{154DD789-8E84-4896-A63D-F28C7AB894E9}" srcOrd="2" destOrd="0" presId="urn:microsoft.com/office/officeart/2005/8/layout/hierarchy4"/>
    <dgm:cxn modelId="{48A8EB8B-03D8-4474-B6D8-D2A78772675D}" type="presParOf" srcId="{154DD789-8E84-4896-A63D-F28C7AB894E9}" destId="{FD207A53-F3EB-490F-AF52-D8FD80B1F2ED}" srcOrd="0" destOrd="0" presId="urn:microsoft.com/office/officeart/2005/8/layout/hierarchy4"/>
    <dgm:cxn modelId="{9229936C-AA8E-473D-8654-461939A8ECA4}" type="presParOf" srcId="{154DD789-8E84-4896-A63D-F28C7AB894E9}" destId="{00B04B8A-A8AA-4A5D-878D-02991CA8E598}" srcOrd="1" destOrd="0" presId="urn:microsoft.com/office/officeart/2005/8/layout/hierarchy4"/>
    <dgm:cxn modelId="{59B2A748-719D-4566-9D92-2D275EF7571D}" type="presParOf" srcId="{1FCDC00B-2189-48E1-8E1A-5D2B831F8D5B}" destId="{E0B6E601-30C5-42C5-BD05-9BFA1AD203D2}" srcOrd="3" destOrd="0" presId="urn:microsoft.com/office/officeart/2005/8/layout/hierarchy4"/>
    <dgm:cxn modelId="{23AF6F77-6784-448D-8439-2301CD545210}" type="presParOf" srcId="{1FCDC00B-2189-48E1-8E1A-5D2B831F8D5B}" destId="{6C7FE220-86CE-4189-8983-E3B9F5A0CEED}" srcOrd="4" destOrd="0" presId="urn:microsoft.com/office/officeart/2005/8/layout/hierarchy4"/>
    <dgm:cxn modelId="{1FFED33E-D02D-404E-8B97-ED7AC15E027B}" type="presParOf" srcId="{6C7FE220-86CE-4189-8983-E3B9F5A0CEED}" destId="{1ECE600C-049B-4EAB-9A1C-32930F085284}" srcOrd="0" destOrd="0" presId="urn:microsoft.com/office/officeart/2005/8/layout/hierarchy4"/>
    <dgm:cxn modelId="{0F94EF81-E457-4937-BC31-4149E54F4885}" type="presParOf" srcId="{6C7FE220-86CE-4189-8983-E3B9F5A0CEED}" destId="{796C0A91-3B55-4180-BBCA-C3E31045DBD0}" srcOrd="1" destOrd="0" presId="urn:microsoft.com/office/officeart/2005/8/layout/hierarchy4"/>
    <dgm:cxn modelId="{E25DD1EC-1C26-47E8-8A60-664D8C553672}" type="presParOf" srcId="{1FCDC00B-2189-48E1-8E1A-5D2B831F8D5B}" destId="{98126222-F3EF-4971-A443-7551DDE725B6}" srcOrd="5" destOrd="0" presId="urn:microsoft.com/office/officeart/2005/8/layout/hierarchy4"/>
    <dgm:cxn modelId="{4C1551F1-5DBC-4FCA-804C-80D3675D0794}" type="presParOf" srcId="{1FCDC00B-2189-48E1-8E1A-5D2B831F8D5B}" destId="{464CC59B-4105-4E75-B219-0C70B58A5EA3}" srcOrd="6" destOrd="0" presId="urn:microsoft.com/office/officeart/2005/8/layout/hierarchy4"/>
    <dgm:cxn modelId="{C3F43B84-2AF2-4382-86F7-4DF4977DA208}" type="presParOf" srcId="{464CC59B-4105-4E75-B219-0C70B58A5EA3}" destId="{6E1FDC76-516A-499C-9FF8-4E6BEF9BCCD9}" srcOrd="0" destOrd="0" presId="urn:microsoft.com/office/officeart/2005/8/layout/hierarchy4"/>
    <dgm:cxn modelId="{D6B5E4A9-4A49-47A6-8059-7DCC712BC07A}" type="presParOf" srcId="{464CC59B-4105-4E75-B219-0C70B58A5EA3}" destId="{10A88A48-D7CC-484C-A13F-2D747597AC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Project Organization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F561E76A-BF1E-4A6D-9744-55B4E71588F1}" type="pres">
      <dgm:prSet presAssocID="{EDF7E7EB-47CA-4832-B89F-6E25F1359E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4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3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5" destOrd="0" parTransId="{7B8DCC7C-BE97-4A98-B53F-95122D23F18E}" sibTransId="{05C51F5E-B0AE-45A5-8B92-0B5465C599FF}"/>
    <dgm:cxn modelId="{BFC5E9FB-2611-4C7B-AB7D-8BAEF4A9E2A8}" type="presOf" srcId="{909411F3-0272-4EA7-9B1E-92196C75E57C}" destId="{68742E77-85DD-4EFE-AC6B-90E92EA938A9}" srcOrd="0" destOrd="0" presId="urn:microsoft.com/office/officeart/2005/8/layout/vList2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94F78384-9690-468E-B509-9AE350D9DDDA}" type="presParOf" srcId="{548DA15A-FDA5-4C70-99DD-7AB4F49804ED}" destId="{68742E77-85DD-4EFE-AC6B-90E92EA938A9}" srcOrd="4" destOrd="0" presId="urn:microsoft.com/office/officeart/2005/8/layout/vList2"/>
    <dgm:cxn modelId="{34449332-5DD4-4BE3-BE02-1A73A79B8D26}" type="presParOf" srcId="{548DA15A-FDA5-4C70-99DD-7AB4F49804ED}" destId="{6C71C3A8-1E6A-41E2-99D8-22E0DDE2C98D}" srcOrd="5" destOrd="0" presId="urn:microsoft.com/office/officeart/2005/8/layout/vList2"/>
    <dgm:cxn modelId="{1277094A-D71B-49B2-B34D-D318A5478988}" type="presParOf" srcId="{548DA15A-FDA5-4C70-99DD-7AB4F49804ED}" destId="{F561E76A-BF1E-4A6D-9744-55B4E71588F1}" srcOrd="6" destOrd="0" presId="urn:microsoft.com/office/officeart/2005/8/layout/vList2"/>
    <dgm:cxn modelId="{B0EBCCF1-2A20-4814-A3C1-2CF3D5305344}" type="presParOf" srcId="{548DA15A-FDA5-4C70-99DD-7AB4F49804ED}" destId="{CB0EC157-08B2-4BB3-9DD5-08463A58FAD0}" srcOrd="7" destOrd="0" presId="urn:microsoft.com/office/officeart/2005/8/layout/vList2"/>
    <dgm:cxn modelId="{E6765DCD-7713-454D-ABDD-D4CAA506C4F2}" type="presParOf" srcId="{548DA15A-FDA5-4C70-99DD-7AB4F49804ED}" destId="{8B9CD12B-E6FA-4FD0-A08B-D548DAD29259}" srcOrd="8" destOrd="0" presId="urn:microsoft.com/office/officeart/2005/8/layout/vList2"/>
    <dgm:cxn modelId="{6E7D77EA-4CD0-4DB6-B92C-C0ABE540E6ED}" type="presParOf" srcId="{548DA15A-FDA5-4C70-99DD-7AB4F49804ED}" destId="{505E1EB2-5811-4592-9065-CF9E7D56CD56}" srcOrd="9" destOrd="0" presId="urn:microsoft.com/office/officeart/2005/8/layout/vList2"/>
    <dgm:cxn modelId="{C453DF28-C42D-49B2-A2B3-2EA8B1AFB512}" type="presParOf" srcId="{548DA15A-FDA5-4C70-99DD-7AB4F49804ED}" destId="{803C1FBF-7F37-49FC-8DF7-30FFEA9968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33EDB-EEBB-460B-BE45-E36055264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217887-1B52-446C-82BE-F24AB4E9019D}">
      <dgm:prSet/>
      <dgm:spPr/>
      <dgm:t>
        <a:bodyPr/>
        <a:lstStyle/>
        <a:p>
          <a:pPr rtl="0"/>
          <a:r>
            <a:rPr lang="en-US" dirty="0" smtClean="0"/>
            <a:t>We can learn from time to time during our process, and use anything we learned to improve the product.</a:t>
          </a:r>
          <a:endParaRPr lang="en-US" dirty="0"/>
        </a:p>
      </dgm:t>
    </dgm:pt>
    <dgm:pt modelId="{654C2968-9D00-478F-B666-549F0D3FACA3}" type="parTrans" cxnId="{82EC18AD-605D-4A73-BDB6-062FD58BACD7}">
      <dgm:prSet/>
      <dgm:spPr/>
      <dgm:t>
        <a:bodyPr/>
        <a:lstStyle/>
        <a:p>
          <a:endParaRPr lang="en-US"/>
        </a:p>
      </dgm:t>
    </dgm:pt>
    <dgm:pt modelId="{A18C05BA-29F5-4A50-B45D-F1DED60F925E}" type="sibTrans" cxnId="{82EC18AD-605D-4A73-BDB6-062FD58BACD7}">
      <dgm:prSet/>
      <dgm:spPr/>
      <dgm:t>
        <a:bodyPr/>
        <a:lstStyle/>
        <a:p>
          <a:endParaRPr lang="en-US"/>
        </a:p>
      </dgm:t>
    </dgm:pt>
    <dgm:pt modelId="{C2EDA0D6-A512-4BB8-B1CC-F66BB8EE195A}">
      <dgm:prSet/>
      <dgm:spPr/>
      <dgm:t>
        <a:bodyPr/>
        <a:lstStyle/>
        <a:p>
          <a:pPr rtl="0"/>
          <a:r>
            <a:rPr lang="en-US" dirty="0" smtClean="0"/>
            <a:t>Through every iteration, we are able to control scope and requirements, flexibly update or even change anything if we think it will help us to have a better product.</a:t>
          </a:r>
          <a:endParaRPr lang="en-US" dirty="0"/>
        </a:p>
      </dgm:t>
    </dgm:pt>
    <dgm:pt modelId="{49FA6194-4767-4E94-9931-6951C98652F3}" type="parTrans" cxnId="{79A9A964-1E97-40D4-B37D-C1C8129ED29A}">
      <dgm:prSet/>
      <dgm:spPr/>
      <dgm:t>
        <a:bodyPr/>
        <a:lstStyle/>
        <a:p>
          <a:endParaRPr lang="en-US"/>
        </a:p>
      </dgm:t>
    </dgm:pt>
    <dgm:pt modelId="{6AD82CA0-0D82-4765-A924-A36D5870EFB2}" type="sibTrans" cxnId="{79A9A964-1E97-40D4-B37D-C1C8129ED29A}">
      <dgm:prSet/>
      <dgm:spPr/>
      <dgm:t>
        <a:bodyPr/>
        <a:lstStyle/>
        <a:p>
          <a:endParaRPr lang="en-US"/>
        </a:p>
      </dgm:t>
    </dgm:pt>
    <dgm:pt modelId="{0C9FA5AE-A009-4188-9E83-94F09C15953F}">
      <dgm:prSet/>
      <dgm:spPr/>
      <dgm:t>
        <a:bodyPr/>
        <a:lstStyle/>
        <a:p>
          <a:pPr rtl="0"/>
          <a:r>
            <a:rPr lang="en-US" dirty="0" smtClean="0"/>
            <a:t>Customers can respond after each build of the product.</a:t>
          </a:r>
          <a:endParaRPr lang="en-US" dirty="0"/>
        </a:p>
      </dgm:t>
    </dgm:pt>
    <dgm:pt modelId="{BCCD2793-9D4D-4F81-BEC2-3D60D9938055}" type="parTrans" cxnId="{9A38543F-4E81-4372-85C2-D86C01E149B7}">
      <dgm:prSet/>
      <dgm:spPr/>
      <dgm:t>
        <a:bodyPr/>
        <a:lstStyle/>
        <a:p>
          <a:endParaRPr lang="en-US"/>
        </a:p>
      </dgm:t>
    </dgm:pt>
    <dgm:pt modelId="{97B48DB1-3D2E-486A-BB7B-E0B0EE99B724}" type="sibTrans" cxnId="{9A38543F-4E81-4372-85C2-D86C01E149B7}">
      <dgm:prSet/>
      <dgm:spPr/>
      <dgm:t>
        <a:bodyPr/>
        <a:lstStyle/>
        <a:p>
          <a:endParaRPr lang="en-US"/>
        </a:p>
      </dgm:t>
    </dgm:pt>
    <dgm:pt modelId="{62E33085-B1CD-4CB5-BC14-48C37E4DA5CE}">
      <dgm:prSet/>
      <dgm:spPr/>
      <dgm:t>
        <a:bodyPr/>
        <a:lstStyle/>
        <a:p>
          <a:pPr rtl="0"/>
          <a:r>
            <a:rPr lang="en-US" dirty="0" smtClean="0"/>
            <a:t>It is easy to manage risks by dividing into many pieces and solve it as quick as possible in each iteration.</a:t>
          </a:r>
          <a:endParaRPr lang="en-US" dirty="0"/>
        </a:p>
      </dgm:t>
    </dgm:pt>
    <dgm:pt modelId="{6570CE38-54F7-4A86-A4F3-A2CB59E87DCD}" type="parTrans" cxnId="{CA825254-A5E3-4696-96A2-9BB1F96C0CC4}">
      <dgm:prSet/>
      <dgm:spPr/>
      <dgm:t>
        <a:bodyPr/>
        <a:lstStyle/>
        <a:p>
          <a:endParaRPr lang="en-US"/>
        </a:p>
      </dgm:t>
    </dgm:pt>
    <dgm:pt modelId="{2558A554-A5CE-4522-80FF-AC8C60FE4E80}" type="sibTrans" cxnId="{CA825254-A5E3-4696-96A2-9BB1F96C0CC4}">
      <dgm:prSet/>
      <dgm:spPr/>
      <dgm:t>
        <a:bodyPr/>
        <a:lstStyle/>
        <a:p>
          <a:endParaRPr lang="en-US"/>
        </a:p>
      </dgm:t>
    </dgm:pt>
    <dgm:pt modelId="{F04F0FE6-A3B2-4983-9241-557F9DB759B4}">
      <dgm:prSet/>
      <dgm:spPr/>
      <dgm:t>
        <a:bodyPr/>
        <a:lstStyle/>
        <a:p>
          <a:pPr rtl="0"/>
          <a:r>
            <a:rPr lang="en-US" dirty="0" smtClean="0"/>
            <a:t>It is also easy to test and debug during a smaller iteration.</a:t>
          </a:r>
          <a:endParaRPr lang="en-US" dirty="0"/>
        </a:p>
      </dgm:t>
    </dgm:pt>
    <dgm:pt modelId="{34BF30FD-E590-461D-BE7A-41524384A28A}" type="parTrans" cxnId="{27B3E017-0958-446A-B943-83EBC9303BA4}">
      <dgm:prSet/>
      <dgm:spPr/>
      <dgm:t>
        <a:bodyPr/>
        <a:lstStyle/>
        <a:p>
          <a:endParaRPr lang="en-US"/>
        </a:p>
      </dgm:t>
    </dgm:pt>
    <dgm:pt modelId="{0D759646-B38A-4D8B-8F64-1045692E852D}" type="sibTrans" cxnId="{27B3E017-0958-446A-B943-83EBC9303BA4}">
      <dgm:prSet/>
      <dgm:spPr/>
      <dgm:t>
        <a:bodyPr/>
        <a:lstStyle/>
        <a:p>
          <a:endParaRPr lang="en-US"/>
        </a:p>
      </dgm:t>
    </dgm:pt>
    <dgm:pt modelId="{333F652C-D96A-43F5-9FDB-72D2BED19951}" type="pres">
      <dgm:prSet presAssocID="{85F33EDB-EEBB-460B-BE45-E36055264F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F382A9-FB59-459F-A4DA-4758BBC1143B}" type="pres">
      <dgm:prSet presAssocID="{AB217887-1B52-446C-82BE-F24AB4E901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3F491-C42C-4607-8CA9-21338E9E69FF}" type="pres">
      <dgm:prSet presAssocID="{A18C05BA-29F5-4A50-B45D-F1DED60F925E}" presName="spacer" presStyleCnt="0"/>
      <dgm:spPr/>
    </dgm:pt>
    <dgm:pt modelId="{569B8156-1E28-4874-963E-C94C94CE312B}" type="pres">
      <dgm:prSet presAssocID="{C2EDA0D6-A512-4BB8-B1CC-F66BB8EE195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B207-01A3-4DE8-BF78-0824BABE8C5F}" type="pres">
      <dgm:prSet presAssocID="{6AD82CA0-0D82-4765-A924-A36D5870EFB2}" presName="spacer" presStyleCnt="0"/>
      <dgm:spPr/>
    </dgm:pt>
    <dgm:pt modelId="{B4AC7BCC-5007-4AD4-AB00-BFC2FD2E025D}" type="pres">
      <dgm:prSet presAssocID="{0C9FA5AE-A009-4188-9E83-94F09C1595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7D556-AFC6-42F0-88D5-2B3CD4A85369}" type="pres">
      <dgm:prSet presAssocID="{97B48DB1-3D2E-486A-BB7B-E0B0EE99B724}" presName="spacer" presStyleCnt="0"/>
      <dgm:spPr/>
    </dgm:pt>
    <dgm:pt modelId="{86556A16-24AB-4A0B-A21A-1AADACF2EA17}" type="pres">
      <dgm:prSet presAssocID="{62E33085-B1CD-4CB5-BC14-48C37E4DA5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4689-1F38-492F-823A-C2DEEEA7CC19}" type="pres">
      <dgm:prSet presAssocID="{2558A554-A5CE-4522-80FF-AC8C60FE4E80}" presName="spacer" presStyleCnt="0"/>
      <dgm:spPr/>
    </dgm:pt>
    <dgm:pt modelId="{2E40B51C-1E4A-4122-8BDE-5F6E57698E60}" type="pres">
      <dgm:prSet presAssocID="{F04F0FE6-A3B2-4983-9241-557F9DB759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84CA8-3757-41CD-8905-CF310790C202}" type="presOf" srcId="{62E33085-B1CD-4CB5-BC14-48C37E4DA5CE}" destId="{86556A16-24AB-4A0B-A21A-1AADACF2EA17}" srcOrd="0" destOrd="0" presId="urn:microsoft.com/office/officeart/2005/8/layout/vList2"/>
    <dgm:cxn modelId="{9A38543F-4E81-4372-85C2-D86C01E149B7}" srcId="{85F33EDB-EEBB-460B-BE45-E36055264F60}" destId="{0C9FA5AE-A009-4188-9E83-94F09C15953F}" srcOrd="2" destOrd="0" parTransId="{BCCD2793-9D4D-4F81-BEC2-3D60D9938055}" sibTransId="{97B48DB1-3D2E-486A-BB7B-E0B0EE99B724}"/>
    <dgm:cxn modelId="{17549E55-31B5-44F9-B9ED-EE10E1F524D1}" type="presOf" srcId="{85F33EDB-EEBB-460B-BE45-E36055264F60}" destId="{333F652C-D96A-43F5-9FDB-72D2BED19951}" srcOrd="0" destOrd="0" presId="urn:microsoft.com/office/officeart/2005/8/layout/vList2"/>
    <dgm:cxn modelId="{3A01445B-66F0-46A9-92A4-6954352B75A0}" type="presOf" srcId="{AB217887-1B52-446C-82BE-F24AB4E9019D}" destId="{95F382A9-FB59-459F-A4DA-4758BBC1143B}" srcOrd="0" destOrd="0" presId="urn:microsoft.com/office/officeart/2005/8/layout/vList2"/>
    <dgm:cxn modelId="{8D5AED5D-A517-41C0-8509-2F1C604F8308}" type="presOf" srcId="{F04F0FE6-A3B2-4983-9241-557F9DB759B4}" destId="{2E40B51C-1E4A-4122-8BDE-5F6E57698E60}" srcOrd="0" destOrd="0" presId="urn:microsoft.com/office/officeart/2005/8/layout/vList2"/>
    <dgm:cxn modelId="{DCC86D7C-1B1B-46EE-A563-16D89C676AFE}" type="presOf" srcId="{C2EDA0D6-A512-4BB8-B1CC-F66BB8EE195A}" destId="{569B8156-1E28-4874-963E-C94C94CE312B}" srcOrd="0" destOrd="0" presId="urn:microsoft.com/office/officeart/2005/8/layout/vList2"/>
    <dgm:cxn modelId="{27B3E017-0958-446A-B943-83EBC9303BA4}" srcId="{85F33EDB-EEBB-460B-BE45-E36055264F60}" destId="{F04F0FE6-A3B2-4983-9241-557F9DB759B4}" srcOrd="4" destOrd="0" parTransId="{34BF30FD-E590-461D-BE7A-41524384A28A}" sibTransId="{0D759646-B38A-4D8B-8F64-1045692E852D}"/>
    <dgm:cxn modelId="{87E2A895-365E-46B6-8F8E-958E40178ADB}" type="presOf" srcId="{0C9FA5AE-A009-4188-9E83-94F09C15953F}" destId="{B4AC7BCC-5007-4AD4-AB00-BFC2FD2E025D}" srcOrd="0" destOrd="0" presId="urn:microsoft.com/office/officeart/2005/8/layout/vList2"/>
    <dgm:cxn modelId="{CA825254-A5E3-4696-96A2-9BB1F96C0CC4}" srcId="{85F33EDB-EEBB-460B-BE45-E36055264F60}" destId="{62E33085-B1CD-4CB5-BC14-48C37E4DA5CE}" srcOrd="3" destOrd="0" parTransId="{6570CE38-54F7-4A86-A4F3-A2CB59E87DCD}" sibTransId="{2558A554-A5CE-4522-80FF-AC8C60FE4E80}"/>
    <dgm:cxn modelId="{79A9A964-1E97-40D4-B37D-C1C8129ED29A}" srcId="{85F33EDB-EEBB-460B-BE45-E36055264F60}" destId="{C2EDA0D6-A512-4BB8-B1CC-F66BB8EE195A}" srcOrd="1" destOrd="0" parTransId="{49FA6194-4767-4E94-9931-6951C98652F3}" sibTransId="{6AD82CA0-0D82-4765-A924-A36D5870EFB2}"/>
    <dgm:cxn modelId="{82EC18AD-605D-4A73-BDB6-062FD58BACD7}" srcId="{85F33EDB-EEBB-460B-BE45-E36055264F60}" destId="{AB217887-1B52-446C-82BE-F24AB4E9019D}" srcOrd="0" destOrd="0" parTransId="{654C2968-9D00-478F-B666-549F0D3FACA3}" sibTransId="{A18C05BA-29F5-4A50-B45D-F1DED60F925E}"/>
    <dgm:cxn modelId="{93309D4C-8CE2-4622-ABAC-3242A1D56EA9}" type="presParOf" srcId="{333F652C-D96A-43F5-9FDB-72D2BED19951}" destId="{95F382A9-FB59-459F-A4DA-4758BBC1143B}" srcOrd="0" destOrd="0" presId="urn:microsoft.com/office/officeart/2005/8/layout/vList2"/>
    <dgm:cxn modelId="{6959F139-4868-4CEA-A9AA-88568DDE1C7C}" type="presParOf" srcId="{333F652C-D96A-43F5-9FDB-72D2BED19951}" destId="{FE23F491-C42C-4607-8CA9-21338E9E69FF}" srcOrd="1" destOrd="0" presId="urn:microsoft.com/office/officeart/2005/8/layout/vList2"/>
    <dgm:cxn modelId="{B40A3491-0A28-4BA0-938C-736E24784D47}" type="presParOf" srcId="{333F652C-D96A-43F5-9FDB-72D2BED19951}" destId="{569B8156-1E28-4874-963E-C94C94CE312B}" srcOrd="2" destOrd="0" presId="urn:microsoft.com/office/officeart/2005/8/layout/vList2"/>
    <dgm:cxn modelId="{B070E289-1BD2-4632-A24F-561DCB5BB722}" type="presParOf" srcId="{333F652C-D96A-43F5-9FDB-72D2BED19951}" destId="{CD55B207-01A3-4DE8-BF78-0824BABE8C5F}" srcOrd="3" destOrd="0" presId="urn:microsoft.com/office/officeart/2005/8/layout/vList2"/>
    <dgm:cxn modelId="{F523530C-AAB4-4C4B-AF78-61CF02E55A71}" type="presParOf" srcId="{333F652C-D96A-43F5-9FDB-72D2BED19951}" destId="{B4AC7BCC-5007-4AD4-AB00-BFC2FD2E025D}" srcOrd="4" destOrd="0" presId="urn:microsoft.com/office/officeart/2005/8/layout/vList2"/>
    <dgm:cxn modelId="{3CE9F127-BBE1-4A72-AE59-2DD15FBD00BE}" type="presParOf" srcId="{333F652C-D96A-43F5-9FDB-72D2BED19951}" destId="{3727D556-AFC6-42F0-88D5-2B3CD4A85369}" srcOrd="5" destOrd="0" presId="urn:microsoft.com/office/officeart/2005/8/layout/vList2"/>
    <dgm:cxn modelId="{9EDA8B49-1D40-4700-A3A2-BA46A409AE9A}" type="presParOf" srcId="{333F652C-D96A-43F5-9FDB-72D2BED19951}" destId="{86556A16-24AB-4A0B-A21A-1AADACF2EA17}" srcOrd="6" destOrd="0" presId="urn:microsoft.com/office/officeart/2005/8/layout/vList2"/>
    <dgm:cxn modelId="{22FC40F9-0684-436D-84B1-9DBBE334FBAA}" type="presParOf" srcId="{333F652C-D96A-43F5-9FDB-72D2BED19951}" destId="{FAD04689-1F38-492F-823A-C2DEEEA7CC19}" srcOrd="7" destOrd="0" presId="urn:microsoft.com/office/officeart/2005/8/layout/vList2"/>
    <dgm:cxn modelId="{535109DF-30CB-4A13-8EF1-F8459ECA20BA}" type="presParOf" srcId="{333F652C-D96A-43F5-9FDB-72D2BED19951}" destId="{2E40B51C-1E4A-4122-8BDE-5F6E57698E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4E219-417D-4DF7-8EA8-97758D4464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2E2EA-4884-448E-BB7B-72786661D0A2}">
      <dgm:prSet/>
      <dgm:spPr/>
      <dgm:t>
        <a:bodyPr/>
        <a:lstStyle/>
        <a:p>
          <a:pPr rtl="0"/>
          <a:r>
            <a:rPr lang="en-US" dirty="0" smtClean="0"/>
            <a:t>Project Manger</a:t>
          </a:r>
          <a:endParaRPr lang="en-US" dirty="0"/>
        </a:p>
      </dgm:t>
    </dgm:pt>
    <dgm:pt modelId="{ACA02C4F-EC3E-48E8-8E23-68ABE8A67E2C}" type="parTrans" cxnId="{1BBC9144-6AA0-4E61-99BA-8700E3A62B57}">
      <dgm:prSet/>
      <dgm:spPr/>
      <dgm:t>
        <a:bodyPr/>
        <a:lstStyle/>
        <a:p>
          <a:endParaRPr lang="en-US"/>
        </a:p>
      </dgm:t>
    </dgm:pt>
    <dgm:pt modelId="{BC78DB86-E9AE-4EB5-8F74-A8AFC6D6D548}" type="sibTrans" cxnId="{1BBC9144-6AA0-4E61-99BA-8700E3A62B57}">
      <dgm:prSet/>
      <dgm:spPr/>
      <dgm:t>
        <a:bodyPr/>
        <a:lstStyle/>
        <a:p>
          <a:r>
            <a:rPr lang="en-US" dirty="0" smtClean="0"/>
            <a:t>Pham Gia Huu</a:t>
          </a:r>
          <a:endParaRPr lang="en-US" dirty="0"/>
        </a:p>
      </dgm:t>
    </dgm:pt>
    <dgm:pt modelId="{00A6EB8B-A50B-4C98-B2D6-5868E519828A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00157E12-F195-432F-BCA2-BFBB70A46B6C}" type="parTrans" cxnId="{09F697F3-28C1-4712-B591-59BEFBB35404}">
      <dgm:prSet/>
      <dgm:spPr/>
      <dgm:t>
        <a:bodyPr/>
        <a:lstStyle/>
        <a:p>
          <a:endParaRPr lang="en-US"/>
        </a:p>
      </dgm:t>
    </dgm:pt>
    <dgm:pt modelId="{06F01BF9-52B3-4A27-A2D4-C25AF5770449}" type="sibTrans" cxnId="{09F697F3-28C1-4712-B591-59BEFBB35404}">
      <dgm:prSet/>
      <dgm:spPr/>
      <dgm:t>
        <a:bodyPr/>
        <a:lstStyle/>
        <a:p>
          <a:r>
            <a:rPr lang="en-US" dirty="0" smtClean="0"/>
            <a:t>Nguyen Van Lap</a:t>
          </a:r>
          <a:endParaRPr lang="en-US" dirty="0"/>
        </a:p>
      </dgm:t>
    </dgm:pt>
    <dgm:pt modelId="{C6DE4418-5897-4EB5-B34C-456085E976C2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D270E632-DD2C-447D-82E2-748F436FC4B6}" type="parTrans" cxnId="{C4219547-464D-4EC2-A3AA-8C6C18B7D7F1}">
      <dgm:prSet/>
      <dgm:spPr/>
      <dgm:t>
        <a:bodyPr/>
        <a:lstStyle/>
        <a:p>
          <a:endParaRPr lang="en-US"/>
        </a:p>
      </dgm:t>
    </dgm:pt>
    <dgm:pt modelId="{1EA157D0-6D87-44E1-BF3E-3238437BAEE1}" type="sibTrans" cxnId="{C4219547-464D-4EC2-A3AA-8C6C18B7D7F1}">
      <dgm:prSet/>
      <dgm:spPr/>
      <dgm:t>
        <a:bodyPr/>
        <a:lstStyle/>
        <a:p>
          <a:r>
            <a:rPr lang="en-US" dirty="0" smtClean="0"/>
            <a:t>Ta </a:t>
          </a:r>
          <a:r>
            <a:rPr lang="en-US" dirty="0" err="1" smtClean="0"/>
            <a:t>Thien</a:t>
          </a:r>
          <a:r>
            <a:rPr lang="en-US" dirty="0" smtClean="0"/>
            <a:t> </a:t>
          </a:r>
          <a:r>
            <a:rPr lang="en-US" dirty="0" err="1" smtClean="0"/>
            <a:t>Huong</a:t>
          </a:r>
          <a:endParaRPr lang="en-US" dirty="0"/>
        </a:p>
      </dgm:t>
    </dgm:pt>
    <dgm:pt modelId="{1E550C9B-4686-475A-B989-BE9B7D3D426B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90563FF9-5A83-49E3-95C1-EE203C74DB85}" type="parTrans" cxnId="{4314CD29-1714-4EA1-97F2-CDEA6F38889C}">
      <dgm:prSet/>
      <dgm:spPr/>
      <dgm:t>
        <a:bodyPr/>
        <a:lstStyle/>
        <a:p>
          <a:endParaRPr lang="en-US"/>
        </a:p>
      </dgm:t>
    </dgm:pt>
    <dgm:pt modelId="{36832E8A-4A48-4DD7-8AD5-BB161BEA57FD}" type="sibTrans" cxnId="{4314CD29-1714-4EA1-97F2-CDEA6F38889C}">
      <dgm:prSet/>
      <dgm:spPr/>
      <dgm:t>
        <a:bodyPr/>
        <a:lstStyle/>
        <a:p>
          <a:r>
            <a:rPr lang="en-US" dirty="0" smtClean="0"/>
            <a:t>Pham Ngoc </a:t>
          </a:r>
          <a:r>
            <a:rPr lang="en-US" dirty="0" err="1" smtClean="0"/>
            <a:t>Hoan</a:t>
          </a:r>
          <a:endParaRPr lang="en-US" dirty="0"/>
        </a:p>
      </dgm:t>
    </dgm:pt>
    <dgm:pt modelId="{5B9ACCAA-E0B2-4038-B011-1BBB437E2FC2}">
      <dgm:prSet/>
      <dgm:spPr/>
      <dgm:t>
        <a:bodyPr/>
        <a:lstStyle/>
        <a:p>
          <a:pPr rtl="0"/>
          <a:r>
            <a:rPr lang="en-US" dirty="0" smtClean="0"/>
            <a:t>Supervisor </a:t>
          </a:r>
          <a:endParaRPr lang="en-US" dirty="0"/>
        </a:p>
      </dgm:t>
    </dgm:pt>
    <dgm:pt modelId="{92016183-E6D6-401E-AB88-3EC60BB1A33E}" type="parTrans" cxnId="{F520489D-75D9-430A-B7C3-FD6DA5D3C7C7}">
      <dgm:prSet/>
      <dgm:spPr/>
      <dgm:t>
        <a:bodyPr/>
        <a:lstStyle/>
        <a:p>
          <a:endParaRPr lang="en-US"/>
        </a:p>
      </dgm:t>
    </dgm:pt>
    <dgm:pt modelId="{DAE0495B-9FCA-49D7-AEFB-92ECB879982F}" type="sibTrans" cxnId="{F520489D-75D9-430A-B7C3-FD6DA5D3C7C7}">
      <dgm:prSet/>
      <dgm:spPr/>
      <dgm:t>
        <a:bodyPr/>
        <a:lstStyle/>
        <a:p>
          <a:r>
            <a:rPr lang="en-US" dirty="0" smtClean="0"/>
            <a:t>Nguyen Van Sang</a:t>
          </a:r>
          <a:endParaRPr lang="en-US" dirty="0"/>
        </a:p>
      </dgm:t>
    </dgm:pt>
    <dgm:pt modelId="{212E7AA0-490E-4D4B-8EA7-D33B2E58ED76}" type="pres">
      <dgm:prSet presAssocID="{F6A4E219-417D-4DF7-8EA8-97758D446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235D94-C5CD-4A14-A5D3-798248EB6D53}" type="pres">
      <dgm:prSet presAssocID="{5B9ACCAA-E0B2-4038-B011-1BBB437E2FC2}" presName="hierRoot1" presStyleCnt="0">
        <dgm:presLayoutVars>
          <dgm:hierBranch val="init"/>
        </dgm:presLayoutVars>
      </dgm:prSet>
      <dgm:spPr/>
    </dgm:pt>
    <dgm:pt modelId="{5710C603-E9B8-4B57-A14B-58965AA52AB2}" type="pres">
      <dgm:prSet presAssocID="{5B9ACCAA-E0B2-4038-B011-1BBB437E2FC2}" presName="rootComposite1" presStyleCnt="0"/>
      <dgm:spPr/>
    </dgm:pt>
    <dgm:pt modelId="{61CBE731-A684-427E-BAEC-45D6066F98F0}" type="pres">
      <dgm:prSet presAssocID="{5B9ACCAA-E0B2-4038-B011-1BBB437E2FC2}" presName="rootText1" presStyleLbl="node0" presStyleIdx="0" presStyleCnt="1" custScaleY="12307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80DA674-A0FA-4215-A27C-80FD48572A82}" type="pres">
      <dgm:prSet presAssocID="{5B9ACCAA-E0B2-4038-B011-1BBB437E2FC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7D60B9-17DB-4B12-8C9A-C58B76548C47}" type="pres">
      <dgm:prSet presAssocID="{5B9ACCAA-E0B2-4038-B011-1BBB437E2FC2}" presName="rootConnector1" presStyleLbl="node1" presStyleIdx="0" presStyleCnt="4"/>
      <dgm:spPr/>
      <dgm:t>
        <a:bodyPr/>
        <a:lstStyle/>
        <a:p>
          <a:endParaRPr lang="en-US"/>
        </a:p>
      </dgm:t>
    </dgm:pt>
    <dgm:pt modelId="{00D84346-F514-42A2-9FCD-1502ED83B362}" type="pres">
      <dgm:prSet presAssocID="{5B9ACCAA-E0B2-4038-B011-1BBB437E2FC2}" presName="hierChild2" presStyleCnt="0"/>
      <dgm:spPr/>
    </dgm:pt>
    <dgm:pt modelId="{D0DF43BD-7D76-4E12-90F3-9B543DFF8CDE}" type="pres">
      <dgm:prSet presAssocID="{ACA02C4F-EC3E-48E8-8E23-68ABE8A67E2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5E208BC5-6CDA-4C40-A76C-38DAB573E901}" type="pres">
      <dgm:prSet presAssocID="{0372E2EA-4884-448E-BB7B-72786661D0A2}" presName="hierRoot2" presStyleCnt="0">
        <dgm:presLayoutVars>
          <dgm:hierBranch val="init"/>
        </dgm:presLayoutVars>
      </dgm:prSet>
      <dgm:spPr/>
    </dgm:pt>
    <dgm:pt modelId="{869E0FA9-FE97-4FC5-9CCD-421918A4B851}" type="pres">
      <dgm:prSet presAssocID="{0372E2EA-4884-448E-BB7B-72786661D0A2}" presName="rootComposite" presStyleCnt="0"/>
      <dgm:spPr/>
    </dgm:pt>
    <dgm:pt modelId="{15598656-4DE1-45BD-9985-76A5E9CC9FAE}" type="pres">
      <dgm:prSet presAssocID="{0372E2EA-4884-448E-BB7B-72786661D0A2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40FF-356D-4A62-BBCD-F77D72E9BB17}" type="pres">
      <dgm:prSet presAssocID="{0372E2EA-4884-448E-BB7B-72786661D0A2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C24AE-08C6-4027-B707-2B274E3FC694}" type="pres">
      <dgm:prSet presAssocID="{0372E2EA-4884-448E-BB7B-72786661D0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8B2B6D78-6542-4298-86F0-2F3619701666}" type="pres">
      <dgm:prSet presAssocID="{0372E2EA-4884-448E-BB7B-72786661D0A2}" presName="hierChild4" presStyleCnt="0"/>
      <dgm:spPr/>
    </dgm:pt>
    <dgm:pt modelId="{0C9173AD-DB45-43D0-B8BA-28C9323668B0}" type="pres">
      <dgm:prSet presAssocID="{00157E12-F195-432F-BCA2-BFBB70A46B6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9077B2A-1EEC-40A4-B3E7-382E8AE36ADB}" type="pres">
      <dgm:prSet presAssocID="{00A6EB8B-A50B-4C98-B2D6-5868E519828A}" presName="hierRoot2" presStyleCnt="0">
        <dgm:presLayoutVars>
          <dgm:hierBranch val="init"/>
        </dgm:presLayoutVars>
      </dgm:prSet>
      <dgm:spPr/>
    </dgm:pt>
    <dgm:pt modelId="{026DA3B2-1279-48C5-8050-C996AC9B7E68}" type="pres">
      <dgm:prSet presAssocID="{00A6EB8B-A50B-4C98-B2D6-5868E519828A}" presName="rootComposite" presStyleCnt="0"/>
      <dgm:spPr/>
    </dgm:pt>
    <dgm:pt modelId="{55912BAC-5A4B-471B-BCF8-92F02446ABDA}" type="pres">
      <dgm:prSet presAssocID="{00A6EB8B-A50B-4C98-B2D6-5868E519828A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FB6142-2853-43F5-9578-8369F348607B}" type="pres">
      <dgm:prSet presAssocID="{00A6EB8B-A50B-4C98-B2D6-5868E519828A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182EC7-1C3E-40F3-A472-F8B7E5021E95}" type="pres">
      <dgm:prSet presAssocID="{00A6EB8B-A50B-4C98-B2D6-5868E519828A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5DB771-B48C-45A6-B39E-0CA34ACAF174}" type="pres">
      <dgm:prSet presAssocID="{00A6EB8B-A50B-4C98-B2D6-5868E519828A}" presName="hierChild4" presStyleCnt="0"/>
      <dgm:spPr/>
    </dgm:pt>
    <dgm:pt modelId="{93A66D9E-E343-4264-B7A5-E0D52EC3E295}" type="pres">
      <dgm:prSet presAssocID="{00A6EB8B-A50B-4C98-B2D6-5868E519828A}" presName="hierChild5" presStyleCnt="0"/>
      <dgm:spPr/>
    </dgm:pt>
    <dgm:pt modelId="{94307726-0540-4187-80A8-5A9D2F020D36}" type="pres">
      <dgm:prSet presAssocID="{D270E632-DD2C-447D-82E2-748F436FC4B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2AC8729-B32D-4562-9DF0-4CD8E6DDEEA8}" type="pres">
      <dgm:prSet presAssocID="{C6DE4418-5897-4EB5-B34C-456085E976C2}" presName="hierRoot2" presStyleCnt="0">
        <dgm:presLayoutVars>
          <dgm:hierBranch val="init"/>
        </dgm:presLayoutVars>
      </dgm:prSet>
      <dgm:spPr/>
    </dgm:pt>
    <dgm:pt modelId="{7E7B869F-915E-4515-A28A-EC817671253B}" type="pres">
      <dgm:prSet presAssocID="{C6DE4418-5897-4EB5-B34C-456085E976C2}" presName="rootComposite" presStyleCnt="0"/>
      <dgm:spPr/>
    </dgm:pt>
    <dgm:pt modelId="{86FD4ED3-C18D-42A9-8935-E887E6A71961}" type="pres">
      <dgm:prSet presAssocID="{C6DE4418-5897-4EB5-B34C-456085E976C2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C47B7-B043-4021-A00E-1EC6A20853F2}" type="pres">
      <dgm:prSet presAssocID="{C6DE4418-5897-4EB5-B34C-456085E976C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618E0-470B-4364-9AFC-45BE4689BFF9}" type="pres">
      <dgm:prSet presAssocID="{C6DE4418-5897-4EB5-B34C-456085E976C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427F111-1C8B-4975-A348-2D47970050E3}" type="pres">
      <dgm:prSet presAssocID="{C6DE4418-5897-4EB5-B34C-456085E976C2}" presName="hierChild4" presStyleCnt="0"/>
      <dgm:spPr/>
    </dgm:pt>
    <dgm:pt modelId="{3860B70E-1E6C-446C-AE25-52EB072923D6}" type="pres">
      <dgm:prSet presAssocID="{C6DE4418-5897-4EB5-B34C-456085E976C2}" presName="hierChild5" presStyleCnt="0"/>
      <dgm:spPr/>
    </dgm:pt>
    <dgm:pt modelId="{5608DDFB-B70B-4209-991A-9786374BD407}" type="pres">
      <dgm:prSet presAssocID="{90563FF9-5A83-49E3-95C1-EE203C74DB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BD1DF1-5454-4B60-96F4-E903965E62A8}" type="pres">
      <dgm:prSet presAssocID="{1E550C9B-4686-475A-B989-BE9B7D3D426B}" presName="hierRoot2" presStyleCnt="0">
        <dgm:presLayoutVars>
          <dgm:hierBranch val="init"/>
        </dgm:presLayoutVars>
      </dgm:prSet>
      <dgm:spPr/>
    </dgm:pt>
    <dgm:pt modelId="{75DDF634-FBFE-42CD-867B-7E041187BB66}" type="pres">
      <dgm:prSet presAssocID="{1E550C9B-4686-475A-B989-BE9B7D3D426B}" presName="rootComposite" presStyleCnt="0"/>
      <dgm:spPr/>
    </dgm:pt>
    <dgm:pt modelId="{39E64CE5-D3CF-46A2-A177-8CDBBACEB46D}" type="pres">
      <dgm:prSet presAssocID="{1E550C9B-4686-475A-B989-BE9B7D3D426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9EFE9F-DBA8-44B9-973D-A059CBC0F297}" type="pres">
      <dgm:prSet presAssocID="{1E550C9B-4686-475A-B989-BE9B7D3D426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E635B6-A0F4-48D4-BAA5-F78933BFD1F1}" type="pres">
      <dgm:prSet presAssocID="{1E550C9B-4686-475A-B989-BE9B7D3D426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58F19B-1AD9-4716-BAC8-483A24CB0155}" type="pres">
      <dgm:prSet presAssocID="{1E550C9B-4686-475A-B989-BE9B7D3D426B}" presName="hierChild4" presStyleCnt="0"/>
      <dgm:spPr/>
    </dgm:pt>
    <dgm:pt modelId="{391F73C6-4437-439B-8203-99F776541AF0}" type="pres">
      <dgm:prSet presAssocID="{1E550C9B-4686-475A-B989-BE9B7D3D426B}" presName="hierChild5" presStyleCnt="0"/>
      <dgm:spPr/>
    </dgm:pt>
    <dgm:pt modelId="{6C56E875-7BB9-4512-9279-E9B55FB25CE0}" type="pres">
      <dgm:prSet presAssocID="{0372E2EA-4884-448E-BB7B-72786661D0A2}" presName="hierChild5" presStyleCnt="0"/>
      <dgm:spPr/>
    </dgm:pt>
    <dgm:pt modelId="{22C872F2-77E2-4652-9008-E786AE04FBB7}" type="pres">
      <dgm:prSet presAssocID="{5B9ACCAA-E0B2-4038-B011-1BBB437E2FC2}" presName="hierChild3" presStyleCnt="0"/>
      <dgm:spPr/>
    </dgm:pt>
  </dgm:ptLst>
  <dgm:cxnLst>
    <dgm:cxn modelId="{1BBC9144-6AA0-4E61-99BA-8700E3A62B57}" srcId="{5B9ACCAA-E0B2-4038-B011-1BBB437E2FC2}" destId="{0372E2EA-4884-448E-BB7B-72786661D0A2}" srcOrd="0" destOrd="0" parTransId="{ACA02C4F-EC3E-48E8-8E23-68ABE8A67E2C}" sibTransId="{BC78DB86-E9AE-4EB5-8F74-A8AFC6D6D548}"/>
    <dgm:cxn modelId="{F520489D-75D9-430A-B7C3-FD6DA5D3C7C7}" srcId="{F6A4E219-417D-4DF7-8EA8-97758D4464D3}" destId="{5B9ACCAA-E0B2-4038-B011-1BBB437E2FC2}" srcOrd="0" destOrd="0" parTransId="{92016183-E6D6-401E-AB88-3EC60BB1A33E}" sibTransId="{DAE0495B-9FCA-49D7-AEFB-92ECB879982F}"/>
    <dgm:cxn modelId="{5FB03B88-0894-4750-8914-09FDF126196A}" type="presOf" srcId="{5B9ACCAA-E0B2-4038-B011-1BBB437E2FC2}" destId="{61CBE731-A684-427E-BAEC-45D6066F98F0}" srcOrd="0" destOrd="0" presId="urn:microsoft.com/office/officeart/2008/layout/NameandTitleOrganizationalChart"/>
    <dgm:cxn modelId="{29FB46B9-FAE8-4AB4-8DC4-70EED5E63958}" type="presOf" srcId="{00A6EB8B-A50B-4C98-B2D6-5868E519828A}" destId="{55912BAC-5A4B-471B-BCF8-92F02446ABDA}" srcOrd="0" destOrd="0" presId="urn:microsoft.com/office/officeart/2008/layout/NameandTitleOrganizationalChart"/>
    <dgm:cxn modelId="{4314CD29-1714-4EA1-97F2-CDEA6F38889C}" srcId="{0372E2EA-4884-448E-BB7B-72786661D0A2}" destId="{1E550C9B-4686-475A-B989-BE9B7D3D426B}" srcOrd="2" destOrd="0" parTransId="{90563FF9-5A83-49E3-95C1-EE203C74DB85}" sibTransId="{36832E8A-4A48-4DD7-8AD5-BB161BEA57FD}"/>
    <dgm:cxn modelId="{91446770-0482-4DC7-A71E-A00F9881D207}" type="presOf" srcId="{ACA02C4F-EC3E-48E8-8E23-68ABE8A67E2C}" destId="{D0DF43BD-7D76-4E12-90F3-9B543DFF8CDE}" srcOrd="0" destOrd="0" presId="urn:microsoft.com/office/officeart/2008/layout/NameandTitleOrganizationalChart"/>
    <dgm:cxn modelId="{68643A0B-CD17-438F-A0C7-F0D35AED7921}" type="presOf" srcId="{0372E2EA-4884-448E-BB7B-72786661D0A2}" destId="{7E5C24AE-08C6-4027-B707-2B274E3FC694}" srcOrd="1" destOrd="0" presId="urn:microsoft.com/office/officeart/2008/layout/NameandTitleOrganizationalChart"/>
    <dgm:cxn modelId="{11E6CB66-D3BE-434F-9D19-A7CDAC12C151}" type="presOf" srcId="{1EA157D0-6D87-44E1-BF3E-3238437BAEE1}" destId="{175C47B7-B043-4021-A00E-1EC6A20853F2}" srcOrd="0" destOrd="0" presId="urn:microsoft.com/office/officeart/2008/layout/NameandTitleOrganizationalChart"/>
    <dgm:cxn modelId="{F9E273E0-B867-4838-830C-F6509DD8604D}" type="presOf" srcId="{5B9ACCAA-E0B2-4038-B011-1BBB437E2FC2}" destId="{117D60B9-17DB-4B12-8C9A-C58B76548C47}" srcOrd="1" destOrd="0" presId="urn:microsoft.com/office/officeart/2008/layout/NameandTitleOrganizationalChart"/>
    <dgm:cxn modelId="{8F499FBD-164E-474F-AD12-A9754200A1B1}" type="presOf" srcId="{00A6EB8B-A50B-4C98-B2D6-5868E519828A}" destId="{1A182EC7-1C3E-40F3-A472-F8B7E5021E95}" srcOrd="1" destOrd="0" presId="urn:microsoft.com/office/officeart/2008/layout/NameandTitleOrganizationalChart"/>
    <dgm:cxn modelId="{D8D5105D-EE6F-4456-B5A1-CB631D0DA0DB}" type="presOf" srcId="{F6A4E219-417D-4DF7-8EA8-97758D4464D3}" destId="{212E7AA0-490E-4D4B-8EA7-D33B2E58ED76}" srcOrd="0" destOrd="0" presId="urn:microsoft.com/office/officeart/2008/layout/NameandTitleOrganizationalChart"/>
    <dgm:cxn modelId="{E1688735-BAC2-4DA5-A4B4-73078CFBCC20}" type="presOf" srcId="{1E550C9B-4686-475A-B989-BE9B7D3D426B}" destId="{45E635B6-A0F4-48D4-BAA5-F78933BFD1F1}" srcOrd="1" destOrd="0" presId="urn:microsoft.com/office/officeart/2008/layout/NameandTitleOrganizationalChart"/>
    <dgm:cxn modelId="{F7A6B9B9-1ED8-47AA-B65D-39DF019DD3F8}" type="presOf" srcId="{BC78DB86-E9AE-4EB5-8F74-A8AFC6D6D548}" destId="{B33340FF-356D-4A62-BBCD-F77D72E9BB17}" srcOrd="0" destOrd="0" presId="urn:microsoft.com/office/officeart/2008/layout/NameandTitleOrganizationalChart"/>
    <dgm:cxn modelId="{B26B8441-F67D-45A4-A0E1-16C4CFF1BE2A}" type="presOf" srcId="{DAE0495B-9FCA-49D7-AEFB-92ECB879982F}" destId="{A80DA674-A0FA-4215-A27C-80FD48572A82}" srcOrd="0" destOrd="0" presId="urn:microsoft.com/office/officeart/2008/layout/NameandTitleOrganizationalChart"/>
    <dgm:cxn modelId="{884E3A74-EE11-49E7-9A7E-68275881A012}" type="presOf" srcId="{90563FF9-5A83-49E3-95C1-EE203C74DB85}" destId="{5608DDFB-B70B-4209-991A-9786374BD407}" srcOrd="0" destOrd="0" presId="urn:microsoft.com/office/officeart/2008/layout/NameandTitleOrganizationalChart"/>
    <dgm:cxn modelId="{2BA58CC8-24BE-4751-819B-C667DD98925F}" type="presOf" srcId="{00157E12-F195-432F-BCA2-BFBB70A46B6C}" destId="{0C9173AD-DB45-43D0-B8BA-28C9323668B0}" srcOrd="0" destOrd="0" presId="urn:microsoft.com/office/officeart/2008/layout/NameandTitleOrganizationalChart"/>
    <dgm:cxn modelId="{95413EA3-30F9-46CF-9777-8A87ED250763}" type="presOf" srcId="{06F01BF9-52B3-4A27-A2D4-C25AF5770449}" destId="{A3FB6142-2853-43F5-9578-8369F348607B}" srcOrd="0" destOrd="0" presId="urn:microsoft.com/office/officeart/2008/layout/NameandTitleOrganizationalChart"/>
    <dgm:cxn modelId="{38617D36-8D3C-4C75-A824-2C8A13070976}" type="presOf" srcId="{0372E2EA-4884-448E-BB7B-72786661D0A2}" destId="{15598656-4DE1-45BD-9985-76A5E9CC9FAE}" srcOrd="0" destOrd="0" presId="urn:microsoft.com/office/officeart/2008/layout/NameandTitleOrganizationalChart"/>
    <dgm:cxn modelId="{D3C7E4C0-EB3C-4052-89FA-9C99A5627EBA}" type="presOf" srcId="{D270E632-DD2C-447D-82E2-748F436FC4B6}" destId="{94307726-0540-4187-80A8-5A9D2F020D36}" srcOrd="0" destOrd="0" presId="urn:microsoft.com/office/officeart/2008/layout/NameandTitleOrganizationalChart"/>
    <dgm:cxn modelId="{8A729E42-3B0C-4198-827B-3E30355ADAFC}" type="presOf" srcId="{1E550C9B-4686-475A-B989-BE9B7D3D426B}" destId="{39E64CE5-D3CF-46A2-A177-8CDBBACEB46D}" srcOrd="0" destOrd="0" presId="urn:microsoft.com/office/officeart/2008/layout/NameandTitleOrganizationalChart"/>
    <dgm:cxn modelId="{C4219547-464D-4EC2-A3AA-8C6C18B7D7F1}" srcId="{0372E2EA-4884-448E-BB7B-72786661D0A2}" destId="{C6DE4418-5897-4EB5-B34C-456085E976C2}" srcOrd="1" destOrd="0" parTransId="{D270E632-DD2C-447D-82E2-748F436FC4B6}" sibTransId="{1EA157D0-6D87-44E1-BF3E-3238437BAEE1}"/>
    <dgm:cxn modelId="{09F697F3-28C1-4712-B591-59BEFBB35404}" srcId="{0372E2EA-4884-448E-BB7B-72786661D0A2}" destId="{00A6EB8B-A50B-4C98-B2D6-5868E519828A}" srcOrd="0" destOrd="0" parTransId="{00157E12-F195-432F-BCA2-BFBB70A46B6C}" sibTransId="{06F01BF9-52B3-4A27-A2D4-C25AF5770449}"/>
    <dgm:cxn modelId="{1B5AD23F-32FE-4310-9EDC-7D05F19B7545}" type="presOf" srcId="{36832E8A-4A48-4DD7-8AD5-BB161BEA57FD}" destId="{499EFE9F-DBA8-44B9-973D-A059CBC0F297}" srcOrd="0" destOrd="0" presId="urn:microsoft.com/office/officeart/2008/layout/NameandTitleOrganizationalChart"/>
    <dgm:cxn modelId="{F6A1E2C4-1C58-476A-99EE-AAACB94BCFE9}" type="presOf" srcId="{C6DE4418-5897-4EB5-B34C-456085E976C2}" destId="{86FD4ED3-C18D-42A9-8935-E887E6A71961}" srcOrd="0" destOrd="0" presId="urn:microsoft.com/office/officeart/2008/layout/NameandTitleOrganizationalChart"/>
    <dgm:cxn modelId="{E7EF20F2-FEE0-4315-8F79-0205803F4FFB}" type="presOf" srcId="{C6DE4418-5897-4EB5-B34C-456085E976C2}" destId="{8E3618E0-470B-4364-9AFC-45BE4689BFF9}" srcOrd="1" destOrd="0" presId="urn:microsoft.com/office/officeart/2008/layout/NameandTitleOrganizationalChart"/>
    <dgm:cxn modelId="{AF2C9F58-B831-4AB1-B6DF-98E327760C45}" type="presParOf" srcId="{212E7AA0-490E-4D4B-8EA7-D33B2E58ED76}" destId="{50235D94-C5CD-4A14-A5D3-798248EB6D53}" srcOrd="0" destOrd="0" presId="urn:microsoft.com/office/officeart/2008/layout/NameandTitleOrganizationalChart"/>
    <dgm:cxn modelId="{874C917B-E59A-4352-8BBE-0A1D24101FA6}" type="presParOf" srcId="{50235D94-C5CD-4A14-A5D3-798248EB6D53}" destId="{5710C603-E9B8-4B57-A14B-58965AA52AB2}" srcOrd="0" destOrd="0" presId="urn:microsoft.com/office/officeart/2008/layout/NameandTitleOrganizationalChart"/>
    <dgm:cxn modelId="{75F366DE-98B0-4A4E-9041-253D155697E9}" type="presParOf" srcId="{5710C603-E9B8-4B57-A14B-58965AA52AB2}" destId="{61CBE731-A684-427E-BAEC-45D6066F98F0}" srcOrd="0" destOrd="0" presId="urn:microsoft.com/office/officeart/2008/layout/NameandTitleOrganizationalChart"/>
    <dgm:cxn modelId="{36E420C8-BE53-4026-B579-7F1C6AB44520}" type="presParOf" srcId="{5710C603-E9B8-4B57-A14B-58965AA52AB2}" destId="{A80DA674-A0FA-4215-A27C-80FD48572A82}" srcOrd="1" destOrd="0" presId="urn:microsoft.com/office/officeart/2008/layout/NameandTitleOrganizationalChart"/>
    <dgm:cxn modelId="{6ABA4002-ECFB-4601-9BD7-80B9E14D16B1}" type="presParOf" srcId="{5710C603-E9B8-4B57-A14B-58965AA52AB2}" destId="{117D60B9-17DB-4B12-8C9A-C58B76548C47}" srcOrd="2" destOrd="0" presId="urn:microsoft.com/office/officeart/2008/layout/NameandTitleOrganizationalChart"/>
    <dgm:cxn modelId="{E0B34D7D-2818-4D6E-9D08-6FDB9C19226D}" type="presParOf" srcId="{50235D94-C5CD-4A14-A5D3-798248EB6D53}" destId="{00D84346-F514-42A2-9FCD-1502ED83B362}" srcOrd="1" destOrd="0" presId="urn:microsoft.com/office/officeart/2008/layout/NameandTitleOrganizationalChart"/>
    <dgm:cxn modelId="{88312A1F-A4B3-418C-B7A9-F4C8DFA6DC4F}" type="presParOf" srcId="{00D84346-F514-42A2-9FCD-1502ED83B362}" destId="{D0DF43BD-7D76-4E12-90F3-9B543DFF8CDE}" srcOrd="0" destOrd="0" presId="urn:microsoft.com/office/officeart/2008/layout/NameandTitleOrganizationalChart"/>
    <dgm:cxn modelId="{A829F7E6-727B-4672-8344-340B2A924287}" type="presParOf" srcId="{00D84346-F514-42A2-9FCD-1502ED83B362}" destId="{5E208BC5-6CDA-4C40-A76C-38DAB573E901}" srcOrd="1" destOrd="0" presId="urn:microsoft.com/office/officeart/2008/layout/NameandTitleOrganizationalChart"/>
    <dgm:cxn modelId="{57076202-74DB-48A6-AE97-3FE17E2035ED}" type="presParOf" srcId="{5E208BC5-6CDA-4C40-A76C-38DAB573E901}" destId="{869E0FA9-FE97-4FC5-9CCD-421918A4B851}" srcOrd="0" destOrd="0" presId="urn:microsoft.com/office/officeart/2008/layout/NameandTitleOrganizationalChart"/>
    <dgm:cxn modelId="{CD1B40BB-8536-4995-969F-0CC6EFDBBB41}" type="presParOf" srcId="{869E0FA9-FE97-4FC5-9CCD-421918A4B851}" destId="{15598656-4DE1-45BD-9985-76A5E9CC9FAE}" srcOrd="0" destOrd="0" presId="urn:microsoft.com/office/officeart/2008/layout/NameandTitleOrganizationalChart"/>
    <dgm:cxn modelId="{F1E6EA7B-CABB-48EB-B2FA-AF552B094493}" type="presParOf" srcId="{869E0FA9-FE97-4FC5-9CCD-421918A4B851}" destId="{B33340FF-356D-4A62-BBCD-F77D72E9BB17}" srcOrd="1" destOrd="0" presId="urn:microsoft.com/office/officeart/2008/layout/NameandTitleOrganizationalChart"/>
    <dgm:cxn modelId="{F0A8039D-D1C6-43A4-987B-3859A4229EDE}" type="presParOf" srcId="{869E0FA9-FE97-4FC5-9CCD-421918A4B851}" destId="{7E5C24AE-08C6-4027-B707-2B274E3FC694}" srcOrd="2" destOrd="0" presId="urn:microsoft.com/office/officeart/2008/layout/NameandTitleOrganizationalChart"/>
    <dgm:cxn modelId="{C2B2EA4B-7C84-4F94-8D73-0F37842E4E9F}" type="presParOf" srcId="{5E208BC5-6CDA-4C40-A76C-38DAB573E901}" destId="{8B2B6D78-6542-4298-86F0-2F3619701666}" srcOrd="1" destOrd="0" presId="urn:microsoft.com/office/officeart/2008/layout/NameandTitleOrganizationalChart"/>
    <dgm:cxn modelId="{BDBAA021-7099-49C3-AB7A-0AE9345192BC}" type="presParOf" srcId="{8B2B6D78-6542-4298-86F0-2F3619701666}" destId="{0C9173AD-DB45-43D0-B8BA-28C9323668B0}" srcOrd="0" destOrd="0" presId="urn:microsoft.com/office/officeart/2008/layout/NameandTitleOrganizationalChart"/>
    <dgm:cxn modelId="{53003850-4A28-4762-B093-EB0DEC80C22A}" type="presParOf" srcId="{8B2B6D78-6542-4298-86F0-2F3619701666}" destId="{D9077B2A-1EEC-40A4-B3E7-382E8AE36ADB}" srcOrd="1" destOrd="0" presId="urn:microsoft.com/office/officeart/2008/layout/NameandTitleOrganizationalChart"/>
    <dgm:cxn modelId="{CBB3D3FA-6BA4-4116-8BD0-D54BAAFE6CF5}" type="presParOf" srcId="{D9077B2A-1EEC-40A4-B3E7-382E8AE36ADB}" destId="{026DA3B2-1279-48C5-8050-C996AC9B7E68}" srcOrd="0" destOrd="0" presId="urn:microsoft.com/office/officeart/2008/layout/NameandTitleOrganizationalChart"/>
    <dgm:cxn modelId="{4400B577-0390-4E74-A331-3B1B52B6D4B6}" type="presParOf" srcId="{026DA3B2-1279-48C5-8050-C996AC9B7E68}" destId="{55912BAC-5A4B-471B-BCF8-92F02446ABDA}" srcOrd="0" destOrd="0" presId="urn:microsoft.com/office/officeart/2008/layout/NameandTitleOrganizationalChart"/>
    <dgm:cxn modelId="{B5D88870-0649-4925-9D30-970FB43CB38D}" type="presParOf" srcId="{026DA3B2-1279-48C5-8050-C996AC9B7E68}" destId="{A3FB6142-2853-43F5-9578-8369F348607B}" srcOrd="1" destOrd="0" presId="urn:microsoft.com/office/officeart/2008/layout/NameandTitleOrganizationalChart"/>
    <dgm:cxn modelId="{3758468E-3E42-4AB8-8926-45A49C8E532A}" type="presParOf" srcId="{026DA3B2-1279-48C5-8050-C996AC9B7E68}" destId="{1A182EC7-1C3E-40F3-A472-F8B7E5021E95}" srcOrd="2" destOrd="0" presId="urn:microsoft.com/office/officeart/2008/layout/NameandTitleOrganizationalChart"/>
    <dgm:cxn modelId="{2262E6FE-40EB-4AF8-B8C8-72D8FDBC3AFC}" type="presParOf" srcId="{D9077B2A-1EEC-40A4-B3E7-382E8AE36ADB}" destId="{955DB771-B48C-45A6-B39E-0CA34ACAF174}" srcOrd="1" destOrd="0" presId="urn:microsoft.com/office/officeart/2008/layout/NameandTitleOrganizationalChart"/>
    <dgm:cxn modelId="{23E10E27-4BC6-4A52-8A40-5073AD403D6B}" type="presParOf" srcId="{D9077B2A-1EEC-40A4-B3E7-382E8AE36ADB}" destId="{93A66D9E-E343-4264-B7A5-E0D52EC3E295}" srcOrd="2" destOrd="0" presId="urn:microsoft.com/office/officeart/2008/layout/NameandTitleOrganizationalChart"/>
    <dgm:cxn modelId="{ADD6A97E-6367-4846-871D-54371F64B4A7}" type="presParOf" srcId="{8B2B6D78-6542-4298-86F0-2F3619701666}" destId="{94307726-0540-4187-80A8-5A9D2F020D36}" srcOrd="2" destOrd="0" presId="urn:microsoft.com/office/officeart/2008/layout/NameandTitleOrganizationalChart"/>
    <dgm:cxn modelId="{ECB0D8DB-BF5B-48C8-8733-45EB6AAB0931}" type="presParOf" srcId="{8B2B6D78-6542-4298-86F0-2F3619701666}" destId="{72AC8729-B32D-4562-9DF0-4CD8E6DDEEA8}" srcOrd="3" destOrd="0" presId="urn:microsoft.com/office/officeart/2008/layout/NameandTitleOrganizationalChart"/>
    <dgm:cxn modelId="{E84F47DC-3B04-4EA2-95D3-AE1FCE6A4287}" type="presParOf" srcId="{72AC8729-B32D-4562-9DF0-4CD8E6DDEEA8}" destId="{7E7B869F-915E-4515-A28A-EC817671253B}" srcOrd="0" destOrd="0" presId="urn:microsoft.com/office/officeart/2008/layout/NameandTitleOrganizationalChart"/>
    <dgm:cxn modelId="{5183A9E4-E24B-40C8-833A-412C66DAC18A}" type="presParOf" srcId="{7E7B869F-915E-4515-A28A-EC817671253B}" destId="{86FD4ED3-C18D-42A9-8935-E887E6A71961}" srcOrd="0" destOrd="0" presId="urn:microsoft.com/office/officeart/2008/layout/NameandTitleOrganizationalChart"/>
    <dgm:cxn modelId="{2CE81F70-6293-4353-B09B-FD210DAC4396}" type="presParOf" srcId="{7E7B869F-915E-4515-A28A-EC817671253B}" destId="{175C47B7-B043-4021-A00E-1EC6A20853F2}" srcOrd="1" destOrd="0" presId="urn:microsoft.com/office/officeart/2008/layout/NameandTitleOrganizationalChart"/>
    <dgm:cxn modelId="{F3EB05CE-400A-438C-A6D3-5E3B0D6481C4}" type="presParOf" srcId="{7E7B869F-915E-4515-A28A-EC817671253B}" destId="{8E3618E0-470B-4364-9AFC-45BE4689BFF9}" srcOrd="2" destOrd="0" presId="urn:microsoft.com/office/officeart/2008/layout/NameandTitleOrganizationalChart"/>
    <dgm:cxn modelId="{BB1DF95F-472A-47B8-8731-305A6481BB20}" type="presParOf" srcId="{72AC8729-B32D-4562-9DF0-4CD8E6DDEEA8}" destId="{D427F111-1C8B-4975-A348-2D47970050E3}" srcOrd="1" destOrd="0" presId="urn:microsoft.com/office/officeart/2008/layout/NameandTitleOrganizationalChart"/>
    <dgm:cxn modelId="{B703F7EE-0F1C-40E0-9C39-48F7C4CC4B07}" type="presParOf" srcId="{72AC8729-B32D-4562-9DF0-4CD8E6DDEEA8}" destId="{3860B70E-1E6C-446C-AE25-52EB072923D6}" srcOrd="2" destOrd="0" presId="urn:microsoft.com/office/officeart/2008/layout/NameandTitleOrganizationalChart"/>
    <dgm:cxn modelId="{1D431EE0-CCA7-4802-836F-100DD5354201}" type="presParOf" srcId="{8B2B6D78-6542-4298-86F0-2F3619701666}" destId="{5608DDFB-B70B-4209-991A-9786374BD407}" srcOrd="4" destOrd="0" presId="urn:microsoft.com/office/officeart/2008/layout/NameandTitleOrganizationalChart"/>
    <dgm:cxn modelId="{B6C8C45F-6B97-4E1F-B573-1BAEB2E346C0}" type="presParOf" srcId="{8B2B6D78-6542-4298-86F0-2F3619701666}" destId="{A6BD1DF1-5454-4B60-96F4-E903965E62A8}" srcOrd="5" destOrd="0" presId="urn:microsoft.com/office/officeart/2008/layout/NameandTitleOrganizationalChart"/>
    <dgm:cxn modelId="{277E0BCC-1BE2-480E-B64D-15F1EC37915A}" type="presParOf" srcId="{A6BD1DF1-5454-4B60-96F4-E903965E62A8}" destId="{75DDF634-FBFE-42CD-867B-7E041187BB66}" srcOrd="0" destOrd="0" presId="urn:microsoft.com/office/officeart/2008/layout/NameandTitleOrganizationalChart"/>
    <dgm:cxn modelId="{84A22AC6-9211-409A-A7F7-A05976550700}" type="presParOf" srcId="{75DDF634-FBFE-42CD-867B-7E041187BB66}" destId="{39E64CE5-D3CF-46A2-A177-8CDBBACEB46D}" srcOrd="0" destOrd="0" presId="urn:microsoft.com/office/officeart/2008/layout/NameandTitleOrganizationalChart"/>
    <dgm:cxn modelId="{F7AA6975-A952-4D07-87DF-68D4CFAD5515}" type="presParOf" srcId="{75DDF634-FBFE-42CD-867B-7E041187BB66}" destId="{499EFE9F-DBA8-44B9-973D-A059CBC0F297}" srcOrd="1" destOrd="0" presId="urn:microsoft.com/office/officeart/2008/layout/NameandTitleOrganizationalChart"/>
    <dgm:cxn modelId="{9E430761-0781-408D-8575-7D03E080C8B6}" type="presParOf" srcId="{75DDF634-FBFE-42CD-867B-7E041187BB66}" destId="{45E635B6-A0F4-48D4-BAA5-F78933BFD1F1}" srcOrd="2" destOrd="0" presId="urn:microsoft.com/office/officeart/2008/layout/NameandTitleOrganizationalChart"/>
    <dgm:cxn modelId="{CFFF79B0-0A2D-4A2E-BBA2-8F66B1B79A8E}" type="presParOf" srcId="{A6BD1DF1-5454-4B60-96F4-E903965E62A8}" destId="{2C58F19B-1AD9-4716-BAC8-483A24CB0155}" srcOrd="1" destOrd="0" presId="urn:microsoft.com/office/officeart/2008/layout/NameandTitleOrganizationalChart"/>
    <dgm:cxn modelId="{715BF324-6AF2-4A03-BD77-028DC056527B}" type="presParOf" srcId="{A6BD1DF1-5454-4B60-96F4-E903965E62A8}" destId="{391F73C6-4437-439B-8203-99F776541AF0}" srcOrd="2" destOrd="0" presId="urn:microsoft.com/office/officeart/2008/layout/NameandTitleOrganizationalChart"/>
    <dgm:cxn modelId="{8F5EB907-A7AA-442F-A9A6-0F09C4962771}" type="presParOf" srcId="{5E208BC5-6CDA-4C40-A76C-38DAB573E901}" destId="{6C56E875-7BB9-4512-9279-E9B55FB25CE0}" srcOrd="2" destOrd="0" presId="urn:microsoft.com/office/officeart/2008/layout/NameandTitleOrganizationalChart"/>
    <dgm:cxn modelId="{0B74108C-95D8-4470-95F7-071E2A9A2175}" type="presParOf" srcId="{50235D94-C5CD-4A14-A5D3-798248EB6D53}" destId="{22C872F2-77E2-4652-9008-E786AE04FBB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12/13/2015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12/13/2015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12/13/2015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1066800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3457642"/>
            <a:ext cx="78486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29576"/>
            <a:ext cx="2743200" cy="1056132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3174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2050" name="Picture 2" descr="Gantt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" y="1219200"/>
            <a:ext cx="120035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292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Organization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44827"/>
              </p:ext>
            </p:extLst>
          </p:nvPr>
        </p:nvGraphicFramePr>
        <p:xfrm>
          <a:off x="1141412" y="1104900"/>
          <a:ext cx="9982200" cy="575310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5896"/>
                <a:gridCol w="2111618"/>
                <a:gridCol w="1631706"/>
                <a:gridCol w="1439741"/>
                <a:gridCol w="4223239"/>
              </a:tblGrid>
              <a:tr h="203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20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707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42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495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24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75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18" y="1066800"/>
            <a:ext cx="8507387" cy="579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9" y="1752600"/>
            <a:ext cx="112409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4" y="1600200"/>
            <a:ext cx="88148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Coding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371600"/>
            <a:ext cx="81664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75" y="1676400"/>
            <a:ext cx="6658448" cy="36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1447800"/>
            <a:ext cx="7602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143000"/>
            <a:ext cx="9724002" cy="52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62200"/>
            <a:ext cx="6832641" cy="26414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057400"/>
            <a:ext cx="710206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4000"/>
            <a:ext cx="695826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21" y="2057400"/>
            <a:ext cx="657666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</a:t>
            </a:r>
            <a:r>
              <a:rPr lang="en-US" sz="2600" dirty="0" smtClean="0"/>
              <a:t>Layered </a:t>
            </a:r>
            <a:r>
              <a:rPr lang="en-US" sz="2600" dirty="0" smtClean="0"/>
              <a:t>Architecture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16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8" y="927100"/>
            <a:ext cx="7779594" cy="593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71600"/>
            <a:ext cx="2769235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65438"/>
              </p:ext>
            </p:extLst>
          </p:nvPr>
        </p:nvGraphicFramePr>
        <p:xfrm>
          <a:off x="4418012" y="2209800"/>
          <a:ext cx="7239000" cy="1950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33600"/>
                <a:gridCol w="9906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Image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Logo 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Tài khoản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nhập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logging in application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register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Quên mật khẩu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Label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label for showing forget password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1295400"/>
            <a:ext cx="2543175" cy="375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8457"/>
              </p:ext>
            </p:extLst>
          </p:nvPr>
        </p:nvGraphicFramePr>
        <p:xfrm>
          <a:off x="5180012" y="1981200"/>
          <a:ext cx="6477000" cy="2438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19400"/>
                <a:gridCol w="1066800"/>
                <a:gridCol w="2590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Email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 err="1" smtClean="0">
                          <a:effectLst/>
                        </a:rPr>
                        <a:t>Nhập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r>
                        <a:rPr lang="en-GB" sz="1600" dirty="0">
                          <a:effectLst/>
                        </a:rPr>
                        <a:t>lại 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Confirm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Tên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Last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Họ 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First and Middle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Số điện thoại text file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Phone Number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Register new user as Rider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95400"/>
            <a:ext cx="2667000" cy="363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4556"/>
              </p:ext>
            </p:extLst>
          </p:nvPr>
        </p:nvGraphicFramePr>
        <p:xfrm>
          <a:off x="4570412" y="1752601"/>
          <a:ext cx="7391400" cy="3169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47707"/>
                <a:gridCol w="936718"/>
                <a:gridCol w="3706975"/>
              </a:tblGrid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Taxi 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Clickable button for show Trip bar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 Chọn điểm đón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Clickable button for choose pick up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left 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Địa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chỉ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đón</a:t>
                      </a:r>
                      <a:r>
                        <a:rPr lang="en-GB" sz="1600" dirty="0">
                          <a:effectLst/>
                        </a:rPr>
                        <a:t>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Edit Text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 Text field to enter keyword to search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Marker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Always on middle of screen for user choose pick up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My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current user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Taxi icon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Clickable button for show kind of 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447800"/>
            <a:ext cx="2390775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41437"/>
              </p:ext>
            </p:extLst>
          </p:nvPr>
        </p:nvGraphicFramePr>
        <p:xfrm>
          <a:off x="4113212" y="2057400"/>
          <a:ext cx="7239000" cy="2209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691053"/>
                <a:gridCol w="1180970"/>
                <a:gridCol w="3366977"/>
              </a:tblGrid>
              <a:tr h="2762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left 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My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current user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Chuyển qua chế độ nghỉ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on for change driver status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71599"/>
            <a:ext cx="9144000" cy="514210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75214" y="304800"/>
            <a:ext cx="2438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5. Coding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Maps controller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12" y="1143000"/>
            <a:ext cx="3200400" cy="5334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3200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012" y="533400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Application Limitation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89012" y="5518306"/>
            <a:ext cx="9753600" cy="111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Easy to use but only English supported.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No supported for a long time, user comment.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Bug list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14687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953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609600"/>
            <a:ext cx="7238998" cy="685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Why </a:t>
            </a:r>
            <a:r>
              <a:rPr lang="en-US" sz="3000" dirty="0"/>
              <a:t>this model was chosen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7667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948</Words>
  <Application>Microsoft Office PowerPoint</Application>
  <PresentationFormat>Custom</PresentationFormat>
  <Paragraphs>247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MS Mincho</vt:lpstr>
      <vt:lpstr>Arial</vt:lpstr>
      <vt:lpstr>Calibri</vt:lpstr>
      <vt:lpstr>Century Gothic</vt:lpstr>
      <vt:lpstr>Tahoma</vt:lpstr>
      <vt:lpstr>Times New Roman</vt:lpstr>
      <vt:lpstr>Wingdings</vt:lpstr>
      <vt:lpstr>Continental Asia 16x9</vt:lpstr>
      <vt:lpstr>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model was chosen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2015-12-13T18:15:08Z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