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3" r:id="rId19"/>
    <p:sldId id="295" r:id="rId20"/>
    <p:sldId id="294" r:id="rId21"/>
    <p:sldId id="296" r:id="rId22"/>
    <p:sldId id="274" r:id="rId23"/>
    <p:sldId id="300" r:id="rId24"/>
    <p:sldId id="301" r:id="rId25"/>
    <p:sldId id="302" r:id="rId26"/>
    <p:sldId id="275" r:id="rId27"/>
    <p:sldId id="276" r:id="rId28"/>
    <p:sldId id="278" r:id="rId29"/>
    <p:sldId id="277" r:id="rId30"/>
    <p:sldId id="284" r:id="rId31"/>
    <p:sldId id="285" r:id="rId32"/>
    <p:sldId id="307" r:id="rId33"/>
    <p:sldId id="308" r:id="rId34"/>
    <p:sldId id="282" r:id="rId35"/>
    <p:sldId id="283" r:id="rId36"/>
    <p:sldId id="286" r:id="rId37"/>
    <p:sldId id="287" r:id="rId38"/>
    <p:sldId id="289" r:id="rId39"/>
    <p:sldId id="290" r:id="rId40"/>
    <p:sldId id="291" r:id="rId41"/>
    <p:sldId id="29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513B49CA-1766-4A6B-B634-F18B3B0CDC48}" type="pres">
      <dgm:prSet presAssocID="{E66A5BBD-F454-4A54-A37B-42C03AC3D2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39E44D-7907-4396-B686-0BDC7C87EE85}" type="pres">
      <dgm:prSet presAssocID="{EFE7E702-3AB6-45B6-BC56-F53B566972D6}" presName="parentLin" presStyleCnt="0"/>
      <dgm:spPr/>
    </dgm:pt>
    <dgm:pt modelId="{0D72E759-616D-4CB6-9277-68DED9426035}" type="pres">
      <dgm:prSet presAssocID="{EFE7E702-3AB6-45B6-BC56-F53B566972D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A3A7DCC-841C-42C5-B53E-70BF6F3DCAE4}" type="pres">
      <dgm:prSet presAssocID="{EFE7E702-3AB6-45B6-BC56-F53B566972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208-ED5E-48AA-A746-53532FFF6D5F}" type="pres">
      <dgm:prSet presAssocID="{EFE7E702-3AB6-45B6-BC56-F53B566972D6}" presName="negativeSpace" presStyleCnt="0"/>
      <dgm:spPr/>
    </dgm:pt>
    <dgm:pt modelId="{4D8AB598-C7BE-402A-B677-B682A5492DBB}" type="pres">
      <dgm:prSet presAssocID="{EFE7E702-3AB6-45B6-BC56-F53B566972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ED655-7EFB-400B-98C2-4C184EA0DBB9}" srcId="{EFE7E702-3AB6-45B6-BC56-F53B566972D6}" destId="{AAB4C1AB-5BEF-4A33-8FCD-F56ED384DBF2}" srcOrd="1" destOrd="0" parTransId="{7CF8AA9D-FF2F-4571-B26B-F28E7FB85D3F}" sibTransId="{91A69E36-60C2-41E5-A3AB-D40FD1D8EC2A}"/>
    <dgm:cxn modelId="{E8700378-CFD7-4160-90E1-8E86BB0656E3}" type="presOf" srcId="{456C3FEE-E4F2-4048-94E4-C3B789753D5E}" destId="{4D8AB598-C7BE-402A-B677-B682A5492DBB}" srcOrd="0" destOrd="0" presId="urn:microsoft.com/office/officeart/2005/8/layout/list1"/>
    <dgm:cxn modelId="{FD64799D-881D-4F45-B1EB-EC3D6E0F1E6F}" type="presOf" srcId="{EFE7E702-3AB6-45B6-BC56-F53B566972D6}" destId="{0D72E759-616D-4CB6-9277-68DED9426035}" srcOrd="0" destOrd="0" presId="urn:microsoft.com/office/officeart/2005/8/layout/list1"/>
    <dgm:cxn modelId="{70494642-0DA6-422F-9143-189FFD774E39}" type="presOf" srcId="{EFE7E702-3AB6-45B6-BC56-F53B566972D6}" destId="{2A3A7DCC-841C-42C5-B53E-70BF6F3DCAE4}" srcOrd="1" destOrd="0" presId="urn:microsoft.com/office/officeart/2005/8/layout/list1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54C1954-AA00-49A7-98A4-CE9E0BEBCC70}" type="presOf" srcId="{E66A5BBD-F454-4A54-A37B-42C03AC3D291}" destId="{513B49CA-1766-4A6B-B634-F18B3B0CDC48}" srcOrd="0" destOrd="0" presId="urn:microsoft.com/office/officeart/2005/8/layout/list1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152899B8-6C70-467C-8767-F75250726B0E}" type="presOf" srcId="{AAB4C1AB-5BEF-4A33-8FCD-F56ED384DBF2}" destId="{4D8AB598-C7BE-402A-B677-B682A5492DBB}" srcOrd="0" destOrd="1" presId="urn:microsoft.com/office/officeart/2005/8/layout/list1"/>
    <dgm:cxn modelId="{3703BD5D-A277-43E7-A076-AF8C926050FD}" type="presParOf" srcId="{513B49CA-1766-4A6B-B634-F18B3B0CDC48}" destId="{B739E44D-7907-4396-B686-0BDC7C87EE85}" srcOrd="0" destOrd="0" presId="urn:microsoft.com/office/officeart/2005/8/layout/list1"/>
    <dgm:cxn modelId="{C2FA4D2A-55EF-4E2A-AF74-81BB46A0850E}" type="presParOf" srcId="{B739E44D-7907-4396-B686-0BDC7C87EE85}" destId="{0D72E759-616D-4CB6-9277-68DED9426035}" srcOrd="0" destOrd="0" presId="urn:microsoft.com/office/officeart/2005/8/layout/list1"/>
    <dgm:cxn modelId="{1B2F4594-98AC-4B72-860F-ADE0778DAD36}" type="presParOf" srcId="{B739E44D-7907-4396-B686-0BDC7C87EE85}" destId="{2A3A7DCC-841C-42C5-B53E-70BF6F3DCAE4}" srcOrd="1" destOrd="0" presId="urn:microsoft.com/office/officeart/2005/8/layout/list1"/>
    <dgm:cxn modelId="{EE120594-F023-4C21-9D57-BDCDC4D8EF8B}" type="presParOf" srcId="{513B49CA-1766-4A6B-B634-F18B3B0CDC48}" destId="{89FFA208-ED5E-48AA-A746-53532FFF6D5F}" srcOrd="1" destOrd="0" presId="urn:microsoft.com/office/officeart/2005/8/layout/list1"/>
    <dgm:cxn modelId="{4E119594-F170-4DC6-963C-F76EE7ED04AD}" type="presParOf" srcId="{513B49CA-1766-4A6B-B634-F18B3B0CDC48}" destId="{4D8AB598-C7BE-402A-B677-B682A5492DB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AB598-C7BE-402A-B677-B682A5492DBB}">
      <dsp:nvSpPr>
        <dsp:cNvPr id="0" name=""/>
        <dsp:cNvSpPr/>
      </dsp:nvSpPr>
      <dsp:spPr>
        <a:xfrm>
          <a:off x="0" y="579960"/>
          <a:ext cx="9753600" cy="372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770636" rIns="756988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Support Vietnamese for Vietnamese people.</a:t>
          </a:r>
          <a:endParaRPr lang="en-US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Help people using windows phone and taxi driver can communicate better</a:t>
          </a:r>
          <a:endParaRPr lang="en-US" sz="3700" kern="1200" dirty="0"/>
        </a:p>
      </dsp:txBody>
      <dsp:txXfrm>
        <a:off x="0" y="579960"/>
        <a:ext cx="9753600" cy="3729600"/>
      </dsp:txXfrm>
    </dsp:sp>
    <dsp:sp modelId="{2A3A7DCC-841C-42C5-B53E-70BF6F3DCAE4}">
      <dsp:nvSpPr>
        <dsp:cNvPr id="0" name=""/>
        <dsp:cNvSpPr/>
      </dsp:nvSpPr>
      <dsp:spPr>
        <a:xfrm>
          <a:off x="487680" y="33839"/>
          <a:ext cx="68275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Idea</a:t>
          </a:r>
          <a:endParaRPr lang="en-US" sz="3700" b="1" kern="1200" dirty="0"/>
        </a:p>
      </dsp:txBody>
      <dsp:txXfrm>
        <a:off x="540999" y="87158"/>
        <a:ext cx="6720882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27810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Model</a:t>
          </a:r>
          <a:endParaRPr lang="en-US" sz="4100" kern="1200" dirty="0"/>
        </a:p>
      </dsp:txBody>
      <dsp:txXfrm>
        <a:off x="48005" y="75815"/>
        <a:ext cx="9657590" cy="887374"/>
      </dsp:txXfrm>
    </dsp:sp>
    <dsp:sp modelId="{0C126D6B-DDD0-490F-B72F-3734D42BC59C}">
      <dsp:nvSpPr>
        <dsp:cNvPr id="0" name=""/>
        <dsp:cNvSpPr/>
      </dsp:nvSpPr>
      <dsp:spPr>
        <a:xfrm>
          <a:off x="0" y="111158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Case</a:t>
          </a:r>
          <a:endParaRPr lang="en-US" sz="4100" kern="1200" dirty="0"/>
        </a:p>
      </dsp:txBody>
      <dsp:txXfrm>
        <a:off x="48005" y="1159591"/>
        <a:ext cx="9657590" cy="887374"/>
      </dsp:txXfrm>
    </dsp:sp>
    <dsp:sp modelId="{68742E77-85DD-4EFE-AC6B-90E92EA938A9}">
      <dsp:nvSpPr>
        <dsp:cNvPr id="0" name=""/>
        <dsp:cNvSpPr/>
      </dsp:nvSpPr>
      <dsp:spPr>
        <a:xfrm>
          <a:off x="0" y="225181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Report</a:t>
          </a:r>
          <a:endParaRPr lang="en-US" sz="4100" kern="1200" dirty="0"/>
        </a:p>
      </dsp:txBody>
      <dsp:txXfrm>
        <a:off x="48005" y="2299821"/>
        <a:ext cx="9657590" cy="887374"/>
      </dsp:txXfrm>
    </dsp:sp>
    <dsp:sp modelId="{C701FB32-AABB-4176-B5CF-1AB2F39518B8}">
      <dsp:nvSpPr>
        <dsp:cNvPr id="0" name=""/>
        <dsp:cNvSpPr/>
      </dsp:nvSpPr>
      <dsp:spPr>
        <a:xfrm>
          <a:off x="0" y="3332205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Bug List</a:t>
          </a:r>
          <a:endParaRPr lang="en-US" sz="4100" kern="1200" dirty="0"/>
        </a:p>
      </dsp:txBody>
      <dsp:txXfrm>
        <a:off x="48005" y="3380210"/>
        <a:ext cx="9657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12/16/2015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2209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</a:t>
            </a:r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4600642"/>
            <a:ext cx="54483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4191000"/>
            <a:ext cx="1979221" cy="762000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457200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14072"/>
              </p:ext>
            </p:extLst>
          </p:nvPr>
        </p:nvGraphicFramePr>
        <p:xfrm>
          <a:off x="1141412" y="1104901"/>
          <a:ext cx="9601200" cy="55786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53915"/>
                <a:gridCol w="2031022"/>
                <a:gridCol w="1569427"/>
                <a:gridCol w="1384789"/>
                <a:gridCol w="4062047"/>
              </a:tblGrid>
              <a:tr h="190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903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640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344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35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37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73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10" y="1066800"/>
            <a:ext cx="7979401" cy="519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057400"/>
            <a:ext cx="11319827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10" y="1600200"/>
            <a:ext cx="838247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295400"/>
            <a:ext cx="7696200" cy="528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Web service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828800"/>
            <a:ext cx="729092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73" y="1219200"/>
            <a:ext cx="8837401" cy="4818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63" y="2057400"/>
            <a:ext cx="8370295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447800"/>
            <a:ext cx="8386758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95400"/>
            <a:ext cx="8087661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02772"/>
              </p:ext>
            </p:extLst>
          </p:nvPr>
        </p:nvGraphicFramePr>
        <p:xfrm>
          <a:off x="4646612" y="2608262"/>
          <a:ext cx="6145530" cy="22082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11680"/>
                <a:gridCol w="719455"/>
                <a:gridCol w="34143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Element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Tài khoản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Enter Email 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Mật khẩu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Enter Password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Đăng nhập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Tap button for logging in application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Đăng ký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Tap button for register new rider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Quên mật khẩu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Tap label for showing forget password screen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1013" y="342265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8" descr="wp_ss_20151206_0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21285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21013" y="92138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1511"/>
              </p:ext>
            </p:extLst>
          </p:nvPr>
        </p:nvGraphicFramePr>
        <p:xfrm>
          <a:off x="5027612" y="2601371"/>
          <a:ext cx="6629401" cy="26990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82020"/>
                <a:gridCol w="1037975"/>
                <a:gridCol w="340940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Element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map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Taxi 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Clickable button for show Trip bar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Chọn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điểm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đón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choose pick up position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left menu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Địa chỉ đón text field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Edit Text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Text field to enter keyword to search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My position 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Show current user position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Marker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Image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Always on middle of screen for user choose pick up position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Taxi icon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Button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show kind of taxi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38475" y="3036888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0" descr="wp_ss_20151212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29540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38475" y="88280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Web service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142003"/>
            <a:ext cx="7618009" cy="571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Maps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62" y="1938337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43282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as Rider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successfully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Move to Rider Homepage screen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format of email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format of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Show error message "Email không hợp lệ"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Let email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email"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Let password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password"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"Tài khoản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invalid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"Mật khẩu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98279"/>
              </p:ext>
            </p:extLst>
          </p:nvPr>
        </p:nvGraphicFramePr>
        <p:xfrm>
          <a:off x="1065211" y="1447794"/>
          <a:ext cx="10287000" cy="4776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13751"/>
                <a:gridCol w="2115250"/>
                <a:gridCol w="1002882"/>
                <a:gridCol w="875835"/>
                <a:gridCol w="875835"/>
                <a:gridCol w="875835"/>
                <a:gridCol w="3227612"/>
              </a:tblGrid>
              <a:tr h="52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Module code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Fail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Untested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N/A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Number of  test cases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GUI 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78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 in 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 out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76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Account management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Rider actions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Driver actions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Conflict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 total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244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161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Test coverage</a:t>
                      </a:r>
                      <a:endParaRPr lang="en-US" sz="1400" b="1" i="0" u="none" strike="noStrike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82.61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Test successful coverage</a:t>
                      </a:r>
                      <a:endParaRPr lang="en-US" sz="1400" b="1" i="0" u="none" strike="noStrike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75.78</a:t>
                      </a:r>
                      <a:endParaRPr lang="en-US" sz="1400" b="1" i="0" u="none" strike="noStrike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2" y="493583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473814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71"/>
            <a:ext cx="12187237" cy="576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1025</Words>
  <Application>Microsoft Office PowerPoint</Application>
  <PresentationFormat>Custom</PresentationFormat>
  <Paragraphs>395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Mincho</vt:lpstr>
      <vt:lpstr>ＭＳ Ｐゴシック</vt:lpstr>
      <vt:lpstr>Arial</vt:lpstr>
      <vt:lpstr>Calibri</vt:lpstr>
      <vt:lpstr>Century Gothic</vt:lpstr>
      <vt:lpstr>Segoe UI</vt:lpstr>
      <vt:lpstr>Tahoma</vt:lpstr>
      <vt:lpstr>Times New Roman</vt:lpstr>
      <vt:lpstr>Wingdings</vt:lpstr>
      <vt:lpstr>Continental Asia 16x9</vt:lpstr>
      <vt:lpstr> 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2015-12-16T16:46:39Z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