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0"/>
  </p:notesMasterIdLst>
  <p:handoutMasterIdLst>
    <p:handoutMasterId r:id="rId51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3" r:id="rId20"/>
    <p:sldId id="294" r:id="rId21"/>
    <p:sldId id="295" r:id="rId22"/>
    <p:sldId id="296" r:id="rId23"/>
    <p:sldId id="297" r:id="rId24"/>
    <p:sldId id="274" r:id="rId25"/>
    <p:sldId id="300" r:id="rId26"/>
    <p:sldId id="301" r:id="rId27"/>
    <p:sldId id="302" r:id="rId28"/>
    <p:sldId id="304" r:id="rId29"/>
    <p:sldId id="275" r:id="rId30"/>
    <p:sldId id="276" r:id="rId31"/>
    <p:sldId id="278" r:id="rId32"/>
    <p:sldId id="277" r:id="rId33"/>
    <p:sldId id="284" r:id="rId34"/>
    <p:sldId id="285" r:id="rId35"/>
    <p:sldId id="298" r:id="rId36"/>
    <p:sldId id="299" r:id="rId37"/>
    <p:sldId id="280" r:id="rId38"/>
    <p:sldId id="281" r:id="rId39"/>
    <p:sldId id="282" r:id="rId40"/>
    <p:sldId id="283" r:id="rId41"/>
    <p:sldId id="286" r:id="rId42"/>
    <p:sldId id="305" r:id="rId43"/>
    <p:sldId id="306" r:id="rId44"/>
    <p:sldId id="287" r:id="rId45"/>
    <p:sldId id="289" r:id="rId46"/>
    <p:sldId id="290" r:id="rId47"/>
    <p:sldId id="291" r:id="rId48"/>
    <p:sldId id="292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75" d="100"/>
          <a:sy n="75" d="100"/>
        </p:scale>
        <p:origin x="72" y="45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2F45A-38B0-405C-B21D-A5DDE1F6140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D7D2DD-BB9A-4D13-8286-F0FBE7F834CA}">
      <dgm:prSet/>
      <dgm:spPr/>
      <dgm:t>
        <a:bodyPr/>
        <a:lstStyle/>
        <a:p>
          <a:pPr rtl="0"/>
          <a:r>
            <a:rPr lang="en-US" dirty="0" smtClean="0"/>
            <a:t>Current situation</a:t>
          </a:r>
          <a:endParaRPr lang="en-US" dirty="0"/>
        </a:p>
      </dgm:t>
    </dgm:pt>
    <dgm:pt modelId="{CF4C5BA1-A9CF-4AEB-9470-C59B3874074A}" type="parTrans" cxnId="{9696E33C-E5F7-4E71-AF52-A96076A47B4D}">
      <dgm:prSet/>
      <dgm:spPr/>
      <dgm:t>
        <a:bodyPr/>
        <a:lstStyle/>
        <a:p>
          <a:endParaRPr lang="en-US"/>
        </a:p>
      </dgm:t>
    </dgm:pt>
    <dgm:pt modelId="{A2A095CD-9501-41C5-B35F-71222F6E32DE}" type="sibTrans" cxnId="{9696E33C-E5F7-4E71-AF52-A96076A47B4D}">
      <dgm:prSet/>
      <dgm:spPr/>
      <dgm:t>
        <a:bodyPr/>
        <a:lstStyle/>
        <a:p>
          <a:endParaRPr lang="en-US"/>
        </a:p>
      </dgm:t>
    </dgm:pt>
    <dgm:pt modelId="{CE69A9CD-D1F4-4AB6-94AF-562A0A95525C}">
      <dgm:prSet/>
      <dgm:spPr/>
      <dgm:t>
        <a:bodyPr/>
        <a:lstStyle/>
        <a:p>
          <a:pPr rtl="0"/>
          <a:r>
            <a:rPr lang="en-US" dirty="0" smtClean="0"/>
            <a:t>Nowadays number of people are using smart phone with Windows Phone OS increase, especially in Vietnam.</a:t>
          </a:r>
          <a:endParaRPr lang="en-US" dirty="0"/>
        </a:p>
      </dgm:t>
    </dgm:pt>
    <dgm:pt modelId="{CE35659A-F660-4BA2-AD3B-6A961687A2B6}" type="parTrans" cxnId="{2A5E359E-002A-4BCC-89E5-B2212AF277EE}">
      <dgm:prSet/>
      <dgm:spPr/>
      <dgm:t>
        <a:bodyPr/>
        <a:lstStyle/>
        <a:p>
          <a:endParaRPr lang="en-US"/>
        </a:p>
      </dgm:t>
    </dgm:pt>
    <dgm:pt modelId="{8166222D-16EB-4CB9-9AEE-503995B09831}" type="sibTrans" cxnId="{2A5E359E-002A-4BCC-89E5-B2212AF277EE}">
      <dgm:prSet/>
      <dgm:spPr/>
      <dgm:t>
        <a:bodyPr/>
        <a:lstStyle/>
        <a:p>
          <a:endParaRPr lang="en-US"/>
        </a:p>
      </dgm:t>
    </dgm:pt>
    <dgm:pt modelId="{4B4F50A5-BCCB-4609-AAEC-492C3EB92E0A}">
      <dgm:prSet/>
      <dgm:spPr/>
      <dgm:t>
        <a:bodyPr/>
        <a:lstStyle/>
        <a:p>
          <a:pPr rtl="0"/>
          <a:r>
            <a:rPr lang="en-US" dirty="0" smtClean="0"/>
            <a:t>There is no application which directly connect between taxi driver from original taxi company and customer.</a:t>
          </a:r>
          <a:endParaRPr lang="en-US" dirty="0"/>
        </a:p>
      </dgm:t>
    </dgm:pt>
    <dgm:pt modelId="{CE9CF91A-2699-41DC-BA97-9516A1C91887}" type="parTrans" cxnId="{E0E5C8F0-19B2-4BD6-B69B-35CE2CA2AEBB}">
      <dgm:prSet/>
      <dgm:spPr/>
      <dgm:t>
        <a:bodyPr/>
        <a:lstStyle/>
        <a:p>
          <a:endParaRPr lang="en-US"/>
        </a:p>
      </dgm:t>
    </dgm:pt>
    <dgm:pt modelId="{CC0E527B-98A0-48B8-8B9B-A735DF4A5A49}" type="sibTrans" cxnId="{E0E5C8F0-19B2-4BD6-B69B-35CE2CA2AEBB}">
      <dgm:prSet/>
      <dgm:spPr/>
      <dgm:t>
        <a:bodyPr/>
        <a:lstStyle/>
        <a:p>
          <a:endParaRPr lang="en-US"/>
        </a:p>
      </dgm:t>
    </dgm:pt>
    <dgm:pt modelId="{C05C0B3E-2CFE-4915-A622-F22D5FD0D948}">
      <dgm:prSet/>
      <dgm:spPr/>
      <dgm:t>
        <a:bodyPr/>
        <a:lstStyle/>
        <a:p>
          <a:pPr rtl="0"/>
          <a:r>
            <a:rPr lang="en-US" dirty="0" smtClean="0"/>
            <a:t>Taxi driver drive spin around, wrong way and wrong calculation charges.</a:t>
          </a:r>
          <a:endParaRPr lang="en-US" dirty="0"/>
        </a:p>
      </dgm:t>
    </dgm:pt>
    <dgm:pt modelId="{4D8F5C6C-04D4-4D3E-8FE0-F9DBC8CF612F}" type="parTrans" cxnId="{9539EE60-D23F-4B15-B71B-7168A8F50A28}">
      <dgm:prSet/>
      <dgm:spPr/>
      <dgm:t>
        <a:bodyPr/>
        <a:lstStyle/>
        <a:p>
          <a:endParaRPr lang="en-US"/>
        </a:p>
      </dgm:t>
    </dgm:pt>
    <dgm:pt modelId="{25380C10-5F98-43CF-88D5-E53482C827E0}" type="sibTrans" cxnId="{9539EE60-D23F-4B15-B71B-7168A8F50A28}">
      <dgm:prSet/>
      <dgm:spPr/>
      <dgm:t>
        <a:bodyPr/>
        <a:lstStyle/>
        <a:p>
          <a:endParaRPr lang="en-US"/>
        </a:p>
      </dgm:t>
    </dgm:pt>
    <dgm:pt modelId="{C16C71BE-4124-406F-8314-6A30795BC891}">
      <dgm:prSet/>
      <dgm:spPr/>
      <dgm:t>
        <a:bodyPr/>
        <a:lstStyle/>
        <a:p>
          <a:pPr rtl="0"/>
          <a:r>
            <a:rPr lang="en-US" dirty="0" smtClean="0"/>
            <a:t>Demand for using taxi is increase too.</a:t>
          </a:r>
          <a:endParaRPr lang="en-US" dirty="0"/>
        </a:p>
      </dgm:t>
    </dgm:pt>
    <dgm:pt modelId="{4BBEB6A7-9E71-4AD7-A6EA-135F3A0F73B2}" type="parTrans" cxnId="{32657303-0DC8-4840-8E0A-A1AA5B418BEE}">
      <dgm:prSet/>
      <dgm:spPr/>
    </dgm:pt>
    <dgm:pt modelId="{9C65557A-F10D-4F0A-A913-1DBACB70EFDC}" type="sibTrans" cxnId="{32657303-0DC8-4840-8E0A-A1AA5B418BEE}">
      <dgm:prSet/>
      <dgm:spPr/>
    </dgm:pt>
    <dgm:pt modelId="{FC2C4A3A-6A85-481A-A731-8A3E0553C8BB}" type="pres">
      <dgm:prSet presAssocID="{0B62F45A-38B0-405C-B21D-A5DDE1F6140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78AA60-F508-4B53-AAAB-D13CC3377E39}" type="pres">
      <dgm:prSet presAssocID="{05D7D2DD-BB9A-4D13-8286-F0FBE7F834CA}" presName="composite" presStyleCnt="0"/>
      <dgm:spPr/>
    </dgm:pt>
    <dgm:pt modelId="{36D5E0E0-39B4-4931-B499-BE2FE390AE93}" type="pres">
      <dgm:prSet presAssocID="{05D7D2DD-BB9A-4D13-8286-F0FBE7F834CA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62499D-008E-4386-BD71-3A4DC41D3D4C}" type="pres">
      <dgm:prSet presAssocID="{05D7D2DD-BB9A-4D13-8286-F0FBE7F834CA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F430AC-1186-43A5-8207-99815CD2AD14}" type="presOf" srcId="{4B4F50A5-BCCB-4609-AAEC-492C3EB92E0A}" destId="{8562499D-008E-4386-BD71-3A4DC41D3D4C}" srcOrd="0" destOrd="2" presId="urn:microsoft.com/office/officeart/2005/8/layout/hList1"/>
    <dgm:cxn modelId="{9539EE60-D23F-4B15-B71B-7168A8F50A28}" srcId="{05D7D2DD-BB9A-4D13-8286-F0FBE7F834CA}" destId="{C05C0B3E-2CFE-4915-A622-F22D5FD0D948}" srcOrd="3" destOrd="0" parTransId="{4D8F5C6C-04D4-4D3E-8FE0-F9DBC8CF612F}" sibTransId="{25380C10-5F98-43CF-88D5-E53482C827E0}"/>
    <dgm:cxn modelId="{7F1991CF-9F28-4E53-9C53-3B4FC1E6EDC9}" type="presOf" srcId="{05D7D2DD-BB9A-4D13-8286-F0FBE7F834CA}" destId="{36D5E0E0-39B4-4931-B499-BE2FE390AE93}" srcOrd="0" destOrd="0" presId="urn:microsoft.com/office/officeart/2005/8/layout/hList1"/>
    <dgm:cxn modelId="{2A5E359E-002A-4BCC-89E5-B2212AF277EE}" srcId="{05D7D2DD-BB9A-4D13-8286-F0FBE7F834CA}" destId="{CE69A9CD-D1F4-4AB6-94AF-562A0A95525C}" srcOrd="0" destOrd="0" parTransId="{CE35659A-F660-4BA2-AD3B-6A961687A2B6}" sibTransId="{8166222D-16EB-4CB9-9AEE-503995B09831}"/>
    <dgm:cxn modelId="{9673521C-2AEF-47D4-9B79-05A04FC076E1}" type="presOf" srcId="{0B62F45A-38B0-405C-B21D-A5DDE1F61401}" destId="{FC2C4A3A-6A85-481A-A731-8A3E0553C8BB}" srcOrd="0" destOrd="0" presId="urn:microsoft.com/office/officeart/2005/8/layout/hList1"/>
    <dgm:cxn modelId="{1564D49A-2EF9-4328-94E3-EB6DCFEDA86E}" type="presOf" srcId="{C05C0B3E-2CFE-4915-A622-F22D5FD0D948}" destId="{8562499D-008E-4386-BD71-3A4DC41D3D4C}" srcOrd="0" destOrd="3" presId="urn:microsoft.com/office/officeart/2005/8/layout/hList1"/>
    <dgm:cxn modelId="{C9E4D5CE-0029-437A-96E7-4033211054D6}" type="presOf" srcId="{C16C71BE-4124-406F-8314-6A30795BC891}" destId="{8562499D-008E-4386-BD71-3A4DC41D3D4C}" srcOrd="0" destOrd="1" presId="urn:microsoft.com/office/officeart/2005/8/layout/hList1"/>
    <dgm:cxn modelId="{E0E5C8F0-19B2-4BD6-B69B-35CE2CA2AEBB}" srcId="{05D7D2DD-BB9A-4D13-8286-F0FBE7F834CA}" destId="{4B4F50A5-BCCB-4609-AAEC-492C3EB92E0A}" srcOrd="2" destOrd="0" parTransId="{CE9CF91A-2699-41DC-BA97-9516A1C91887}" sibTransId="{CC0E527B-98A0-48B8-8B9B-A735DF4A5A49}"/>
    <dgm:cxn modelId="{9696E33C-E5F7-4E71-AF52-A96076A47B4D}" srcId="{0B62F45A-38B0-405C-B21D-A5DDE1F61401}" destId="{05D7D2DD-BB9A-4D13-8286-F0FBE7F834CA}" srcOrd="0" destOrd="0" parTransId="{CF4C5BA1-A9CF-4AEB-9470-C59B3874074A}" sibTransId="{A2A095CD-9501-41C5-B35F-71222F6E32DE}"/>
    <dgm:cxn modelId="{F48A9319-B599-4295-88F6-CADFBF73357B}" type="presOf" srcId="{CE69A9CD-D1F4-4AB6-94AF-562A0A95525C}" destId="{8562499D-008E-4386-BD71-3A4DC41D3D4C}" srcOrd="0" destOrd="0" presId="urn:microsoft.com/office/officeart/2005/8/layout/hList1"/>
    <dgm:cxn modelId="{32657303-0DC8-4840-8E0A-A1AA5B418BEE}" srcId="{05D7D2DD-BB9A-4D13-8286-F0FBE7F834CA}" destId="{C16C71BE-4124-406F-8314-6A30795BC891}" srcOrd="1" destOrd="0" parTransId="{4BBEB6A7-9E71-4AD7-A6EA-135F3A0F73B2}" sibTransId="{9C65557A-F10D-4F0A-A913-1DBACB70EFDC}"/>
    <dgm:cxn modelId="{A4E3FAC2-0B8C-4CC5-AA2F-84E5CD6073BF}" type="presParOf" srcId="{FC2C4A3A-6A85-481A-A731-8A3E0553C8BB}" destId="{DF78AA60-F508-4B53-AAAB-D13CC3377E39}" srcOrd="0" destOrd="0" presId="urn:microsoft.com/office/officeart/2005/8/layout/hList1"/>
    <dgm:cxn modelId="{3AD4EF72-3BAD-4B12-8C1F-5E99CB44BA5F}" type="presParOf" srcId="{DF78AA60-F508-4B53-AAAB-D13CC3377E39}" destId="{36D5E0E0-39B4-4931-B499-BE2FE390AE93}" srcOrd="0" destOrd="0" presId="urn:microsoft.com/office/officeart/2005/8/layout/hList1"/>
    <dgm:cxn modelId="{DBA2B015-7093-46BC-8AA6-4C325174205C}" type="presParOf" srcId="{DF78AA60-F508-4B53-AAAB-D13CC3377E39}" destId="{8562499D-008E-4386-BD71-3A4DC41D3D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Test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Test Report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Test Case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A65B9C49-4CDE-4708-B7ED-03C53333EB1E}">
      <dgm:prSet/>
      <dgm:spPr/>
      <dgm:t>
        <a:bodyPr/>
        <a:lstStyle/>
        <a:p>
          <a:pPr rtl="0"/>
          <a:r>
            <a:rPr lang="en-US" dirty="0" smtClean="0"/>
            <a:t>Bug List</a:t>
          </a:r>
          <a:endParaRPr lang="en-US" dirty="0"/>
        </a:p>
      </dgm:t>
    </dgm:pt>
    <dgm:pt modelId="{4812C6FD-509E-4372-A4DC-ACF09DAFD46C}" type="parTrans" cxnId="{C18AC965-4AAA-40C8-8FB5-FCB62B5ED77C}">
      <dgm:prSet/>
      <dgm:spPr/>
      <dgm:t>
        <a:bodyPr/>
        <a:lstStyle/>
        <a:p>
          <a:endParaRPr lang="en-US"/>
        </a:p>
      </dgm:t>
    </dgm:pt>
    <dgm:pt modelId="{AE15354A-9BA7-4CD8-BAD5-45F0CC355759}" type="sibTrans" cxnId="{C18AC965-4AAA-40C8-8FB5-FCB62B5ED77C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4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4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C701FB32-AABB-4176-B5CF-1AB2F39518B8}" type="pres">
      <dgm:prSet presAssocID="{A65B9C49-4CDE-4708-B7ED-03C53333EB1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8C83E6-3A5C-4388-A4E4-2F53E27208A6}" type="presOf" srcId="{909411F3-0272-4EA7-9B1E-92196C75E57C}" destId="{68742E77-85DD-4EFE-AC6B-90E92EA938A9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C49E187-1269-4735-9D67-31E18CD691AF}" type="presOf" srcId="{A65B9C49-4CDE-4708-B7ED-03C53333EB1E}" destId="{C701FB32-AABB-4176-B5CF-1AB2F39518B8}" srcOrd="0" destOrd="0" presId="urn:microsoft.com/office/officeart/2005/8/layout/vList2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4252EF86-5176-4402-9B30-D7C5389082CC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35C558DF-827C-425A-A4EB-6285ABCC5C7B}" type="presOf" srcId="{BE7DF42B-CE9E-4143-A05A-2B188A6A36AF}" destId="{0C126D6B-DDD0-490F-B72F-3734D42BC59C}" srcOrd="0" destOrd="0" presId="urn:microsoft.com/office/officeart/2005/8/layout/vList2"/>
    <dgm:cxn modelId="{BAB53B8D-7152-481C-AC9D-9321CD7A65C2}" type="presOf" srcId="{0A3F1725-3EEB-4297-BD4E-EC854640D10A}" destId="{548DA15A-FDA5-4C70-99DD-7AB4F49804ED}" srcOrd="0" destOrd="0" presId="urn:microsoft.com/office/officeart/2005/8/layout/vList2"/>
    <dgm:cxn modelId="{C18AC965-4AAA-40C8-8FB5-FCB62B5ED77C}" srcId="{0A3F1725-3EEB-4297-BD4E-EC854640D10A}" destId="{A65B9C49-4CDE-4708-B7ED-03C53333EB1E}" srcOrd="3" destOrd="0" parTransId="{4812C6FD-509E-4372-A4DC-ACF09DAFD46C}" sibTransId="{AE15354A-9BA7-4CD8-BAD5-45F0CC355759}"/>
    <dgm:cxn modelId="{9ADAB4A5-4E51-4BD5-B3EA-32DD3FDE58F9}" type="presParOf" srcId="{548DA15A-FDA5-4C70-99DD-7AB4F49804ED}" destId="{3238C2C1-1760-4D6A-BD6F-EECCAC74B18C}" srcOrd="0" destOrd="0" presId="urn:microsoft.com/office/officeart/2005/8/layout/vList2"/>
    <dgm:cxn modelId="{41BC325C-D747-40FE-9641-BBCC92E750CB}" type="presParOf" srcId="{548DA15A-FDA5-4C70-99DD-7AB4F49804ED}" destId="{FDBDB790-8C01-4BC5-94B3-7C8A5181CEE0}" srcOrd="1" destOrd="0" presId="urn:microsoft.com/office/officeart/2005/8/layout/vList2"/>
    <dgm:cxn modelId="{D11529DF-A413-43DB-B1DC-444193F548DC}" type="presParOf" srcId="{548DA15A-FDA5-4C70-99DD-7AB4F49804ED}" destId="{0C126D6B-DDD0-490F-B72F-3734D42BC59C}" srcOrd="2" destOrd="0" presId="urn:microsoft.com/office/officeart/2005/8/layout/vList2"/>
    <dgm:cxn modelId="{B361998C-61EF-433D-B6C8-888CDB108F40}" type="presParOf" srcId="{548DA15A-FDA5-4C70-99DD-7AB4F49804ED}" destId="{2554259D-FDFA-46EC-B357-16073AD759D4}" srcOrd="3" destOrd="0" presId="urn:microsoft.com/office/officeart/2005/8/layout/vList2"/>
    <dgm:cxn modelId="{046F66C3-5651-4350-A96D-9CC72596CED6}" type="presParOf" srcId="{548DA15A-FDA5-4C70-99DD-7AB4F49804ED}" destId="{68742E77-85DD-4EFE-AC6B-90E92EA938A9}" srcOrd="4" destOrd="0" presId="urn:microsoft.com/office/officeart/2005/8/layout/vList2"/>
    <dgm:cxn modelId="{A1808DD1-A99C-41B1-9B74-848E62016233}" type="presParOf" srcId="{548DA15A-FDA5-4C70-99DD-7AB4F49804ED}" destId="{6C71C3A8-1E6A-41E2-99D8-22E0DDE2C98D}" srcOrd="5" destOrd="0" presId="urn:microsoft.com/office/officeart/2005/8/layout/vList2"/>
    <dgm:cxn modelId="{B9507E75-88E1-4416-9480-BFB7E490E352}" type="presParOf" srcId="{548DA15A-FDA5-4C70-99DD-7AB4F49804ED}" destId="{C701FB32-AABB-4176-B5CF-1AB2F39518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A9160F3-7885-4989-9F4C-6E262EAC79F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CB399D-6D8C-4AC4-AE72-05E3E5EDE4C9}">
      <dgm:prSet/>
      <dgm:spPr/>
      <dgm:t>
        <a:bodyPr/>
        <a:lstStyle/>
        <a:p>
          <a:pPr rtl="0"/>
          <a:r>
            <a:rPr lang="en-US" dirty="0" smtClean="0"/>
            <a:t>Lesson Learned </a:t>
          </a:r>
          <a:endParaRPr lang="en-US" dirty="0"/>
        </a:p>
      </dgm:t>
    </dgm:pt>
    <dgm:pt modelId="{751E78F9-F729-4190-A971-5EC3D7792A7A}" type="parTrans" cxnId="{370B2821-1B99-4820-A125-481FB9CD0450}">
      <dgm:prSet/>
      <dgm:spPr/>
      <dgm:t>
        <a:bodyPr/>
        <a:lstStyle/>
        <a:p>
          <a:endParaRPr lang="en-US"/>
        </a:p>
      </dgm:t>
    </dgm:pt>
    <dgm:pt modelId="{1B1AFBBC-2508-4339-945A-3BF7E9F5B857}" type="sibTrans" cxnId="{370B2821-1B99-4820-A125-481FB9CD0450}">
      <dgm:prSet/>
      <dgm:spPr/>
      <dgm:t>
        <a:bodyPr/>
        <a:lstStyle/>
        <a:p>
          <a:endParaRPr lang="en-US"/>
        </a:p>
      </dgm:t>
    </dgm:pt>
    <dgm:pt modelId="{03F3497A-462D-4C8F-9009-969330C69A4E}">
      <dgm:prSet/>
      <dgm:spPr/>
      <dgm:t>
        <a:bodyPr/>
        <a:lstStyle/>
        <a:p>
          <a:pPr rtl="0"/>
          <a:r>
            <a:rPr lang="en-US" dirty="0" smtClean="0"/>
            <a:t>Understand and able to create a Windows Phone application.</a:t>
          </a:r>
          <a:endParaRPr lang="en-US" dirty="0"/>
        </a:p>
      </dgm:t>
    </dgm:pt>
    <dgm:pt modelId="{3179BBBF-031C-4BB2-A167-D450AC581418}" type="parTrans" cxnId="{35762014-4423-45F1-93AD-DE128F6193A3}">
      <dgm:prSet/>
      <dgm:spPr/>
      <dgm:t>
        <a:bodyPr/>
        <a:lstStyle/>
        <a:p>
          <a:endParaRPr lang="en-US"/>
        </a:p>
      </dgm:t>
    </dgm:pt>
    <dgm:pt modelId="{4F32F9EC-1A5D-4929-A98F-8273AEC3DF01}" type="sibTrans" cxnId="{35762014-4423-45F1-93AD-DE128F6193A3}">
      <dgm:prSet/>
      <dgm:spPr/>
      <dgm:t>
        <a:bodyPr/>
        <a:lstStyle/>
        <a:p>
          <a:endParaRPr lang="en-US"/>
        </a:p>
      </dgm:t>
    </dgm:pt>
    <dgm:pt modelId="{89146CC8-76A4-4015-9C31-7B3F31E66F87}">
      <dgm:prSet/>
      <dgm:spPr/>
      <dgm:t>
        <a:bodyPr/>
        <a:lstStyle/>
        <a:p>
          <a:pPr rtl="0"/>
          <a:r>
            <a:rPr lang="en-US" dirty="0" smtClean="0"/>
            <a:t>Had more experience about teamwork and solve member problem.</a:t>
          </a:r>
          <a:endParaRPr lang="en-US" dirty="0"/>
        </a:p>
      </dgm:t>
    </dgm:pt>
    <dgm:pt modelId="{AAA416B9-EA12-44D5-99B4-ED33FCBFCA45}" type="parTrans" cxnId="{5846AF0B-0A59-484E-AEB5-6DF7C4EC3BAC}">
      <dgm:prSet/>
      <dgm:spPr/>
      <dgm:t>
        <a:bodyPr/>
        <a:lstStyle/>
        <a:p>
          <a:endParaRPr lang="en-US"/>
        </a:p>
      </dgm:t>
    </dgm:pt>
    <dgm:pt modelId="{F3130A19-2EA7-431B-AA94-C8B9E6DAD5C2}" type="sibTrans" cxnId="{5846AF0B-0A59-484E-AEB5-6DF7C4EC3BAC}">
      <dgm:prSet/>
      <dgm:spPr/>
      <dgm:t>
        <a:bodyPr/>
        <a:lstStyle/>
        <a:p>
          <a:endParaRPr lang="en-US"/>
        </a:p>
      </dgm:t>
    </dgm:pt>
    <dgm:pt modelId="{E8B5688C-5D3A-4C37-8240-EFAADE13973C}">
      <dgm:prSet/>
      <dgm:spPr/>
      <dgm:t>
        <a:bodyPr/>
        <a:lstStyle/>
        <a:p>
          <a:pPr rtl="0"/>
          <a:r>
            <a:rPr lang="en-US" dirty="0" smtClean="0"/>
            <a:t>Earn knowledge about FSOFT process and able to use some FSOFT document.</a:t>
          </a:r>
          <a:endParaRPr lang="en-US" dirty="0"/>
        </a:p>
      </dgm:t>
    </dgm:pt>
    <dgm:pt modelId="{D0054ECA-1FFE-4A50-A98D-029001A5B203}" type="parTrans" cxnId="{9A648BE6-1161-474C-8438-2B6DF6922E53}">
      <dgm:prSet/>
      <dgm:spPr/>
      <dgm:t>
        <a:bodyPr/>
        <a:lstStyle/>
        <a:p>
          <a:endParaRPr lang="en-US"/>
        </a:p>
      </dgm:t>
    </dgm:pt>
    <dgm:pt modelId="{1A1F1738-9745-424E-9C06-50E88A756386}" type="sibTrans" cxnId="{9A648BE6-1161-474C-8438-2B6DF6922E53}">
      <dgm:prSet/>
      <dgm:spPr/>
      <dgm:t>
        <a:bodyPr/>
        <a:lstStyle/>
        <a:p>
          <a:endParaRPr lang="en-US"/>
        </a:p>
      </dgm:t>
    </dgm:pt>
    <dgm:pt modelId="{B33F154C-8FD1-4BFF-8041-813AF93A4AC9}">
      <dgm:prSet/>
      <dgm:spPr/>
      <dgm:t>
        <a:bodyPr/>
        <a:lstStyle/>
        <a:p>
          <a:pPr rtl="0"/>
          <a:r>
            <a:rPr lang="en-US" dirty="0" smtClean="0"/>
            <a:t>Improve organization and planning skill.</a:t>
          </a:r>
          <a:endParaRPr lang="en-US" dirty="0"/>
        </a:p>
      </dgm:t>
    </dgm:pt>
    <dgm:pt modelId="{9D388AC3-B3AE-41EA-915C-D0981241A993}" type="parTrans" cxnId="{10F429E3-0AC0-41EF-BF69-845B387D7BEF}">
      <dgm:prSet/>
      <dgm:spPr/>
      <dgm:t>
        <a:bodyPr/>
        <a:lstStyle/>
        <a:p>
          <a:endParaRPr lang="en-US"/>
        </a:p>
      </dgm:t>
    </dgm:pt>
    <dgm:pt modelId="{AFA8F797-7294-455B-A295-4CB04ABCC844}" type="sibTrans" cxnId="{10F429E3-0AC0-41EF-BF69-845B387D7BEF}">
      <dgm:prSet/>
      <dgm:spPr/>
      <dgm:t>
        <a:bodyPr/>
        <a:lstStyle/>
        <a:p>
          <a:endParaRPr lang="en-US"/>
        </a:p>
      </dgm:t>
    </dgm:pt>
    <dgm:pt modelId="{37822DDC-FB00-447F-88A0-2974312D0D99}" type="pres">
      <dgm:prSet presAssocID="{7A9160F3-7885-4989-9F4C-6E262EAC79F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E9D19D9-A721-4797-AB73-0ACA4EC71776}" type="pres">
      <dgm:prSet presAssocID="{EFCB399D-6D8C-4AC4-AE72-05E3E5EDE4C9}" presName="vertOne" presStyleCnt="0"/>
      <dgm:spPr/>
    </dgm:pt>
    <dgm:pt modelId="{CFEF6F55-D996-4505-8C50-BE468D058ACD}" type="pres">
      <dgm:prSet presAssocID="{EFCB399D-6D8C-4AC4-AE72-05E3E5EDE4C9}" presName="txOne" presStyleLbl="node0" presStyleIdx="0" presStyleCnt="1" custLinFactY="-6126" custLinFactNeighborX="-16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CAEA2-CF9A-40FB-80B5-CB7DB1CC8901}" type="pres">
      <dgm:prSet presAssocID="{EFCB399D-6D8C-4AC4-AE72-05E3E5EDE4C9}" presName="parTransOne" presStyleCnt="0"/>
      <dgm:spPr/>
    </dgm:pt>
    <dgm:pt modelId="{216E99B0-EF6A-4107-9DC0-B8039A6D9000}" type="pres">
      <dgm:prSet presAssocID="{EFCB399D-6D8C-4AC4-AE72-05E3E5EDE4C9}" presName="horzOne" presStyleCnt="0"/>
      <dgm:spPr/>
    </dgm:pt>
    <dgm:pt modelId="{BA164170-1BCC-4EDD-A69F-E2A1A92997DC}" type="pres">
      <dgm:prSet presAssocID="{03F3497A-462D-4C8F-9009-969330C69A4E}" presName="vertTwo" presStyleCnt="0"/>
      <dgm:spPr/>
    </dgm:pt>
    <dgm:pt modelId="{F1351958-1AE1-48E3-99D3-5940E437D2E1}" type="pres">
      <dgm:prSet presAssocID="{03F3497A-462D-4C8F-9009-969330C69A4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9D75C-FE58-4DC9-9C57-C35539D53941}" type="pres">
      <dgm:prSet presAssocID="{03F3497A-462D-4C8F-9009-969330C69A4E}" presName="horzTwo" presStyleCnt="0"/>
      <dgm:spPr/>
    </dgm:pt>
    <dgm:pt modelId="{78724B10-09F9-440A-8956-BA9F23F4D74D}" type="pres">
      <dgm:prSet presAssocID="{4F32F9EC-1A5D-4929-A98F-8273AEC3DF01}" presName="sibSpaceTwo" presStyleCnt="0"/>
      <dgm:spPr/>
    </dgm:pt>
    <dgm:pt modelId="{0EAEAAF0-8531-4005-9BDD-1BCF3B4F1A0A}" type="pres">
      <dgm:prSet presAssocID="{89146CC8-76A4-4015-9C31-7B3F31E66F87}" presName="vertTwo" presStyleCnt="0"/>
      <dgm:spPr/>
    </dgm:pt>
    <dgm:pt modelId="{570656AD-5DBF-4312-9975-46A36DBD3E71}" type="pres">
      <dgm:prSet presAssocID="{89146CC8-76A4-4015-9C31-7B3F31E66F87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6EF66-BD4D-439E-9B36-484AAD5771CB}" type="pres">
      <dgm:prSet presAssocID="{89146CC8-76A4-4015-9C31-7B3F31E66F87}" presName="horzTwo" presStyleCnt="0"/>
      <dgm:spPr/>
    </dgm:pt>
    <dgm:pt modelId="{B22D60B8-6CF4-4954-9F18-773C0C488645}" type="pres">
      <dgm:prSet presAssocID="{F3130A19-2EA7-431B-AA94-C8B9E6DAD5C2}" presName="sibSpaceTwo" presStyleCnt="0"/>
      <dgm:spPr/>
    </dgm:pt>
    <dgm:pt modelId="{3206F2C1-CEED-4A95-999E-2787DE4EA031}" type="pres">
      <dgm:prSet presAssocID="{E8B5688C-5D3A-4C37-8240-EFAADE13973C}" presName="vertTwo" presStyleCnt="0"/>
      <dgm:spPr/>
    </dgm:pt>
    <dgm:pt modelId="{B750686E-16DC-4FB0-901F-96D60CA72023}" type="pres">
      <dgm:prSet presAssocID="{E8B5688C-5D3A-4C37-8240-EFAADE13973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0BD3E9-AF81-4022-91A9-59FF35C1D9A3}" type="pres">
      <dgm:prSet presAssocID="{E8B5688C-5D3A-4C37-8240-EFAADE13973C}" presName="horzTwo" presStyleCnt="0"/>
      <dgm:spPr/>
    </dgm:pt>
    <dgm:pt modelId="{0B692B5D-8C91-4CAD-9DCE-B01D1D9FEF98}" type="pres">
      <dgm:prSet presAssocID="{1A1F1738-9745-424E-9C06-50E88A756386}" presName="sibSpaceTwo" presStyleCnt="0"/>
      <dgm:spPr/>
    </dgm:pt>
    <dgm:pt modelId="{4BE14116-3206-45B6-AC9E-417963E48274}" type="pres">
      <dgm:prSet presAssocID="{B33F154C-8FD1-4BFF-8041-813AF93A4AC9}" presName="vertTwo" presStyleCnt="0"/>
      <dgm:spPr/>
    </dgm:pt>
    <dgm:pt modelId="{0138B86B-7639-40C4-85FE-9974305FF6C3}" type="pres">
      <dgm:prSet presAssocID="{B33F154C-8FD1-4BFF-8041-813AF93A4AC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9303F-452D-44EA-A392-99B41F4E1861}" type="pres">
      <dgm:prSet presAssocID="{B33F154C-8FD1-4BFF-8041-813AF93A4AC9}" presName="horzTwo" presStyleCnt="0"/>
      <dgm:spPr/>
    </dgm:pt>
  </dgm:ptLst>
  <dgm:cxnLst>
    <dgm:cxn modelId="{F9C9C54F-C6B7-4FC3-9D7E-85EF4EF972A6}" type="presOf" srcId="{B33F154C-8FD1-4BFF-8041-813AF93A4AC9}" destId="{0138B86B-7639-40C4-85FE-9974305FF6C3}" srcOrd="0" destOrd="0" presId="urn:microsoft.com/office/officeart/2005/8/layout/hierarchy4"/>
    <dgm:cxn modelId="{10F429E3-0AC0-41EF-BF69-845B387D7BEF}" srcId="{EFCB399D-6D8C-4AC4-AE72-05E3E5EDE4C9}" destId="{B33F154C-8FD1-4BFF-8041-813AF93A4AC9}" srcOrd="3" destOrd="0" parTransId="{9D388AC3-B3AE-41EA-915C-D0981241A993}" sibTransId="{AFA8F797-7294-455B-A295-4CB04ABCC844}"/>
    <dgm:cxn modelId="{7DC81EB2-E92C-4942-82CC-2F1E7AAD45B3}" type="presOf" srcId="{E8B5688C-5D3A-4C37-8240-EFAADE13973C}" destId="{B750686E-16DC-4FB0-901F-96D60CA72023}" srcOrd="0" destOrd="0" presId="urn:microsoft.com/office/officeart/2005/8/layout/hierarchy4"/>
    <dgm:cxn modelId="{35762014-4423-45F1-93AD-DE128F6193A3}" srcId="{EFCB399D-6D8C-4AC4-AE72-05E3E5EDE4C9}" destId="{03F3497A-462D-4C8F-9009-969330C69A4E}" srcOrd="0" destOrd="0" parTransId="{3179BBBF-031C-4BB2-A167-D450AC581418}" sibTransId="{4F32F9EC-1A5D-4929-A98F-8273AEC3DF01}"/>
    <dgm:cxn modelId="{5846AF0B-0A59-484E-AEB5-6DF7C4EC3BAC}" srcId="{EFCB399D-6D8C-4AC4-AE72-05E3E5EDE4C9}" destId="{89146CC8-76A4-4015-9C31-7B3F31E66F87}" srcOrd="1" destOrd="0" parTransId="{AAA416B9-EA12-44D5-99B4-ED33FCBFCA45}" sibTransId="{F3130A19-2EA7-431B-AA94-C8B9E6DAD5C2}"/>
    <dgm:cxn modelId="{60A747D3-28AC-4E61-8F50-0713FC51333D}" type="presOf" srcId="{03F3497A-462D-4C8F-9009-969330C69A4E}" destId="{F1351958-1AE1-48E3-99D3-5940E437D2E1}" srcOrd="0" destOrd="0" presId="urn:microsoft.com/office/officeart/2005/8/layout/hierarchy4"/>
    <dgm:cxn modelId="{1FC83B8F-41C5-469F-8FE1-2A316320CD7D}" type="presOf" srcId="{7A9160F3-7885-4989-9F4C-6E262EAC79F4}" destId="{37822DDC-FB00-447F-88A0-2974312D0D99}" srcOrd="0" destOrd="0" presId="urn:microsoft.com/office/officeart/2005/8/layout/hierarchy4"/>
    <dgm:cxn modelId="{9A648BE6-1161-474C-8438-2B6DF6922E53}" srcId="{EFCB399D-6D8C-4AC4-AE72-05E3E5EDE4C9}" destId="{E8B5688C-5D3A-4C37-8240-EFAADE13973C}" srcOrd="2" destOrd="0" parTransId="{D0054ECA-1FFE-4A50-A98D-029001A5B203}" sibTransId="{1A1F1738-9745-424E-9C06-50E88A756386}"/>
    <dgm:cxn modelId="{F5C17CD6-D797-41BC-A685-E9ACB2B9CFC8}" type="presOf" srcId="{89146CC8-76A4-4015-9C31-7B3F31E66F87}" destId="{570656AD-5DBF-4312-9975-46A36DBD3E71}" srcOrd="0" destOrd="0" presId="urn:microsoft.com/office/officeart/2005/8/layout/hierarchy4"/>
    <dgm:cxn modelId="{370B2821-1B99-4820-A125-481FB9CD0450}" srcId="{7A9160F3-7885-4989-9F4C-6E262EAC79F4}" destId="{EFCB399D-6D8C-4AC4-AE72-05E3E5EDE4C9}" srcOrd="0" destOrd="0" parTransId="{751E78F9-F729-4190-A971-5EC3D7792A7A}" sibTransId="{1B1AFBBC-2508-4339-945A-3BF7E9F5B857}"/>
    <dgm:cxn modelId="{09B35D89-2FBB-4E5D-BFC1-E513F3275CF7}" type="presOf" srcId="{EFCB399D-6D8C-4AC4-AE72-05E3E5EDE4C9}" destId="{CFEF6F55-D996-4505-8C50-BE468D058ACD}" srcOrd="0" destOrd="0" presId="urn:microsoft.com/office/officeart/2005/8/layout/hierarchy4"/>
    <dgm:cxn modelId="{C51EF1F2-CE27-4E40-B072-25C2236A8BC6}" type="presParOf" srcId="{37822DDC-FB00-447F-88A0-2974312D0D99}" destId="{3E9D19D9-A721-4797-AB73-0ACA4EC71776}" srcOrd="0" destOrd="0" presId="urn:microsoft.com/office/officeart/2005/8/layout/hierarchy4"/>
    <dgm:cxn modelId="{D3DDBC47-CE73-4005-82E7-3AA64ADBC3A3}" type="presParOf" srcId="{3E9D19D9-A721-4797-AB73-0ACA4EC71776}" destId="{CFEF6F55-D996-4505-8C50-BE468D058ACD}" srcOrd="0" destOrd="0" presId="urn:microsoft.com/office/officeart/2005/8/layout/hierarchy4"/>
    <dgm:cxn modelId="{9E75B376-54E8-45B6-A75B-76B41669D7AD}" type="presParOf" srcId="{3E9D19D9-A721-4797-AB73-0ACA4EC71776}" destId="{C06CAEA2-CF9A-40FB-80B5-CB7DB1CC8901}" srcOrd="1" destOrd="0" presId="urn:microsoft.com/office/officeart/2005/8/layout/hierarchy4"/>
    <dgm:cxn modelId="{19F97919-08C0-46FC-A5E0-A67DFB9549CE}" type="presParOf" srcId="{3E9D19D9-A721-4797-AB73-0ACA4EC71776}" destId="{216E99B0-EF6A-4107-9DC0-B8039A6D9000}" srcOrd="2" destOrd="0" presId="urn:microsoft.com/office/officeart/2005/8/layout/hierarchy4"/>
    <dgm:cxn modelId="{CA9739B0-D30C-4D35-BC58-C9B05F8BAFCF}" type="presParOf" srcId="{216E99B0-EF6A-4107-9DC0-B8039A6D9000}" destId="{BA164170-1BCC-4EDD-A69F-E2A1A92997DC}" srcOrd="0" destOrd="0" presId="urn:microsoft.com/office/officeart/2005/8/layout/hierarchy4"/>
    <dgm:cxn modelId="{0DF11262-E033-47F7-AC43-BE25F590F3FE}" type="presParOf" srcId="{BA164170-1BCC-4EDD-A69F-E2A1A92997DC}" destId="{F1351958-1AE1-48E3-99D3-5940E437D2E1}" srcOrd="0" destOrd="0" presId="urn:microsoft.com/office/officeart/2005/8/layout/hierarchy4"/>
    <dgm:cxn modelId="{475C1AD1-29FE-4D46-89F6-CD453EC45795}" type="presParOf" srcId="{BA164170-1BCC-4EDD-A69F-E2A1A92997DC}" destId="{8AC9D75C-FE58-4DC9-9C57-C35539D53941}" srcOrd="1" destOrd="0" presId="urn:microsoft.com/office/officeart/2005/8/layout/hierarchy4"/>
    <dgm:cxn modelId="{9ECB57BA-BF5D-4E64-8607-B47AFEBA38AB}" type="presParOf" srcId="{216E99B0-EF6A-4107-9DC0-B8039A6D9000}" destId="{78724B10-09F9-440A-8956-BA9F23F4D74D}" srcOrd="1" destOrd="0" presId="urn:microsoft.com/office/officeart/2005/8/layout/hierarchy4"/>
    <dgm:cxn modelId="{2345B029-5668-41AE-BDF0-B14451C52ED8}" type="presParOf" srcId="{216E99B0-EF6A-4107-9DC0-B8039A6D9000}" destId="{0EAEAAF0-8531-4005-9BDD-1BCF3B4F1A0A}" srcOrd="2" destOrd="0" presId="urn:microsoft.com/office/officeart/2005/8/layout/hierarchy4"/>
    <dgm:cxn modelId="{BCC80C50-C858-4B7B-91F2-5294AA8F91DB}" type="presParOf" srcId="{0EAEAAF0-8531-4005-9BDD-1BCF3B4F1A0A}" destId="{570656AD-5DBF-4312-9975-46A36DBD3E71}" srcOrd="0" destOrd="0" presId="urn:microsoft.com/office/officeart/2005/8/layout/hierarchy4"/>
    <dgm:cxn modelId="{07B97470-2604-4708-9F11-2641E37A3D44}" type="presParOf" srcId="{0EAEAAF0-8531-4005-9BDD-1BCF3B4F1A0A}" destId="{6B06EF66-BD4D-439E-9B36-484AAD5771CB}" srcOrd="1" destOrd="0" presId="urn:microsoft.com/office/officeart/2005/8/layout/hierarchy4"/>
    <dgm:cxn modelId="{BB6C97E9-605E-492E-B515-2BFD862143DC}" type="presParOf" srcId="{216E99B0-EF6A-4107-9DC0-B8039A6D9000}" destId="{B22D60B8-6CF4-4954-9F18-773C0C488645}" srcOrd="3" destOrd="0" presId="urn:microsoft.com/office/officeart/2005/8/layout/hierarchy4"/>
    <dgm:cxn modelId="{232B6A71-D5B8-455A-98E5-C20987545AF0}" type="presParOf" srcId="{216E99B0-EF6A-4107-9DC0-B8039A6D9000}" destId="{3206F2C1-CEED-4A95-999E-2787DE4EA031}" srcOrd="4" destOrd="0" presId="urn:microsoft.com/office/officeart/2005/8/layout/hierarchy4"/>
    <dgm:cxn modelId="{5D3808CE-9226-4B85-B028-463FDCB8ABA1}" type="presParOf" srcId="{3206F2C1-CEED-4A95-999E-2787DE4EA031}" destId="{B750686E-16DC-4FB0-901F-96D60CA72023}" srcOrd="0" destOrd="0" presId="urn:microsoft.com/office/officeart/2005/8/layout/hierarchy4"/>
    <dgm:cxn modelId="{D2A7C7F6-863F-4F64-8D49-2E6E8FB50FE8}" type="presParOf" srcId="{3206F2C1-CEED-4A95-999E-2787DE4EA031}" destId="{200BD3E9-AF81-4022-91A9-59FF35C1D9A3}" srcOrd="1" destOrd="0" presId="urn:microsoft.com/office/officeart/2005/8/layout/hierarchy4"/>
    <dgm:cxn modelId="{1A783485-E2CE-49AE-9187-0B11F3F4A89A}" type="presParOf" srcId="{216E99B0-EF6A-4107-9DC0-B8039A6D9000}" destId="{0B692B5D-8C91-4CAD-9DCE-B01D1D9FEF98}" srcOrd="5" destOrd="0" presId="urn:microsoft.com/office/officeart/2005/8/layout/hierarchy4"/>
    <dgm:cxn modelId="{6FE24BF6-ABBB-49C3-973D-C1C847CA4799}" type="presParOf" srcId="{216E99B0-EF6A-4107-9DC0-B8039A6D9000}" destId="{4BE14116-3206-45B6-AC9E-417963E48274}" srcOrd="6" destOrd="0" presId="urn:microsoft.com/office/officeart/2005/8/layout/hierarchy4"/>
    <dgm:cxn modelId="{068E7E3B-A821-4A05-937E-04CA5C56CE3A}" type="presParOf" srcId="{4BE14116-3206-45B6-AC9E-417963E48274}" destId="{0138B86B-7639-40C4-85FE-9974305FF6C3}" srcOrd="0" destOrd="0" presId="urn:microsoft.com/office/officeart/2005/8/layout/hierarchy4"/>
    <dgm:cxn modelId="{F7087553-7B5A-4038-A360-D84C6E513691}" type="presParOf" srcId="{4BE14116-3206-45B6-AC9E-417963E48274}" destId="{BDF9303F-452D-44EA-A392-99B41F4E186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A5BBD-F454-4A54-A37B-42C03AC3D291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E7E702-3AB6-45B6-BC56-F53B566972D6}">
      <dgm:prSet/>
      <dgm:spPr/>
      <dgm:t>
        <a:bodyPr/>
        <a:lstStyle/>
        <a:p>
          <a:pPr rtl="0"/>
          <a:r>
            <a:rPr lang="en-US" b="1" dirty="0" smtClean="0"/>
            <a:t>Idea</a:t>
          </a:r>
          <a:endParaRPr lang="en-US" b="1" dirty="0"/>
        </a:p>
      </dgm:t>
    </dgm:pt>
    <dgm:pt modelId="{DE4052E6-EAAF-42ED-8432-BFBEAFC336C2}" type="parTrans" cxnId="{703C23BD-27C5-475C-B942-F19BE9D5791B}">
      <dgm:prSet/>
      <dgm:spPr/>
      <dgm:t>
        <a:bodyPr/>
        <a:lstStyle/>
        <a:p>
          <a:endParaRPr lang="en-US"/>
        </a:p>
      </dgm:t>
    </dgm:pt>
    <dgm:pt modelId="{7387965A-C929-48DC-BCCB-09B70D3A9861}" type="sibTrans" cxnId="{703C23BD-27C5-475C-B942-F19BE9D5791B}">
      <dgm:prSet/>
      <dgm:spPr/>
      <dgm:t>
        <a:bodyPr/>
        <a:lstStyle/>
        <a:p>
          <a:endParaRPr lang="en-US"/>
        </a:p>
      </dgm:t>
    </dgm:pt>
    <dgm:pt modelId="{456C3FEE-E4F2-4048-94E4-C3B789753D5E}">
      <dgm:prSet/>
      <dgm:spPr/>
      <dgm:t>
        <a:bodyPr/>
        <a:lstStyle/>
        <a:p>
          <a:pPr rtl="0"/>
          <a:r>
            <a:rPr lang="en-US" dirty="0" smtClean="0"/>
            <a:t>Support Vietnamese for Vietnamese people.</a:t>
          </a:r>
          <a:endParaRPr lang="en-US" dirty="0"/>
        </a:p>
      </dgm:t>
    </dgm:pt>
    <dgm:pt modelId="{C5DD8B38-583C-4940-925E-68845409F36A}" type="parTrans" cxnId="{78716FFB-F78C-4FCB-81AA-185BD07D41A3}">
      <dgm:prSet/>
      <dgm:spPr/>
      <dgm:t>
        <a:bodyPr/>
        <a:lstStyle/>
        <a:p>
          <a:endParaRPr lang="en-US"/>
        </a:p>
      </dgm:t>
    </dgm:pt>
    <dgm:pt modelId="{062EBC53-8281-43CD-AF86-740BA44E0772}" type="sibTrans" cxnId="{78716FFB-F78C-4FCB-81AA-185BD07D41A3}">
      <dgm:prSet/>
      <dgm:spPr/>
      <dgm:t>
        <a:bodyPr/>
        <a:lstStyle/>
        <a:p>
          <a:endParaRPr lang="en-US"/>
        </a:p>
      </dgm:t>
    </dgm:pt>
    <dgm:pt modelId="{FBD4EF3D-8BD8-4C1C-BB55-CFA317232B22}">
      <dgm:prSet/>
      <dgm:spPr/>
      <dgm:t>
        <a:bodyPr/>
        <a:lstStyle/>
        <a:p>
          <a:pPr rtl="0"/>
          <a:r>
            <a:rPr lang="en-US" dirty="0" smtClean="0"/>
            <a:t>Have good features from current application.</a:t>
          </a:r>
          <a:endParaRPr lang="en-US" dirty="0"/>
        </a:p>
      </dgm:t>
    </dgm:pt>
    <dgm:pt modelId="{88C03087-A1D5-42CB-96D2-BF710B8D1F4E}" type="parTrans" cxnId="{96EFF5B9-9B5C-455F-A525-0DEC16D82CB5}">
      <dgm:prSet/>
      <dgm:spPr/>
      <dgm:t>
        <a:bodyPr/>
        <a:lstStyle/>
        <a:p>
          <a:endParaRPr lang="en-US"/>
        </a:p>
      </dgm:t>
    </dgm:pt>
    <dgm:pt modelId="{A16BE423-3270-4A4F-9358-18EEC368A44F}" type="sibTrans" cxnId="{96EFF5B9-9B5C-455F-A525-0DEC16D82CB5}">
      <dgm:prSet/>
      <dgm:spPr/>
      <dgm:t>
        <a:bodyPr/>
        <a:lstStyle/>
        <a:p>
          <a:endParaRPr lang="en-US"/>
        </a:p>
      </dgm:t>
    </dgm:pt>
    <dgm:pt modelId="{DC604F3D-B0F3-4611-A632-AE40CB56F0E4}">
      <dgm:prSet/>
      <dgm:spPr/>
      <dgm:t>
        <a:bodyPr/>
        <a:lstStyle/>
        <a:p>
          <a:pPr rtl="0"/>
          <a:r>
            <a:rPr lang="en-US" dirty="0" smtClean="0"/>
            <a:t>High performance with device and easy to use</a:t>
          </a:r>
          <a:endParaRPr lang="en-US" dirty="0"/>
        </a:p>
      </dgm:t>
    </dgm:pt>
    <dgm:pt modelId="{862F8DC4-BE64-4D2F-A5C5-111CB26947FD}" type="parTrans" cxnId="{672B4523-3431-4CDE-AE9E-4695A476F252}">
      <dgm:prSet/>
      <dgm:spPr/>
      <dgm:t>
        <a:bodyPr/>
        <a:lstStyle/>
        <a:p>
          <a:endParaRPr lang="en-US"/>
        </a:p>
      </dgm:t>
    </dgm:pt>
    <dgm:pt modelId="{3197435A-00F6-490F-B387-12AA525405B8}" type="sibTrans" cxnId="{672B4523-3431-4CDE-AE9E-4695A476F252}">
      <dgm:prSet/>
      <dgm:spPr/>
      <dgm:t>
        <a:bodyPr/>
        <a:lstStyle/>
        <a:p>
          <a:endParaRPr lang="en-US"/>
        </a:p>
      </dgm:t>
    </dgm:pt>
    <dgm:pt modelId="{AAB4C1AB-5BEF-4A33-8FCD-F56ED384DBF2}">
      <dgm:prSet/>
      <dgm:spPr/>
      <dgm:t>
        <a:bodyPr/>
        <a:lstStyle/>
        <a:p>
          <a:pPr rtl="0"/>
          <a:r>
            <a:rPr lang="en-US" dirty="0" smtClean="0"/>
            <a:t>Help people using windows phone and taxi driver can communicate better</a:t>
          </a:r>
          <a:endParaRPr lang="en-US" dirty="0"/>
        </a:p>
      </dgm:t>
    </dgm:pt>
    <dgm:pt modelId="{7CF8AA9D-FF2F-4571-B26B-F28E7FB85D3F}" type="parTrans" cxnId="{29BED655-7EFB-400B-98C2-4C184EA0DBB9}">
      <dgm:prSet/>
      <dgm:spPr/>
      <dgm:t>
        <a:bodyPr/>
        <a:lstStyle/>
        <a:p>
          <a:endParaRPr lang="en-US"/>
        </a:p>
      </dgm:t>
    </dgm:pt>
    <dgm:pt modelId="{91A69E36-60C2-41E5-A3AB-D40FD1D8EC2A}" type="sibTrans" cxnId="{29BED655-7EFB-400B-98C2-4C184EA0DBB9}">
      <dgm:prSet/>
      <dgm:spPr/>
      <dgm:t>
        <a:bodyPr/>
        <a:lstStyle/>
        <a:p>
          <a:endParaRPr lang="en-US"/>
        </a:p>
      </dgm:t>
    </dgm:pt>
    <dgm:pt modelId="{32543833-DAB5-4447-A88D-EEEBA2CD1170}" type="pres">
      <dgm:prSet presAssocID="{E66A5BBD-F454-4A54-A37B-42C03AC3D29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A2D56E-56DA-468C-94E5-E1D869F6C7FE}" type="pres">
      <dgm:prSet presAssocID="{EFE7E702-3AB6-45B6-BC56-F53B566972D6}" presName="vertOne" presStyleCnt="0"/>
      <dgm:spPr/>
    </dgm:pt>
    <dgm:pt modelId="{17B0DD82-2179-4448-A1D1-749A69A0691B}" type="pres">
      <dgm:prSet presAssocID="{EFE7E702-3AB6-45B6-BC56-F53B566972D6}" presName="txOne" presStyleLbl="node0" presStyleIdx="0" presStyleCnt="1" custLinFactNeighborX="-36" custLinFactNeighborY="-893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B40369-EB54-4393-A77F-893576933A81}" type="pres">
      <dgm:prSet presAssocID="{EFE7E702-3AB6-45B6-BC56-F53B566972D6}" presName="parTransOne" presStyleCnt="0"/>
      <dgm:spPr/>
    </dgm:pt>
    <dgm:pt modelId="{1FCDC00B-2189-48E1-8E1A-5D2B831F8D5B}" type="pres">
      <dgm:prSet presAssocID="{EFE7E702-3AB6-45B6-BC56-F53B566972D6}" presName="horzOne" presStyleCnt="0"/>
      <dgm:spPr/>
    </dgm:pt>
    <dgm:pt modelId="{E5A26BC9-AFCD-48F7-95B7-0C393A95C2E9}" type="pres">
      <dgm:prSet presAssocID="{456C3FEE-E4F2-4048-94E4-C3B789753D5E}" presName="vertTwo" presStyleCnt="0"/>
      <dgm:spPr/>
    </dgm:pt>
    <dgm:pt modelId="{7EECAE31-DE64-4B8D-934F-4BD4911EB339}" type="pres">
      <dgm:prSet presAssocID="{456C3FEE-E4F2-4048-94E4-C3B789753D5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C1C88A-AB20-4397-B0BC-98B24490F96A}" type="pres">
      <dgm:prSet presAssocID="{456C3FEE-E4F2-4048-94E4-C3B789753D5E}" presName="horzTwo" presStyleCnt="0"/>
      <dgm:spPr/>
    </dgm:pt>
    <dgm:pt modelId="{819986E0-957E-4355-8E0E-6FCD855DD73E}" type="pres">
      <dgm:prSet presAssocID="{062EBC53-8281-43CD-AF86-740BA44E0772}" presName="sibSpaceTwo" presStyleCnt="0"/>
      <dgm:spPr/>
    </dgm:pt>
    <dgm:pt modelId="{154DD789-8E84-4896-A63D-F28C7AB894E9}" type="pres">
      <dgm:prSet presAssocID="{FBD4EF3D-8BD8-4C1C-BB55-CFA317232B22}" presName="vertTwo" presStyleCnt="0"/>
      <dgm:spPr/>
    </dgm:pt>
    <dgm:pt modelId="{FD207A53-F3EB-490F-AF52-D8FD80B1F2ED}" type="pres">
      <dgm:prSet presAssocID="{FBD4EF3D-8BD8-4C1C-BB55-CFA317232B22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B04B8A-A8AA-4A5D-878D-02991CA8E598}" type="pres">
      <dgm:prSet presAssocID="{FBD4EF3D-8BD8-4C1C-BB55-CFA317232B22}" presName="horzTwo" presStyleCnt="0"/>
      <dgm:spPr/>
    </dgm:pt>
    <dgm:pt modelId="{E0B6E601-30C5-42C5-BD05-9BFA1AD203D2}" type="pres">
      <dgm:prSet presAssocID="{A16BE423-3270-4A4F-9358-18EEC368A44F}" presName="sibSpaceTwo" presStyleCnt="0"/>
      <dgm:spPr/>
    </dgm:pt>
    <dgm:pt modelId="{6C7FE220-86CE-4189-8983-E3B9F5A0CEED}" type="pres">
      <dgm:prSet presAssocID="{DC604F3D-B0F3-4611-A632-AE40CB56F0E4}" presName="vertTwo" presStyleCnt="0"/>
      <dgm:spPr/>
    </dgm:pt>
    <dgm:pt modelId="{1ECE600C-049B-4EAB-9A1C-32930F085284}" type="pres">
      <dgm:prSet presAssocID="{DC604F3D-B0F3-4611-A632-AE40CB56F0E4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C0A91-3B55-4180-BBCA-C3E31045DBD0}" type="pres">
      <dgm:prSet presAssocID="{DC604F3D-B0F3-4611-A632-AE40CB56F0E4}" presName="horzTwo" presStyleCnt="0"/>
      <dgm:spPr/>
    </dgm:pt>
    <dgm:pt modelId="{98126222-F3EF-4971-A443-7551DDE725B6}" type="pres">
      <dgm:prSet presAssocID="{3197435A-00F6-490F-B387-12AA525405B8}" presName="sibSpaceTwo" presStyleCnt="0"/>
      <dgm:spPr/>
    </dgm:pt>
    <dgm:pt modelId="{464CC59B-4105-4E75-B219-0C70B58A5EA3}" type="pres">
      <dgm:prSet presAssocID="{AAB4C1AB-5BEF-4A33-8FCD-F56ED384DBF2}" presName="vertTwo" presStyleCnt="0"/>
      <dgm:spPr/>
    </dgm:pt>
    <dgm:pt modelId="{6E1FDC76-516A-499C-9FF8-4E6BEF9BCCD9}" type="pres">
      <dgm:prSet presAssocID="{AAB4C1AB-5BEF-4A33-8FCD-F56ED384DBF2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A88A48-D7CC-484C-A13F-2D747597AC19}" type="pres">
      <dgm:prSet presAssocID="{AAB4C1AB-5BEF-4A33-8FCD-F56ED384DBF2}" presName="horzTwo" presStyleCnt="0"/>
      <dgm:spPr/>
    </dgm:pt>
  </dgm:ptLst>
  <dgm:cxnLst>
    <dgm:cxn modelId="{29BED655-7EFB-400B-98C2-4C184EA0DBB9}" srcId="{EFE7E702-3AB6-45B6-BC56-F53B566972D6}" destId="{AAB4C1AB-5BEF-4A33-8FCD-F56ED384DBF2}" srcOrd="3" destOrd="0" parTransId="{7CF8AA9D-FF2F-4571-B26B-F28E7FB85D3F}" sibTransId="{91A69E36-60C2-41E5-A3AB-D40FD1D8EC2A}"/>
    <dgm:cxn modelId="{5E17E07E-8FF0-4948-B69A-938ED76F2A1D}" type="presOf" srcId="{E66A5BBD-F454-4A54-A37B-42C03AC3D291}" destId="{32543833-DAB5-4447-A88D-EEEBA2CD1170}" srcOrd="0" destOrd="0" presId="urn:microsoft.com/office/officeart/2005/8/layout/hierarchy4"/>
    <dgm:cxn modelId="{96EFF5B9-9B5C-455F-A525-0DEC16D82CB5}" srcId="{EFE7E702-3AB6-45B6-BC56-F53B566972D6}" destId="{FBD4EF3D-8BD8-4C1C-BB55-CFA317232B22}" srcOrd="1" destOrd="0" parTransId="{88C03087-A1D5-42CB-96D2-BF710B8D1F4E}" sibTransId="{A16BE423-3270-4A4F-9358-18EEC368A44F}"/>
    <dgm:cxn modelId="{4F17AA1F-60F8-4166-98AB-DA7BF3ED236E}" type="presOf" srcId="{EFE7E702-3AB6-45B6-BC56-F53B566972D6}" destId="{17B0DD82-2179-4448-A1D1-749A69A0691B}" srcOrd="0" destOrd="0" presId="urn:microsoft.com/office/officeart/2005/8/layout/hierarchy4"/>
    <dgm:cxn modelId="{FE157FEC-1C95-4511-AF4D-17303D0411EA}" type="presOf" srcId="{456C3FEE-E4F2-4048-94E4-C3B789753D5E}" destId="{7EECAE31-DE64-4B8D-934F-4BD4911EB339}" srcOrd="0" destOrd="0" presId="urn:microsoft.com/office/officeart/2005/8/layout/hierarchy4"/>
    <dgm:cxn modelId="{BD926775-7015-4167-B9A6-EAE2F5F43DFC}" type="presOf" srcId="{AAB4C1AB-5BEF-4A33-8FCD-F56ED384DBF2}" destId="{6E1FDC76-516A-499C-9FF8-4E6BEF9BCCD9}" srcOrd="0" destOrd="0" presId="urn:microsoft.com/office/officeart/2005/8/layout/hierarchy4"/>
    <dgm:cxn modelId="{672B4523-3431-4CDE-AE9E-4695A476F252}" srcId="{EFE7E702-3AB6-45B6-BC56-F53B566972D6}" destId="{DC604F3D-B0F3-4611-A632-AE40CB56F0E4}" srcOrd="2" destOrd="0" parTransId="{862F8DC4-BE64-4D2F-A5C5-111CB26947FD}" sibTransId="{3197435A-00F6-490F-B387-12AA525405B8}"/>
    <dgm:cxn modelId="{703C23BD-27C5-475C-B942-F19BE9D5791B}" srcId="{E66A5BBD-F454-4A54-A37B-42C03AC3D291}" destId="{EFE7E702-3AB6-45B6-BC56-F53B566972D6}" srcOrd="0" destOrd="0" parTransId="{DE4052E6-EAAF-42ED-8432-BFBEAFC336C2}" sibTransId="{7387965A-C929-48DC-BCCB-09B70D3A9861}"/>
    <dgm:cxn modelId="{3BF56AF5-5BF4-48EA-B6B2-80E10B3CBAF8}" type="presOf" srcId="{FBD4EF3D-8BD8-4C1C-BB55-CFA317232B22}" destId="{FD207A53-F3EB-490F-AF52-D8FD80B1F2ED}" srcOrd="0" destOrd="0" presId="urn:microsoft.com/office/officeart/2005/8/layout/hierarchy4"/>
    <dgm:cxn modelId="{EC8B0147-6DD3-4E54-92D5-2E6A9DEC30F0}" type="presOf" srcId="{DC604F3D-B0F3-4611-A632-AE40CB56F0E4}" destId="{1ECE600C-049B-4EAB-9A1C-32930F085284}" srcOrd="0" destOrd="0" presId="urn:microsoft.com/office/officeart/2005/8/layout/hierarchy4"/>
    <dgm:cxn modelId="{78716FFB-F78C-4FCB-81AA-185BD07D41A3}" srcId="{EFE7E702-3AB6-45B6-BC56-F53B566972D6}" destId="{456C3FEE-E4F2-4048-94E4-C3B789753D5E}" srcOrd="0" destOrd="0" parTransId="{C5DD8B38-583C-4940-925E-68845409F36A}" sibTransId="{062EBC53-8281-43CD-AF86-740BA44E0772}"/>
    <dgm:cxn modelId="{2F31FCE8-2B13-4D44-B112-5BD7D7AD1209}" type="presParOf" srcId="{32543833-DAB5-4447-A88D-EEEBA2CD1170}" destId="{06A2D56E-56DA-468C-94E5-E1D869F6C7FE}" srcOrd="0" destOrd="0" presId="urn:microsoft.com/office/officeart/2005/8/layout/hierarchy4"/>
    <dgm:cxn modelId="{898612B3-DBEF-46B4-B3C8-2AE2372435FB}" type="presParOf" srcId="{06A2D56E-56DA-468C-94E5-E1D869F6C7FE}" destId="{17B0DD82-2179-4448-A1D1-749A69A0691B}" srcOrd="0" destOrd="0" presId="urn:microsoft.com/office/officeart/2005/8/layout/hierarchy4"/>
    <dgm:cxn modelId="{96D7D876-F473-4D40-B3E2-30C3C9C08A3E}" type="presParOf" srcId="{06A2D56E-56DA-468C-94E5-E1D869F6C7FE}" destId="{74B40369-EB54-4393-A77F-893576933A81}" srcOrd="1" destOrd="0" presId="urn:microsoft.com/office/officeart/2005/8/layout/hierarchy4"/>
    <dgm:cxn modelId="{B456AA97-2FC1-49BB-A14B-D7596F68A44F}" type="presParOf" srcId="{06A2D56E-56DA-468C-94E5-E1D869F6C7FE}" destId="{1FCDC00B-2189-48E1-8E1A-5D2B831F8D5B}" srcOrd="2" destOrd="0" presId="urn:microsoft.com/office/officeart/2005/8/layout/hierarchy4"/>
    <dgm:cxn modelId="{B9D690E1-B876-4826-9127-47F4C332273A}" type="presParOf" srcId="{1FCDC00B-2189-48E1-8E1A-5D2B831F8D5B}" destId="{E5A26BC9-AFCD-48F7-95B7-0C393A95C2E9}" srcOrd="0" destOrd="0" presId="urn:microsoft.com/office/officeart/2005/8/layout/hierarchy4"/>
    <dgm:cxn modelId="{9E56E546-F6F1-4A56-9378-7686F69EA4A7}" type="presParOf" srcId="{E5A26BC9-AFCD-48F7-95B7-0C393A95C2E9}" destId="{7EECAE31-DE64-4B8D-934F-4BD4911EB339}" srcOrd="0" destOrd="0" presId="urn:microsoft.com/office/officeart/2005/8/layout/hierarchy4"/>
    <dgm:cxn modelId="{7613E168-30DB-44D7-9E0B-B9CF02683FE3}" type="presParOf" srcId="{E5A26BC9-AFCD-48F7-95B7-0C393A95C2E9}" destId="{CEC1C88A-AB20-4397-B0BC-98B24490F96A}" srcOrd="1" destOrd="0" presId="urn:microsoft.com/office/officeart/2005/8/layout/hierarchy4"/>
    <dgm:cxn modelId="{0B38740A-42C8-40A1-9B62-AC3ADC96E6FA}" type="presParOf" srcId="{1FCDC00B-2189-48E1-8E1A-5D2B831F8D5B}" destId="{819986E0-957E-4355-8E0E-6FCD855DD73E}" srcOrd="1" destOrd="0" presId="urn:microsoft.com/office/officeart/2005/8/layout/hierarchy4"/>
    <dgm:cxn modelId="{DA8F6333-CF91-404C-A0A4-691128FC804D}" type="presParOf" srcId="{1FCDC00B-2189-48E1-8E1A-5D2B831F8D5B}" destId="{154DD789-8E84-4896-A63D-F28C7AB894E9}" srcOrd="2" destOrd="0" presId="urn:microsoft.com/office/officeart/2005/8/layout/hierarchy4"/>
    <dgm:cxn modelId="{48A8EB8B-03D8-4474-B6D8-D2A78772675D}" type="presParOf" srcId="{154DD789-8E84-4896-A63D-F28C7AB894E9}" destId="{FD207A53-F3EB-490F-AF52-D8FD80B1F2ED}" srcOrd="0" destOrd="0" presId="urn:microsoft.com/office/officeart/2005/8/layout/hierarchy4"/>
    <dgm:cxn modelId="{9229936C-AA8E-473D-8654-461939A8ECA4}" type="presParOf" srcId="{154DD789-8E84-4896-A63D-F28C7AB894E9}" destId="{00B04B8A-A8AA-4A5D-878D-02991CA8E598}" srcOrd="1" destOrd="0" presId="urn:microsoft.com/office/officeart/2005/8/layout/hierarchy4"/>
    <dgm:cxn modelId="{59B2A748-719D-4566-9D92-2D275EF7571D}" type="presParOf" srcId="{1FCDC00B-2189-48E1-8E1A-5D2B831F8D5B}" destId="{E0B6E601-30C5-42C5-BD05-9BFA1AD203D2}" srcOrd="3" destOrd="0" presId="urn:microsoft.com/office/officeart/2005/8/layout/hierarchy4"/>
    <dgm:cxn modelId="{23AF6F77-6784-448D-8439-2301CD545210}" type="presParOf" srcId="{1FCDC00B-2189-48E1-8E1A-5D2B831F8D5B}" destId="{6C7FE220-86CE-4189-8983-E3B9F5A0CEED}" srcOrd="4" destOrd="0" presId="urn:microsoft.com/office/officeart/2005/8/layout/hierarchy4"/>
    <dgm:cxn modelId="{1FFED33E-D02D-404E-8B97-ED7AC15E027B}" type="presParOf" srcId="{6C7FE220-86CE-4189-8983-E3B9F5A0CEED}" destId="{1ECE600C-049B-4EAB-9A1C-32930F085284}" srcOrd="0" destOrd="0" presId="urn:microsoft.com/office/officeart/2005/8/layout/hierarchy4"/>
    <dgm:cxn modelId="{0F94EF81-E457-4937-BC31-4149E54F4885}" type="presParOf" srcId="{6C7FE220-86CE-4189-8983-E3B9F5A0CEED}" destId="{796C0A91-3B55-4180-BBCA-C3E31045DBD0}" srcOrd="1" destOrd="0" presId="urn:microsoft.com/office/officeart/2005/8/layout/hierarchy4"/>
    <dgm:cxn modelId="{E25DD1EC-1C26-47E8-8A60-664D8C553672}" type="presParOf" srcId="{1FCDC00B-2189-48E1-8E1A-5D2B831F8D5B}" destId="{98126222-F3EF-4971-A443-7551DDE725B6}" srcOrd="5" destOrd="0" presId="urn:microsoft.com/office/officeart/2005/8/layout/hierarchy4"/>
    <dgm:cxn modelId="{4C1551F1-5DBC-4FCA-804C-80D3675D0794}" type="presParOf" srcId="{1FCDC00B-2189-48E1-8E1A-5D2B831F8D5B}" destId="{464CC59B-4105-4E75-B219-0C70B58A5EA3}" srcOrd="6" destOrd="0" presId="urn:microsoft.com/office/officeart/2005/8/layout/hierarchy4"/>
    <dgm:cxn modelId="{C3F43B84-2AF2-4382-86F7-4DF4977DA208}" type="presParOf" srcId="{464CC59B-4105-4E75-B219-0C70B58A5EA3}" destId="{6E1FDC76-516A-499C-9FF8-4E6BEF9BCCD9}" srcOrd="0" destOrd="0" presId="urn:microsoft.com/office/officeart/2005/8/layout/hierarchy4"/>
    <dgm:cxn modelId="{D6B5E4A9-4A49-47A6-8059-7DCC712BC07A}" type="presParOf" srcId="{464CC59B-4105-4E75-B219-0C70B58A5EA3}" destId="{10A88A48-D7CC-484C-A13F-2D747597AC1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DA03D5-9541-4CAF-8A87-411A92293AD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5BD1B9-D4BF-4571-ADA3-FD0CCA7ABB7E}">
      <dgm:prSet custT="1"/>
      <dgm:spPr/>
      <dgm:t>
        <a:bodyPr/>
        <a:lstStyle/>
        <a:p>
          <a:pPr rtl="0"/>
          <a:r>
            <a:rPr lang="en-US" sz="3000" b="1" dirty="0" smtClean="0"/>
            <a:t>Objectives and Goals </a:t>
          </a:r>
          <a:endParaRPr lang="en-US" sz="3000" b="1" dirty="0"/>
        </a:p>
      </dgm:t>
    </dgm:pt>
    <dgm:pt modelId="{3004B281-1CE4-4BC7-9F31-3CD2F4D4355B}" type="parTrans" cxnId="{FC17D51C-BF7A-4ECF-B19E-EA90CB41BE8A}">
      <dgm:prSet/>
      <dgm:spPr/>
      <dgm:t>
        <a:bodyPr/>
        <a:lstStyle/>
        <a:p>
          <a:endParaRPr lang="en-US"/>
        </a:p>
      </dgm:t>
    </dgm:pt>
    <dgm:pt modelId="{2F6F7557-B90C-47D6-8B65-B6A4F5DE14F1}" type="sibTrans" cxnId="{FC17D51C-BF7A-4ECF-B19E-EA90CB41BE8A}">
      <dgm:prSet/>
      <dgm:spPr/>
      <dgm:t>
        <a:bodyPr/>
        <a:lstStyle/>
        <a:p>
          <a:endParaRPr lang="en-US"/>
        </a:p>
      </dgm:t>
    </dgm:pt>
    <dgm:pt modelId="{D968CA7C-4B8C-40D6-9626-664F04633AF9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Fulfill requirements from FPT University.</a:t>
          </a:r>
          <a:endParaRPr lang="en-US" dirty="0"/>
        </a:p>
      </dgm:t>
    </dgm:pt>
    <dgm:pt modelId="{3D17D930-B087-4F5A-9781-6864A48CE957}" type="parTrans" cxnId="{A6D59BAA-A9D4-4CC7-A826-E04A6307405B}">
      <dgm:prSet/>
      <dgm:spPr/>
      <dgm:t>
        <a:bodyPr/>
        <a:lstStyle/>
        <a:p>
          <a:endParaRPr lang="en-US"/>
        </a:p>
      </dgm:t>
    </dgm:pt>
    <dgm:pt modelId="{9000A232-EBD4-48AD-AA39-02684D910D1A}" type="sibTrans" cxnId="{A6D59BAA-A9D4-4CC7-A826-E04A6307405B}">
      <dgm:prSet/>
      <dgm:spPr/>
      <dgm:t>
        <a:bodyPr/>
        <a:lstStyle/>
        <a:p>
          <a:endParaRPr lang="en-US"/>
        </a:p>
      </dgm:t>
    </dgm:pt>
    <dgm:pt modelId="{005D9F8C-5110-4B43-8D1B-BC3F1BB3C011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Develop a product that expressed the above ideas.</a:t>
          </a:r>
          <a:endParaRPr lang="en-US" dirty="0"/>
        </a:p>
      </dgm:t>
    </dgm:pt>
    <dgm:pt modelId="{60E9D526-86A9-475C-A91F-51EA75B98B55}" type="parTrans" cxnId="{9D1E1A9F-AC62-4617-A3C1-7B65642B0D2D}">
      <dgm:prSet/>
      <dgm:spPr/>
      <dgm:t>
        <a:bodyPr/>
        <a:lstStyle/>
        <a:p>
          <a:endParaRPr lang="en-US"/>
        </a:p>
      </dgm:t>
    </dgm:pt>
    <dgm:pt modelId="{48D7A2B7-719C-43E9-B6E0-96C364064332}" type="sibTrans" cxnId="{9D1E1A9F-AC62-4617-A3C1-7B65642B0D2D}">
      <dgm:prSet/>
      <dgm:spPr/>
      <dgm:t>
        <a:bodyPr/>
        <a:lstStyle/>
        <a:p>
          <a:endParaRPr lang="en-US"/>
        </a:p>
      </dgm:t>
    </dgm:pt>
    <dgm:pt modelId="{B96E9324-4A9A-4406-BC12-36B06C0AE99B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Study how to develop application on Windows Phone OS.</a:t>
          </a:r>
          <a:endParaRPr lang="en-US" dirty="0"/>
        </a:p>
      </dgm:t>
    </dgm:pt>
    <dgm:pt modelId="{8872E269-6167-4F23-9204-69BB53A6A863}" type="parTrans" cxnId="{C4BF34A0-D1B0-41CA-83A2-1D675C7B6F56}">
      <dgm:prSet/>
      <dgm:spPr/>
      <dgm:t>
        <a:bodyPr/>
        <a:lstStyle/>
        <a:p>
          <a:endParaRPr lang="en-US"/>
        </a:p>
      </dgm:t>
    </dgm:pt>
    <dgm:pt modelId="{EA7620F0-A5D4-48D9-8886-6D05D0B5EB1B}" type="sibTrans" cxnId="{C4BF34A0-D1B0-41CA-83A2-1D675C7B6F56}">
      <dgm:prSet/>
      <dgm:spPr/>
      <dgm:t>
        <a:bodyPr/>
        <a:lstStyle/>
        <a:p>
          <a:endParaRPr lang="en-US"/>
        </a:p>
      </dgm:t>
    </dgm:pt>
    <dgm:pt modelId="{E2F5ECCE-57EF-43B5-B3AD-F50497B108CA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Apply software development process for this project.</a:t>
          </a:r>
          <a:endParaRPr lang="en-US" dirty="0"/>
        </a:p>
      </dgm:t>
    </dgm:pt>
    <dgm:pt modelId="{882FA3C8-309D-483F-9067-22626210E1CA}" type="parTrans" cxnId="{C8FC9FD5-BABE-4EDB-B6A0-3B842E4A0205}">
      <dgm:prSet/>
      <dgm:spPr/>
      <dgm:t>
        <a:bodyPr/>
        <a:lstStyle/>
        <a:p>
          <a:endParaRPr lang="en-US"/>
        </a:p>
      </dgm:t>
    </dgm:pt>
    <dgm:pt modelId="{65295DF2-9252-44A8-A182-A62FCC99FC6F}" type="sibTrans" cxnId="{C8FC9FD5-BABE-4EDB-B6A0-3B842E4A0205}">
      <dgm:prSet/>
      <dgm:spPr/>
      <dgm:t>
        <a:bodyPr/>
        <a:lstStyle/>
        <a:p>
          <a:endParaRPr lang="en-US"/>
        </a:p>
      </dgm:t>
    </dgm:pt>
    <dgm:pt modelId="{075A7139-A164-4104-BCEB-84612A441F87}">
      <dgm:prSet/>
      <dgm:spPr>
        <a:noFill/>
        <a:ln>
          <a:noFill/>
        </a:ln>
      </dgm:spPr>
      <dgm:t>
        <a:bodyPr/>
        <a:lstStyle/>
        <a:p>
          <a:pPr rtl="0"/>
          <a:r>
            <a:rPr lang="en-US" dirty="0" smtClean="0"/>
            <a:t>Have skills in communication, time management, risks management etc.</a:t>
          </a:r>
          <a:endParaRPr lang="en-US" dirty="0"/>
        </a:p>
      </dgm:t>
    </dgm:pt>
    <dgm:pt modelId="{AFD368A5-454E-4830-A7AC-1A7374B82F09}" type="parTrans" cxnId="{8FF95943-2E39-4B6D-8855-220B893A5F03}">
      <dgm:prSet/>
      <dgm:spPr/>
      <dgm:t>
        <a:bodyPr/>
        <a:lstStyle/>
        <a:p>
          <a:endParaRPr lang="en-US"/>
        </a:p>
      </dgm:t>
    </dgm:pt>
    <dgm:pt modelId="{3D44268D-1185-49B3-805C-57D1628168A1}" type="sibTrans" cxnId="{8FF95943-2E39-4B6D-8855-220B893A5F03}">
      <dgm:prSet/>
      <dgm:spPr/>
      <dgm:t>
        <a:bodyPr/>
        <a:lstStyle/>
        <a:p>
          <a:endParaRPr lang="en-US"/>
        </a:p>
      </dgm:t>
    </dgm:pt>
    <dgm:pt modelId="{45898BDC-AB4D-4339-913E-8C765B073E97}" type="pres">
      <dgm:prSet presAssocID="{83DA03D5-9541-4CAF-8A87-411A92293A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75F0BC-458E-4B1A-92D6-0321C0D528FA}" type="pres">
      <dgm:prSet presAssocID="{2B5BD1B9-D4BF-4571-ADA3-FD0CCA7ABB7E}" presName="parentLin" presStyleCnt="0"/>
      <dgm:spPr/>
    </dgm:pt>
    <dgm:pt modelId="{A019C586-3D50-43C0-B9DF-0443EDC530C1}" type="pres">
      <dgm:prSet presAssocID="{2B5BD1B9-D4BF-4571-ADA3-FD0CCA7ABB7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DCC30B98-EA1F-4E3A-8771-2303071BFB67}" type="pres">
      <dgm:prSet presAssocID="{2B5BD1B9-D4BF-4571-ADA3-FD0CCA7ABB7E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EB8ED-BE15-409E-9B59-7044B7D421BC}" type="pres">
      <dgm:prSet presAssocID="{2B5BD1B9-D4BF-4571-ADA3-FD0CCA7ABB7E}" presName="negativeSpace" presStyleCnt="0"/>
      <dgm:spPr/>
    </dgm:pt>
    <dgm:pt modelId="{5A8ECFA1-FB7A-4639-A16D-8D1ADCFD89D7}" type="pres">
      <dgm:prSet presAssocID="{2B5BD1B9-D4BF-4571-ADA3-FD0CCA7ABB7E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17D51C-BF7A-4ECF-B19E-EA90CB41BE8A}" srcId="{83DA03D5-9541-4CAF-8A87-411A92293AD8}" destId="{2B5BD1B9-D4BF-4571-ADA3-FD0CCA7ABB7E}" srcOrd="0" destOrd="0" parTransId="{3004B281-1CE4-4BC7-9F31-3CD2F4D4355B}" sibTransId="{2F6F7557-B90C-47D6-8B65-B6A4F5DE14F1}"/>
    <dgm:cxn modelId="{9D1E1A9F-AC62-4617-A3C1-7B65642B0D2D}" srcId="{2B5BD1B9-D4BF-4571-ADA3-FD0CCA7ABB7E}" destId="{005D9F8C-5110-4B43-8D1B-BC3F1BB3C011}" srcOrd="1" destOrd="0" parTransId="{60E9D526-86A9-475C-A91F-51EA75B98B55}" sibTransId="{48D7A2B7-719C-43E9-B6E0-96C364064332}"/>
    <dgm:cxn modelId="{9AB16934-D5A3-45F3-AF54-67CA69555C7B}" type="presOf" srcId="{E2F5ECCE-57EF-43B5-B3AD-F50497B108CA}" destId="{5A8ECFA1-FB7A-4639-A16D-8D1ADCFD89D7}" srcOrd="0" destOrd="3" presId="urn:microsoft.com/office/officeart/2005/8/layout/list1"/>
    <dgm:cxn modelId="{5CE3E2C9-A54F-4BDE-8EAB-A1901EC16D75}" type="presOf" srcId="{2B5BD1B9-D4BF-4571-ADA3-FD0CCA7ABB7E}" destId="{DCC30B98-EA1F-4E3A-8771-2303071BFB67}" srcOrd="1" destOrd="0" presId="urn:microsoft.com/office/officeart/2005/8/layout/list1"/>
    <dgm:cxn modelId="{0B0B9735-2AF3-45EA-A77D-AA10FFE1DC40}" type="presOf" srcId="{075A7139-A164-4104-BCEB-84612A441F87}" destId="{5A8ECFA1-FB7A-4639-A16D-8D1ADCFD89D7}" srcOrd="0" destOrd="4" presId="urn:microsoft.com/office/officeart/2005/8/layout/list1"/>
    <dgm:cxn modelId="{D7096B90-F2F4-4DD5-952A-73D22583493D}" type="presOf" srcId="{005D9F8C-5110-4B43-8D1B-BC3F1BB3C011}" destId="{5A8ECFA1-FB7A-4639-A16D-8D1ADCFD89D7}" srcOrd="0" destOrd="1" presId="urn:microsoft.com/office/officeart/2005/8/layout/list1"/>
    <dgm:cxn modelId="{5FFAECFF-C2A2-4779-94A0-6F6BD7383BD1}" type="presOf" srcId="{83DA03D5-9541-4CAF-8A87-411A92293AD8}" destId="{45898BDC-AB4D-4339-913E-8C765B073E97}" srcOrd="0" destOrd="0" presId="urn:microsoft.com/office/officeart/2005/8/layout/list1"/>
    <dgm:cxn modelId="{49C23A21-8D79-43DD-AE41-2BCBD78CA17C}" type="presOf" srcId="{D968CA7C-4B8C-40D6-9626-664F04633AF9}" destId="{5A8ECFA1-FB7A-4639-A16D-8D1ADCFD89D7}" srcOrd="0" destOrd="0" presId="urn:microsoft.com/office/officeart/2005/8/layout/list1"/>
    <dgm:cxn modelId="{C4BF34A0-D1B0-41CA-83A2-1D675C7B6F56}" srcId="{2B5BD1B9-D4BF-4571-ADA3-FD0CCA7ABB7E}" destId="{B96E9324-4A9A-4406-BC12-36B06C0AE99B}" srcOrd="2" destOrd="0" parTransId="{8872E269-6167-4F23-9204-69BB53A6A863}" sibTransId="{EA7620F0-A5D4-48D9-8886-6D05D0B5EB1B}"/>
    <dgm:cxn modelId="{A6D59BAA-A9D4-4CC7-A826-E04A6307405B}" srcId="{2B5BD1B9-D4BF-4571-ADA3-FD0CCA7ABB7E}" destId="{D968CA7C-4B8C-40D6-9626-664F04633AF9}" srcOrd="0" destOrd="0" parTransId="{3D17D930-B087-4F5A-9781-6864A48CE957}" sibTransId="{9000A232-EBD4-48AD-AA39-02684D910D1A}"/>
    <dgm:cxn modelId="{C8FC9FD5-BABE-4EDB-B6A0-3B842E4A0205}" srcId="{2B5BD1B9-D4BF-4571-ADA3-FD0CCA7ABB7E}" destId="{E2F5ECCE-57EF-43B5-B3AD-F50497B108CA}" srcOrd="3" destOrd="0" parTransId="{882FA3C8-309D-483F-9067-22626210E1CA}" sibTransId="{65295DF2-9252-44A8-A182-A62FCC99FC6F}"/>
    <dgm:cxn modelId="{BC8E5B51-CEDE-4F60-9372-A7CF168A3B95}" type="presOf" srcId="{B96E9324-4A9A-4406-BC12-36B06C0AE99B}" destId="{5A8ECFA1-FB7A-4639-A16D-8D1ADCFD89D7}" srcOrd="0" destOrd="2" presId="urn:microsoft.com/office/officeart/2005/8/layout/list1"/>
    <dgm:cxn modelId="{91785095-B643-4ACD-A28D-6608966F5C6E}" type="presOf" srcId="{2B5BD1B9-D4BF-4571-ADA3-FD0CCA7ABB7E}" destId="{A019C586-3D50-43C0-B9DF-0443EDC530C1}" srcOrd="0" destOrd="0" presId="urn:microsoft.com/office/officeart/2005/8/layout/list1"/>
    <dgm:cxn modelId="{8FF95943-2E39-4B6D-8855-220B893A5F03}" srcId="{2B5BD1B9-D4BF-4571-ADA3-FD0CCA7ABB7E}" destId="{075A7139-A164-4104-BCEB-84612A441F87}" srcOrd="4" destOrd="0" parTransId="{AFD368A5-454E-4830-A7AC-1A7374B82F09}" sibTransId="{3D44268D-1185-49B3-805C-57D1628168A1}"/>
    <dgm:cxn modelId="{D67D03F5-D281-43CD-A423-096CB59389DB}" type="presParOf" srcId="{45898BDC-AB4D-4339-913E-8C765B073E97}" destId="{F575F0BC-458E-4B1A-92D6-0321C0D528FA}" srcOrd="0" destOrd="0" presId="urn:microsoft.com/office/officeart/2005/8/layout/list1"/>
    <dgm:cxn modelId="{25CC1270-31F8-46CD-83B4-F1657DC6C697}" type="presParOf" srcId="{F575F0BC-458E-4B1A-92D6-0321C0D528FA}" destId="{A019C586-3D50-43C0-B9DF-0443EDC530C1}" srcOrd="0" destOrd="0" presId="urn:microsoft.com/office/officeart/2005/8/layout/list1"/>
    <dgm:cxn modelId="{4EBE76AA-95FE-4357-831F-96F4117F1399}" type="presParOf" srcId="{F575F0BC-458E-4B1A-92D6-0321C0D528FA}" destId="{DCC30B98-EA1F-4E3A-8771-2303071BFB67}" srcOrd="1" destOrd="0" presId="urn:microsoft.com/office/officeart/2005/8/layout/list1"/>
    <dgm:cxn modelId="{F47E7722-E4F3-4D0B-B52F-58092A4A6B67}" type="presParOf" srcId="{45898BDC-AB4D-4339-913E-8C765B073E97}" destId="{2A4EB8ED-BE15-409E-9B59-7044B7D421BC}" srcOrd="1" destOrd="0" presId="urn:microsoft.com/office/officeart/2005/8/layout/list1"/>
    <dgm:cxn modelId="{B9BC6CDF-BA3F-4104-90D9-B167D693C7B1}" type="presParOf" srcId="{45898BDC-AB4D-4339-913E-8C765B073E97}" destId="{5A8ECFA1-FB7A-4639-A16D-8D1ADCFD89D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Software Process Model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FFD8E367-D5CE-432F-83DD-A1A20315BD83}">
      <dgm:prSet/>
      <dgm:spPr/>
      <dgm:t>
        <a:bodyPr/>
        <a:lstStyle/>
        <a:p>
          <a:pPr rtl="0"/>
          <a:r>
            <a:rPr lang="en-US" dirty="0" smtClean="0"/>
            <a:t>Software Project Plan</a:t>
          </a:r>
          <a:endParaRPr lang="en-US" dirty="0"/>
        </a:p>
      </dgm:t>
    </dgm:pt>
    <dgm:pt modelId="{27BCC789-A330-43C4-A06E-6DE6A02104EA}" type="parTrans" cxnId="{F46F5ECA-1832-47F9-A8A2-5427A764A0A7}">
      <dgm:prSet/>
      <dgm:spPr/>
      <dgm:t>
        <a:bodyPr/>
        <a:lstStyle/>
        <a:p>
          <a:endParaRPr lang="en-US"/>
        </a:p>
      </dgm:t>
    </dgm:pt>
    <dgm:pt modelId="{BC96BA87-7561-4DFE-A2FF-6514740B57FB}" type="sibTrans" cxnId="{F46F5ECA-1832-47F9-A8A2-5427A764A0A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Project Organization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EDF7E7EB-47CA-4832-B89F-6E25F1359E96}">
      <dgm:prSet/>
      <dgm:spPr/>
      <dgm:t>
        <a:bodyPr/>
        <a:lstStyle/>
        <a:p>
          <a:pPr rtl="0"/>
          <a:r>
            <a:rPr lang="en-US" dirty="0" smtClean="0"/>
            <a:t>Equipment and Tools</a:t>
          </a:r>
          <a:endParaRPr lang="en-US" dirty="0"/>
        </a:p>
      </dgm:t>
    </dgm:pt>
    <dgm:pt modelId="{DA3A77C8-DB6F-4477-91D5-B70DFDD63841}" type="parTrans" cxnId="{AECC8F60-EE9D-4D98-A87A-DDC1C5C5E32D}">
      <dgm:prSet/>
      <dgm:spPr/>
      <dgm:t>
        <a:bodyPr/>
        <a:lstStyle/>
        <a:p>
          <a:endParaRPr lang="en-US"/>
        </a:p>
      </dgm:t>
    </dgm:pt>
    <dgm:pt modelId="{F7540D51-DF39-46F2-AA14-F4CD588E83F4}" type="sibTrans" cxnId="{AECC8F60-EE9D-4D98-A87A-DDC1C5C5E32D}">
      <dgm:prSet/>
      <dgm:spPr/>
      <dgm:t>
        <a:bodyPr/>
        <a:lstStyle/>
        <a:p>
          <a:endParaRPr lang="en-US"/>
        </a:p>
      </dgm:t>
    </dgm:pt>
    <dgm:pt modelId="{E4DD9087-BCB2-412C-99C5-9D0185878888}">
      <dgm:prSet/>
      <dgm:spPr/>
      <dgm:t>
        <a:bodyPr/>
        <a:lstStyle/>
        <a:p>
          <a:pPr rtl="0"/>
          <a:r>
            <a:rPr lang="en-US" dirty="0" smtClean="0"/>
            <a:t>Communication Management</a:t>
          </a:r>
          <a:endParaRPr lang="en-US" dirty="0"/>
        </a:p>
      </dgm:t>
    </dgm:pt>
    <dgm:pt modelId="{81379D01-253C-4DF7-8828-49DCD377E83C}" type="parTrans" cxnId="{0EE05D85-2D87-4C51-9F0E-1561AAE31FE3}">
      <dgm:prSet/>
      <dgm:spPr/>
      <dgm:t>
        <a:bodyPr/>
        <a:lstStyle/>
        <a:p>
          <a:endParaRPr lang="en-US"/>
        </a:p>
      </dgm:t>
    </dgm:pt>
    <dgm:pt modelId="{9C4B7E56-9373-4D82-95A1-6A1C61C6FE9F}" type="sibTrans" cxnId="{0EE05D85-2D87-4C51-9F0E-1561AAE31FE3}">
      <dgm:prSet/>
      <dgm:spPr/>
      <dgm:t>
        <a:bodyPr/>
        <a:lstStyle/>
        <a:p>
          <a:endParaRPr lang="en-US"/>
        </a:p>
      </dgm:t>
    </dgm:pt>
    <dgm:pt modelId="{D8483C7D-C4BD-4C6F-BD82-03C5C6C7418F}">
      <dgm:prSet/>
      <dgm:spPr/>
      <dgm:t>
        <a:bodyPr/>
        <a:lstStyle/>
        <a:p>
          <a:pPr rtl="0"/>
          <a:r>
            <a:rPr lang="en-US" dirty="0" smtClean="0"/>
            <a:t>Risk Management</a:t>
          </a:r>
          <a:endParaRPr lang="en-US" dirty="0"/>
        </a:p>
      </dgm:t>
    </dgm:pt>
    <dgm:pt modelId="{7B8DCC7C-BE97-4A98-B53F-95122D23F18E}" type="parTrans" cxnId="{919F53CD-6F4E-46FA-8DBB-7811C5B37B21}">
      <dgm:prSet/>
      <dgm:spPr/>
      <dgm:t>
        <a:bodyPr/>
        <a:lstStyle/>
        <a:p>
          <a:endParaRPr lang="en-US"/>
        </a:p>
      </dgm:t>
    </dgm:pt>
    <dgm:pt modelId="{05C51F5E-B0AE-45A5-8B92-0B5465C599FF}" type="sibTrans" cxnId="{919F53CD-6F4E-46FA-8DBB-7811C5B37B21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19171044-B306-4D3A-99AC-B1C2B7C5ABE2}" type="pres">
      <dgm:prSet presAssocID="{FFD8E367-D5CE-432F-83DD-A1A20315BD8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B5725-DAA7-42B0-B376-391CC0846D2C}" type="pres">
      <dgm:prSet presAssocID="{BC96BA87-7561-4DFE-A2FF-6514740B57FB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71C3A8-1E6A-41E2-99D8-22E0DDE2C98D}" type="pres">
      <dgm:prSet presAssocID="{15070B47-9964-466B-86ED-D7F25964F1A9}" presName="spacer" presStyleCnt="0"/>
      <dgm:spPr/>
    </dgm:pt>
    <dgm:pt modelId="{F561E76A-BF1E-4A6D-9744-55B4E71588F1}" type="pres">
      <dgm:prSet presAssocID="{EDF7E7EB-47CA-4832-B89F-6E25F1359E9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EC157-08B2-4BB3-9DD5-08463A58FAD0}" type="pres">
      <dgm:prSet presAssocID="{F7540D51-DF39-46F2-AA14-F4CD588E83F4}" presName="spacer" presStyleCnt="0"/>
      <dgm:spPr/>
    </dgm:pt>
    <dgm:pt modelId="{8B9CD12B-E6FA-4FD0-A08B-D548DAD29259}" type="pres">
      <dgm:prSet presAssocID="{E4DD9087-BCB2-412C-99C5-9D0185878888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E1EB2-5811-4592-9065-CF9E7D56CD56}" type="pres">
      <dgm:prSet presAssocID="{9C4B7E56-9373-4D82-95A1-6A1C61C6FE9F}" presName="spacer" presStyleCnt="0"/>
      <dgm:spPr/>
    </dgm:pt>
    <dgm:pt modelId="{803C1FBF-7F37-49FC-8DF7-30FFEA996821}" type="pres">
      <dgm:prSet presAssocID="{D8483C7D-C4BD-4C6F-BD82-03C5C6C7418F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E05D85-2D87-4C51-9F0E-1561AAE31FE3}" srcId="{0A3F1725-3EEB-4297-BD4E-EC854640D10A}" destId="{E4DD9087-BCB2-412C-99C5-9D0185878888}" srcOrd="4" destOrd="0" parTransId="{81379D01-253C-4DF7-8828-49DCD377E83C}" sibTransId="{9C4B7E56-9373-4D82-95A1-6A1C61C6FE9F}"/>
    <dgm:cxn modelId="{BA4D2A6B-DDDE-4651-B5C0-90258BBCE7BC}" type="presOf" srcId="{0A3F1725-3EEB-4297-BD4E-EC854640D10A}" destId="{548DA15A-FDA5-4C70-99DD-7AB4F49804ED}" srcOrd="0" destOrd="0" presId="urn:microsoft.com/office/officeart/2005/8/layout/vList2"/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1302A90F-595E-4858-B985-28CC3470995B}" type="presOf" srcId="{EDF7E7EB-47CA-4832-B89F-6E25F1359E96}" destId="{F561E76A-BF1E-4A6D-9744-55B4E71588F1}" srcOrd="0" destOrd="0" presId="urn:microsoft.com/office/officeart/2005/8/layout/vList2"/>
    <dgm:cxn modelId="{AECC8F60-EE9D-4D98-A87A-DDC1C5C5E32D}" srcId="{0A3F1725-3EEB-4297-BD4E-EC854640D10A}" destId="{EDF7E7EB-47CA-4832-B89F-6E25F1359E96}" srcOrd="3" destOrd="0" parTransId="{DA3A77C8-DB6F-4477-91D5-B70DFDD63841}" sibTransId="{F7540D51-DF39-46F2-AA14-F4CD588E83F4}"/>
    <dgm:cxn modelId="{F46F5ECA-1832-47F9-A8A2-5427A764A0A7}" srcId="{0A3F1725-3EEB-4297-BD4E-EC854640D10A}" destId="{FFD8E367-D5CE-432F-83DD-A1A20315BD83}" srcOrd="1" destOrd="0" parTransId="{27BCC789-A330-43C4-A06E-6DE6A02104EA}" sibTransId="{BC96BA87-7561-4DFE-A2FF-6514740B57FB}"/>
    <dgm:cxn modelId="{1CB10894-9089-43BF-891B-21E50445410F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4479BE76-E002-4D6C-BCE9-321480F1056F}" type="presOf" srcId="{FFD8E367-D5CE-432F-83DD-A1A20315BD83}" destId="{19171044-B306-4D3A-99AC-B1C2B7C5ABE2}" srcOrd="0" destOrd="0" presId="urn:microsoft.com/office/officeart/2005/8/layout/vList2"/>
    <dgm:cxn modelId="{32F4F444-C1DF-4821-BC11-FED1D63ECD5A}" type="presOf" srcId="{D8483C7D-C4BD-4C6F-BD82-03C5C6C7418F}" destId="{803C1FBF-7F37-49FC-8DF7-30FFEA996821}" srcOrd="0" destOrd="0" presId="urn:microsoft.com/office/officeart/2005/8/layout/vList2"/>
    <dgm:cxn modelId="{919F53CD-6F4E-46FA-8DBB-7811C5B37B21}" srcId="{0A3F1725-3EEB-4297-BD4E-EC854640D10A}" destId="{D8483C7D-C4BD-4C6F-BD82-03C5C6C7418F}" srcOrd="5" destOrd="0" parTransId="{7B8DCC7C-BE97-4A98-B53F-95122D23F18E}" sibTransId="{05C51F5E-B0AE-45A5-8B92-0B5465C599FF}"/>
    <dgm:cxn modelId="{BFC5E9FB-2611-4C7B-AB7D-8BAEF4A9E2A8}" type="presOf" srcId="{909411F3-0272-4EA7-9B1E-92196C75E57C}" destId="{68742E77-85DD-4EFE-AC6B-90E92EA938A9}" srcOrd="0" destOrd="0" presId="urn:microsoft.com/office/officeart/2005/8/layout/vList2"/>
    <dgm:cxn modelId="{CA74DBFC-F519-4B0A-A698-C95916047158}" type="presOf" srcId="{E4DD9087-BCB2-412C-99C5-9D0185878888}" destId="{8B9CD12B-E6FA-4FD0-A08B-D548DAD29259}" srcOrd="0" destOrd="0" presId="urn:microsoft.com/office/officeart/2005/8/layout/vList2"/>
    <dgm:cxn modelId="{AD58205B-4728-485C-889F-460FCA0E8BD0}" type="presParOf" srcId="{548DA15A-FDA5-4C70-99DD-7AB4F49804ED}" destId="{3238C2C1-1760-4D6A-BD6F-EECCAC74B18C}" srcOrd="0" destOrd="0" presId="urn:microsoft.com/office/officeart/2005/8/layout/vList2"/>
    <dgm:cxn modelId="{6CCBBD77-094E-4B07-8E3F-EB253B91C7C2}" type="presParOf" srcId="{548DA15A-FDA5-4C70-99DD-7AB4F49804ED}" destId="{FDBDB790-8C01-4BC5-94B3-7C8A5181CEE0}" srcOrd="1" destOrd="0" presId="urn:microsoft.com/office/officeart/2005/8/layout/vList2"/>
    <dgm:cxn modelId="{A7D2896E-3EFD-48F1-B14D-A75B66B6F16A}" type="presParOf" srcId="{548DA15A-FDA5-4C70-99DD-7AB4F49804ED}" destId="{19171044-B306-4D3A-99AC-B1C2B7C5ABE2}" srcOrd="2" destOrd="0" presId="urn:microsoft.com/office/officeart/2005/8/layout/vList2"/>
    <dgm:cxn modelId="{4C3FD643-3203-4DD8-B826-AAB823BADA39}" type="presParOf" srcId="{548DA15A-FDA5-4C70-99DD-7AB4F49804ED}" destId="{2B9B5725-DAA7-42B0-B376-391CC0846D2C}" srcOrd="3" destOrd="0" presId="urn:microsoft.com/office/officeart/2005/8/layout/vList2"/>
    <dgm:cxn modelId="{94F78384-9690-468E-B509-9AE350D9DDDA}" type="presParOf" srcId="{548DA15A-FDA5-4C70-99DD-7AB4F49804ED}" destId="{68742E77-85DD-4EFE-AC6B-90E92EA938A9}" srcOrd="4" destOrd="0" presId="urn:microsoft.com/office/officeart/2005/8/layout/vList2"/>
    <dgm:cxn modelId="{34449332-5DD4-4BE3-BE02-1A73A79B8D26}" type="presParOf" srcId="{548DA15A-FDA5-4C70-99DD-7AB4F49804ED}" destId="{6C71C3A8-1E6A-41E2-99D8-22E0DDE2C98D}" srcOrd="5" destOrd="0" presId="urn:microsoft.com/office/officeart/2005/8/layout/vList2"/>
    <dgm:cxn modelId="{1277094A-D71B-49B2-B34D-D318A5478988}" type="presParOf" srcId="{548DA15A-FDA5-4C70-99DD-7AB4F49804ED}" destId="{F561E76A-BF1E-4A6D-9744-55B4E71588F1}" srcOrd="6" destOrd="0" presId="urn:microsoft.com/office/officeart/2005/8/layout/vList2"/>
    <dgm:cxn modelId="{B0EBCCF1-2A20-4814-A3C1-2CF3D5305344}" type="presParOf" srcId="{548DA15A-FDA5-4C70-99DD-7AB4F49804ED}" destId="{CB0EC157-08B2-4BB3-9DD5-08463A58FAD0}" srcOrd="7" destOrd="0" presId="urn:microsoft.com/office/officeart/2005/8/layout/vList2"/>
    <dgm:cxn modelId="{E6765DCD-7713-454D-ABDD-D4CAA506C4F2}" type="presParOf" srcId="{548DA15A-FDA5-4C70-99DD-7AB4F49804ED}" destId="{8B9CD12B-E6FA-4FD0-A08B-D548DAD29259}" srcOrd="8" destOrd="0" presId="urn:microsoft.com/office/officeart/2005/8/layout/vList2"/>
    <dgm:cxn modelId="{6E7D77EA-4CD0-4DB6-B92C-C0ABE540E6ED}" type="presParOf" srcId="{548DA15A-FDA5-4C70-99DD-7AB4F49804ED}" destId="{505E1EB2-5811-4592-9065-CF9E7D56CD56}" srcOrd="9" destOrd="0" presId="urn:microsoft.com/office/officeart/2005/8/layout/vList2"/>
    <dgm:cxn modelId="{C453DF28-C42D-49B2-A2B3-2EA8B1AFB512}" type="presParOf" srcId="{548DA15A-FDA5-4C70-99DD-7AB4F49804ED}" destId="{803C1FBF-7F37-49FC-8DF7-30FFEA9968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F33EDB-EEBB-460B-BE45-E36055264F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217887-1B52-446C-82BE-F24AB4E9019D}">
      <dgm:prSet/>
      <dgm:spPr/>
      <dgm:t>
        <a:bodyPr/>
        <a:lstStyle/>
        <a:p>
          <a:pPr rtl="0"/>
          <a:r>
            <a:rPr lang="en-US" dirty="0" smtClean="0"/>
            <a:t>We can learn from time to time during our process, and use anything we learned to improve the product.</a:t>
          </a:r>
          <a:endParaRPr lang="en-US" dirty="0"/>
        </a:p>
      </dgm:t>
    </dgm:pt>
    <dgm:pt modelId="{654C2968-9D00-478F-B666-549F0D3FACA3}" type="parTrans" cxnId="{82EC18AD-605D-4A73-BDB6-062FD58BACD7}">
      <dgm:prSet/>
      <dgm:spPr/>
      <dgm:t>
        <a:bodyPr/>
        <a:lstStyle/>
        <a:p>
          <a:endParaRPr lang="en-US"/>
        </a:p>
      </dgm:t>
    </dgm:pt>
    <dgm:pt modelId="{A18C05BA-29F5-4A50-B45D-F1DED60F925E}" type="sibTrans" cxnId="{82EC18AD-605D-4A73-BDB6-062FD58BACD7}">
      <dgm:prSet/>
      <dgm:spPr/>
      <dgm:t>
        <a:bodyPr/>
        <a:lstStyle/>
        <a:p>
          <a:endParaRPr lang="en-US"/>
        </a:p>
      </dgm:t>
    </dgm:pt>
    <dgm:pt modelId="{C2EDA0D6-A512-4BB8-B1CC-F66BB8EE195A}">
      <dgm:prSet/>
      <dgm:spPr/>
      <dgm:t>
        <a:bodyPr/>
        <a:lstStyle/>
        <a:p>
          <a:pPr rtl="0"/>
          <a:r>
            <a:rPr lang="en-US" dirty="0" smtClean="0"/>
            <a:t>Through every iteration, we are able to control scope and requirements, flexibly update or even change anything if we think it will help us to have a better product.</a:t>
          </a:r>
          <a:endParaRPr lang="en-US" dirty="0"/>
        </a:p>
      </dgm:t>
    </dgm:pt>
    <dgm:pt modelId="{49FA6194-4767-4E94-9931-6951C98652F3}" type="parTrans" cxnId="{79A9A964-1E97-40D4-B37D-C1C8129ED29A}">
      <dgm:prSet/>
      <dgm:spPr/>
      <dgm:t>
        <a:bodyPr/>
        <a:lstStyle/>
        <a:p>
          <a:endParaRPr lang="en-US"/>
        </a:p>
      </dgm:t>
    </dgm:pt>
    <dgm:pt modelId="{6AD82CA0-0D82-4765-A924-A36D5870EFB2}" type="sibTrans" cxnId="{79A9A964-1E97-40D4-B37D-C1C8129ED29A}">
      <dgm:prSet/>
      <dgm:spPr/>
      <dgm:t>
        <a:bodyPr/>
        <a:lstStyle/>
        <a:p>
          <a:endParaRPr lang="en-US"/>
        </a:p>
      </dgm:t>
    </dgm:pt>
    <dgm:pt modelId="{0C9FA5AE-A009-4188-9E83-94F09C15953F}">
      <dgm:prSet/>
      <dgm:spPr/>
      <dgm:t>
        <a:bodyPr/>
        <a:lstStyle/>
        <a:p>
          <a:pPr rtl="0"/>
          <a:r>
            <a:rPr lang="en-US" dirty="0" smtClean="0"/>
            <a:t>Customers can respond after each build of the product.</a:t>
          </a:r>
          <a:endParaRPr lang="en-US" dirty="0"/>
        </a:p>
      </dgm:t>
    </dgm:pt>
    <dgm:pt modelId="{BCCD2793-9D4D-4F81-BEC2-3D60D9938055}" type="parTrans" cxnId="{9A38543F-4E81-4372-85C2-D86C01E149B7}">
      <dgm:prSet/>
      <dgm:spPr/>
      <dgm:t>
        <a:bodyPr/>
        <a:lstStyle/>
        <a:p>
          <a:endParaRPr lang="en-US"/>
        </a:p>
      </dgm:t>
    </dgm:pt>
    <dgm:pt modelId="{97B48DB1-3D2E-486A-BB7B-E0B0EE99B724}" type="sibTrans" cxnId="{9A38543F-4E81-4372-85C2-D86C01E149B7}">
      <dgm:prSet/>
      <dgm:spPr/>
      <dgm:t>
        <a:bodyPr/>
        <a:lstStyle/>
        <a:p>
          <a:endParaRPr lang="en-US"/>
        </a:p>
      </dgm:t>
    </dgm:pt>
    <dgm:pt modelId="{62E33085-B1CD-4CB5-BC14-48C37E4DA5CE}">
      <dgm:prSet/>
      <dgm:spPr/>
      <dgm:t>
        <a:bodyPr/>
        <a:lstStyle/>
        <a:p>
          <a:pPr rtl="0"/>
          <a:r>
            <a:rPr lang="en-US" dirty="0" smtClean="0"/>
            <a:t>It is easy to manage risks by dividing into many pieces and solve it as quick as possible in each iteration.</a:t>
          </a:r>
          <a:endParaRPr lang="en-US" dirty="0"/>
        </a:p>
      </dgm:t>
    </dgm:pt>
    <dgm:pt modelId="{6570CE38-54F7-4A86-A4F3-A2CB59E87DCD}" type="parTrans" cxnId="{CA825254-A5E3-4696-96A2-9BB1F96C0CC4}">
      <dgm:prSet/>
      <dgm:spPr/>
      <dgm:t>
        <a:bodyPr/>
        <a:lstStyle/>
        <a:p>
          <a:endParaRPr lang="en-US"/>
        </a:p>
      </dgm:t>
    </dgm:pt>
    <dgm:pt modelId="{2558A554-A5CE-4522-80FF-AC8C60FE4E80}" type="sibTrans" cxnId="{CA825254-A5E3-4696-96A2-9BB1F96C0CC4}">
      <dgm:prSet/>
      <dgm:spPr/>
      <dgm:t>
        <a:bodyPr/>
        <a:lstStyle/>
        <a:p>
          <a:endParaRPr lang="en-US"/>
        </a:p>
      </dgm:t>
    </dgm:pt>
    <dgm:pt modelId="{F04F0FE6-A3B2-4983-9241-557F9DB759B4}">
      <dgm:prSet/>
      <dgm:spPr/>
      <dgm:t>
        <a:bodyPr/>
        <a:lstStyle/>
        <a:p>
          <a:pPr rtl="0"/>
          <a:r>
            <a:rPr lang="en-US" dirty="0" smtClean="0"/>
            <a:t>It is also easy to test and debug during a smaller iteration.</a:t>
          </a:r>
          <a:endParaRPr lang="en-US" dirty="0"/>
        </a:p>
      </dgm:t>
    </dgm:pt>
    <dgm:pt modelId="{34BF30FD-E590-461D-BE7A-41524384A28A}" type="parTrans" cxnId="{27B3E017-0958-446A-B943-83EBC9303BA4}">
      <dgm:prSet/>
      <dgm:spPr/>
      <dgm:t>
        <a:bodyPr/>
        <a:lstStyle/>
        <a:p>
          <a:endParaRPr lang="en-US"/>
        </a:p>
      </dgm:t>
    </dgm:pt>
    <dgm:pt modelId="{0D759646-B38A-4D8B-8F64-1045692E852D}" type="sibTrans" cxnId="{27B3E017-0958-446A-B943-83EBC9303BA4}">
      <dgm:prSet/>
      <dgm:spPr/>
      <dgm:t>
        <a:bodyPr/>
        <a:lstStyle/>
        <a:p>
          <a:endParaRPr lang="en-US"/>
        </a:p>
      </dgm:t>
    </dgm:pt>
    <dgm:pt modelId="{333F652C-D96A-43F5-9FDB-72D2BED19951}" type="pres">
      <dgm:prSet presAssocID="{85F33EDB-EEBB-460B-BE45-E36055264F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F382A9-FB59-459F-A4DA-4758BBC1143B}" type="pres">
      <dgm:prSet presAssocID="{AB217887-1B52-446C-82BE-F24AB4E901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3F491-C42C-4607-8CA9-21338E9E69FF}" type="pres">
      <dgm:prSet presAssocID="{A18C05BA-29F5-4A50-B45D-F1DED60F925E}" presName="spacer" presStyleCnt="0"/>
      <dgm:spPr/>
    </dgm:pt>
    <dgm:pt modelId="{569B8156-1E28-4874-963E-C94C94CE312B}" type="pres">
      <dgm:prSet presAssocID="{C2EDA0D6-A512-4BB8-B1CC-F66BB8EE195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5B207-01A3-4DE8-BF78-0824BABE8C5F}" type="pres">
      <dgm:prSet presAssocID="{6AD82CA0-0D82-4765-A924-A36D5870EFB2}" presName="spacer" presStyleCnt="0"/>
      <dgm:spPr/>
    </dgm:pt>
    <dgm:pt modelId="{B4AC7BCC-5007-4AD4-AB00-BFC2FD2E025D}" type="pres">
      <dgm:prSet presAssocID="{0C9FA5AE-A009-4188-9E83-94F09C15953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7D556-AFC6-42F0-88D5-2B3CD4A85369}" type="pres">
      <dgm:prSet presAssocID="{97B48DB1-3D2E-486A-BB7B-E0B0EE99B724}" presName="spacer" presStyleCnt="0"/>
      <dgm:spPr/>
    </dgm:pt>
    <dgm:pt modelId="{86556A16-24AB-4A0B-A21A-1AADACF2EA17}" type="pres">
      <dgm:prSet presAssocID="{62E33085-B1CD-4CB5-BC14-48C37E4DA5C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04689-1F38-492F-823A-C2DEEEA7CC19}" type="pres">
      <dgm:prSet presAssocID="{2558A554-A5CE-4522-80FF-AC8C60FE4E80}" presName="spacer" presStyleCnt="0"/>
      <dgm:spPr/>
    </dgm:pt>
    <dgm:pt modelId="{2E40B51C-1E4A-4122-8BDE-5F6E57698E60}" type="pres">
      <dgm:prSet presAssocID="{F04F0FE6-A3B2-4983-9241-557F9DB759B4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084CA8-3757-41CD-8905-CF310790C202}" type="presOf" srcId="{62E33085-B1CD-4CB5-BC14-48C37E4DA5CE}" destId="{86556A16-24AB-4A0B-A21A-1AADACF2EA17}" srcOrd="0" destOrd="0" presId="urn:microsoft.com/office/officeart/2005/8/layout/vList2"/>
    <dgm:cxn modelId="{9A38543F-4E81-4372-85C2-D86C01E149B7}" srcId="{85F33EDB-EEBB-460B-BE45-E36055264F60}" destId="{0C9FA5AE-A009-4188-9E83-94F09C15953F}" srcOrd="2" destOrd="0" parTransId="{BCCD2793-9D4D-4F81-BEC2-3D60D9938055}" sibTransId="{97B48DB1-3D2E-486A-BB7B-E0B0EE99B724}"/>
    <dgm:cxn modelId="{17549E55-31B5-44F9-B9ED-EE10E1F524D1}" type="presOf" srcId="{85F33EDB-EEBB-460B-BE45-E36055264F60}" destId="{333F652C-D96A-43F5-9FDB-72D2BED19951}" srcOrd="0" destOrd="0" presId="urn:microsoft.com/office/officeart/2005/8/layout/vList2"/>
    <dgm:cxn modelId="{3A01445B-66F0-46A9-92A4-6954352B75A0}" type="presOf" srcId="{AB217887-1B52-446C-82BE-F24AB4E9019D}" destId="{95F382A9-FB59-459F-A4DA-4758BBC1143B}" srcOrd="0" destOrd="0" presId="urn:microsoft.com/office/officeart/2005/8/layout/vList2"/>
    <dgm:cxn modelId="{8D5AED5D-A517-41C0-8509-2F1C604F8308}" type="presOf" srcId="{F04F0FE6-A3B2-4983-9241-557F9DB759B4}" destId="{2E40B51C-1E4A-4122-8BDE-5F6E57698E60}" srcOrd="0" destOrd="0" presId="urn:microsoft.com/office/officeart/2005/8/layout/vList2"/>
    <dgm:cxn modelId="{DCC86D7C-1B1B-46EE-A563-16D89C676AFE}" type="presOf" srcId="{C2EDA0D6-A512-4BB8-B1CC-F66BB8EE195A}" destId="{569B8156-1E28-4874-963E-C94C94CE312B}" srcOrd="0" destOrd="0" presId="urn:microsoft.com/office/officeart/2005/8/layout/vList2"/>
    <dgm:cxn modelId="{27B3E017-0958-446A-B943-83EBC9303BA4}" srcId="{85F33EDB-EEBB-460B-BE45-E36055264F60}" destId="{F04F0FE6-A3B2-4983-9241-557F9DB759B4}" srcOrd="4" destOrd="0" parTransId="{34BF30FD-E590-461D-BE7A-41524384A28A}" sibTransId="{0D759646-B38A-4D8B-8F64-1045692E852D}"/>
    <dgm:cxn modelId="{87E2A895-365E-46B6-8F8E-958E40178ADB}" type="presOf" srcId="{0C9FA5AE-A009-4188-9E83-94F09C15953F}" destId="{B4AC7BCC-5007-4AD4-AB00-BFC2FD2E025D}" srcOrd="0" destOrd="0" presId="urn:microsoft.com/office/officeart/2005/8/layout/vList2"/>
    <dgm:cxn modelId="{CA825254-A5E3-4696-96A2-9BB1F96C0CC4}" srcId="{85F33EDB-EEBB-460B-BE45-E36055264F60}" destId="{62E33085-B1CD-4CB5-BC14-48C37E4DA5CE}" srcOrd="3" destOrd="0" parTransId="{6570CE38-54F7-4A86-A4F3-A2CB59E87DCD}" sibTransId="{2558A554-A5CE-4522-80FF-AC8C60FE4E80}"/>
    <dgm:cxn modelId="{79A9A964-1E97-40D4-B37D-C1C8129ED29A}" srcId="{85F33EDB-EEBB-460B-BE45-E36055264F60}" destId="{C2EDA0D6-A512-4BB8-B1CC-F66BB8EE195A}" srcOrd="1" destOrd="0" parTransId="{49FA6194-4767-4E94-9931-6951C98652F3}" sibTransId="{6AD82CA0-0D82-4765-A924-A36D5870EFB2}"/>
    <dgm:cxn modelId="{82EC18AD-605D-4A73-BDB6-062FD58BACD7}" srcId="{85F33EDB-EEBB-460B-BE45-E36055264F60}" destId="{AB217887-1B52-446C-82BE-F24AB4E9019D}" srcOrd="0" destOrd="0" parTransId="{654C2968-9D00-478F-B666-549F0D3FACA3}" sibTransId="{A18C05BA-29F5-4A50-B45D-F1DED60F925E}"/>
    <dgm:cxn modelId="{93309D4C-8CE2-4622-ABAC-3242A1D56EA9}" type="presParOf" srcId="{333F652C-D96A-43F5-9FDB-72D2BED19951}" destId="{95F382A9-FB59-459F-A4DA-4758BBC1143B}" srcOrd="0" destOrd="0" presId="urn:microsoft.com/office/officeart/2005/8/layout/vList2"/>
    <dgm:cxn modelId="{6959F139-4868-4CEA-A9AA-88568DDE1C7C}" type="presParOf" srcId="{333F652C-D96A-43F5-9FDB-72D2BED19951}" destId="{FE23F491-C42C-4607-8CA9-21338E9E69FF}" srcOrd="1" destOrd="0" presId="urn:microsoft.com/office/officeart/2005/8/layout/vList2"/>
    <dgm:cxn modelId="{B40A3491-0A28-4BA0-938C-736E24784D47}" type="presParOf" srcId="{333F652C-D96A-43F5-9FDB-72D2BED19951}" destId="{569B8156-1E28-4874-963E-C94C94CE312B}" srcOrd="2" destOrd="0" presId="urn:microsoft.com/office/officeart/2005/8/layout/vList2"/>
    <dgm:cxn modelId="{B070E289-1BD2-4632-A24F-561DCB5BB722}" type="presParOf" srcId="{333F652C-D96A-43F5-9FDB-72D2BED19951}" destId="{CD55B207-01A3-4DE8-BF78-0824BABE8C5F}" srcOrd="3" destOrd="0" presId="urn:microsoft.com/office/officeart/2005/8/layout/vList2"/>
    <dgm:cxn modelId="{F523530C-AAB4-4C4B-AF78-61CF02E55A71}" type="presParOf" srcId="{333F652C-D96A-43F5-9FDB-72D2BED19951}" destId="{B4AC7BCC-5007-4AD4-AB00-BFC2FD2E025D}" srcOrd="4" destOrd="0" presId="urn:microsoft.com/office/officeart/2005/8/layout/vList2"/>
    <dgm:cxn modelId="{3CE9F127-BBE1-4A72-AE59-2DD15FBD00BE}" type="presParOf" srcId="{333F652C-D96A-43F5-9FDB-72D2BED19951}" destId="{3727D556-AFC6-42F0-88D5-2B3CD4A85369}" srcOrd="5" destOrd="0" presId="urn:microsoft.com/office/officeart/2005/8/layout/vList2"/>
    <dgm:cxn modelId="{9EDA8B49-1D40-4700-A3A2-BA46A409AE9A}" type="presParOf" srcId="{333F652C-D96A-43F5-9FDB-72D2BED19951}" destId="{86556A16-24AB-4A0B-A21A-1AADACF2EA17}" srcOrd="6" destOrd="0" presId="urn:microsoft.com/office/officeart/2005/8/layout/vList2"/>
    <dgm:cxn modelId="{22FC40F9-0684-436D-84B1-9DBBE334FBAA}" type="presParOf" srcId="{333F652C-D96A-43F5-9FDB-72D2BED19951}" destId="{FAD04689-1F38-492F-823A-C2DEEEA7CC19}" srcOrd="7" destOrd="0" presId="urn:microsoft.com/office/officeart/2005/8/layout/vList2"/>
    <dgm:cxn modelId="{535109DF-30CB-4A13-8EF1-F8459ECA20BA}" type="presParOf" srcId="{333F652C-D96A-43F5-9FDB-72D2BED19951}" destId="{2E40B51C-1E4A-4122-8BDE-5F6E57698E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A4E219-417D-4DF7-8EA8-97758D4464D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72E2EA-4884-448E-BB7B-72786661D0A2}">
      <dgm:prSet/>
      <dgm:spPr/>
      <dgm:t>
        <a:bodyPr/>
        <a:lstStyle/>
        <a:p>
          <a:pPr rtl="0"/>
          <a:r>
            <a:rPr lang="en-US" dirty="0" smtClean="0"/>
            <a:t>Project Manger</a:t>
          </a:r>
          <a:endParaRPr lang="en-US" dirty="0"/>
        </a:p>
      </dgm:t>
    </dgm:pt>
    <dgm:pt modelId="{ACA02C4F-EC3E-48E8-8E23-68ABE8A67E2C}" type="parTrans" cxnId="{1BBC9144-6AA0-4E61-99BA-8700E3A62B57}">
      <dgm:prSet/>
      <dgm:spPr/>
      <dgm:t>
        <a:bodyPr/>
        <a:lstStyle/>
        <a:p>
          <a:endParaRPr lang="en-US"/>
        </a:p>
      </dgm:t>
    </dgm:pt>
    <dgm:pt modelId="{BC78DB86-E9AE-4EB5-8F74-A8AFC6D6D548}" type="sibTrans" cxnId="{1BBC9144-6AA0-4E61-99BA-8700E3A62B57}">
      <dgm:prSet/>
      <dgm:spPr/>
      <dgm:t>
        <a:bodyPr/>
        <a:lstStyle/>
        <a:p>
          <a:r>
            <a:rPr lang="en-US" dirty="0" smtClean="0"/>
            <a:t>Pham Gia Huu</a:t>
          </a:r>
          <a:endParaRPr lang="en-US" dirty="0"/>
        </a:p>
      </dgm:t>
    </dgm:pt>
    <dgm:pt modelId="{00A6EB8B-A50B-4C98-B2D6-5868E519828A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00157E12-F195-432F-BCA2-BFBB70A46B6C}" type="parTrans" cxnId="{09F697F3-28C1-4712-B591-59BEFBB35404}">
      <dgm:prSet/>
      <dgm:spPr/>
      <dgm:t>
        <a:bodyPr/>
        <a:lstStyle/>
        <a:p>
          <a:endParaRPr lang="en-US"/>
        </a:p>
      </dgm:t>
    </dgm:pt>
    <dgm:pt modelId="{06F01BF9-52B3-4A27-A2D4-C25AF5770449}" type="sibTrans" cxnId="{09F697F3-28C1-4712-B591-59BEFBB35404}">
      <dgm:prSet/>
      <dgm:spPr/>
      <dgm:t>
        <a:bodyPr/>
        <a:lstStyle/>
        <a:p>
          <a:r>
            <a:rPr lang="en-US" dirty="0" smtClean="0"/>
            <a:t>Nguyen Van Lap</a:t>
          </a:r>
          <a:endParaRPr lang="en-US" dirty="0"/>
        </a:p>
      </dgm:t>
    </dgm:pt>
    <dgm:pt modelId="{C6DE4418-5897-4EB5-B34C-456085E976C2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D270E632-DD2C-447D-82E2-748F436FC4B6}" type="parTrans" cxnId="{C4219547-464D-4EC2-A3AA-8C6C18B7D7F1}">
      <dgm:prSet/>
      <dgm:spPr/>
      <dgm:t>
        <a:bodyPr/>
        <a:lstStyle/>
        <a:p>
          <a:endParaRPr lang="en-US"/>
        </a:p>
      </dgm:t>
    </dgm:pt>
    <dgm:pt modelId="{1EA157D0-6D87-44E1-BF3E-3238437BAEE1}" type="sibTrans" cxnId="{C4219547-464D-4EC2-A3AA-8C6C18B7D7F1}">
      <dgm:prSet/>
      <dgm:spPr/>
      <dgm:t>
        <a:bodyPr/>
        <a:lstStyle/>
        <a:p>
          <a:r>
            <a:rPr lang="en-US" dirty="0" smtClean="0"/>
            <a:t>Ta </a:t>
          </a:r>
          <a:r>
            <a:rPr lang="en-US" dirty="0" err="1" smtClean="0"/>
            <a:t>Thien</a:t>
          </a:r>
          <a:r>
            <a:rPr lang="en-US" dirty="0" smtClean="0"/>
            <a:t> </a:t>
          </a:r>
          <a:r>
            <a:rPr lang="en-US" dirty="0" err="1" smtClean="0"/>
            <a:t>Huong</a:t>
          </a:r>
          <a:endParaRPr lang="en-US" dirty="0"/>
        </a:p>
      </dgm:t>
    </dgm:pt>
    <dgm:pt modelId="{1E550C9B-4686-475A-B989-BE9B7D3D426B}">
      <dgm:prSet/>
      <dgm:spPr/>
      <dgm:t>
        <a:bodyPr/>
        <a:lstStyle/>
        <a:p>
          <a:pPr rtl="0"/>
          <a:r>
            <a:rPr lang="en-US" dirty="0" smtClean="0"/>
            <a:t>Member</a:t>
          </a:r>
          <a:endParaRPr lang="en-US" dirty="0"/>
        </a:p>
      </dgm:t>
    </dgm:pt>
    <dgm:pt modelId="{90563FF9-5A83-49E3-95C1-EE203C74DB85}" type="parTrans" cxnId="{4314CD29-1714-4EA1-97F2-CDEA6F38889C}">
      <dgm:prSet/>
      <dgm:spPr/>
      <dgm:t>
        <a:bodyPr/>
        <a:lstStyle/>
        <a:p>
          <a:endParaRPr lang="en-US"/>
        </a:p>
      </dgm:t>
    </dgm:pt>
    <dgm:pt modelId="{36832E8A-4A48-4DD7-8AD5-BB161BEA57FD}" type="sibTrans" cxnId="{4314CD29-1714-4EA1-97F2-CDEA6F38889C}">
      <dgm:prSet/>
      <dgm:spPr/>
      <dgm:t>
        <a:bodyPr/>
        <a:lstStyle/>
        <a:p>
          <a:r>
            <a:rPr lang="en-US" dirty="0" smtClean="0"/>
            <a:t>Pham Ngoc </a:t>
          </a:r>
          <a:r>
            <a:rPr lang="en-US" dirty="0" err="1" smtClean="0"/>
            <a:t>Hoan</a:t>
          </a:r>
          <a:endParaRPr lang="en-US" dirty="0"/>
        </a:p>
      </dgm:t>
    </dgm:pt>
    <dgm:pt modelId="{5B9ACCAA-E0B2-4038-B011-1BBB437E2FC2}">
      <dgm:prSet/>
      <dgm:spPr/>
      <dgm:t>
        <a:bodyPr/>
        <a:lstStyle/>
        <a:p>
          <a:pPr rtl="0"/>
          <a:r>
            <a:rPr lang="en-US" dirty="0" smtClean="0"/>
            <a:t>Supervisor </a:t>
          </a:r>
          <a:endParaRPr lang="en-US" dirty="0"/>
        </a:p>
      </dgm:t>
    </dgm:pt>
    <dgm:pt modelId="{92016183-E6D6-401E-AB88-3EC60BB1A33E}" type="parTrans" cxnId="{F520489D-75D9-430A-B7C3-FD6DA5D3C7C7}">
      <dgm:prSet/>
      <dgm:spPr/>
      <dgm:t>
        <a:bodyPr/>
        <a:lstStyle/>
        <a:p>
          <a:endParaRPr lang="en-US"/>
        </a:p>
      </dgm:t>
    </dgm:pt>
    <dgm:pt modelId="{DAE0495B-9FCA-49D7-AEFB-92ECB879982F}" type="sibTrans" cxnId="{F520489D-75D9-430A-B7C3-FD6DA5D3C7C7}">
      <dgm:prSet/>
      <dgm:spPr/>
      <dgm:t>
        <a:bodyPr/>
        <a:lstStyle/>
        <a:p>
          <a:r>
            <a:rPr lang="en-US" dirty="0" smtClean="0"/>
            <a:t>Nguyen Van Sang</a:t>
          </a:r>
          <a:endParaRPr lang="en-US" dirty="0"/>
        </a:p>
      </dgm:t>
    </dgm:pt>
    <dgm:pt modelId="{212E7AA0-490E-4D4B-8EA7-D33B2E58ED76}" type="pres">
      <dgm:prSet presAssocID="{F6A4E219-417D-4DF7-8EA8-97758D4464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0235D94-C5CD-4A14-A5D3-798248EB6D53}" type="pres">
      <dgm:prSet presAssocID="{5B9ACCAA-E0B2-4038-B011-1BBB437E2FC2}" presName="hierRoot1" presStyleCnt="0">
        <dgm:presLayoutVars>
          <dgm:hierBranch val="init"/>
        </dgm:presLayoutVars>
      </dgm:prSet>
      <dgm:spPr/>
    </dgm:pt>
    <dgm:pt modelId="{5710C603-E9B8-4B57-A14B-58965AA52AB2}" type="pres">
      <dgm:prSet presAssocID="{5B9ACCAA-E0B2-4038-B011-1BBB437E2FC2}" presName="rootComposite1" presStyleCnt="0"/>
      <dgm:spPr/>
    </dgm:pt>
    <dgm:pt modelId="{61CBE731-A684-427E-BAEC-45D6066F98F0}" type="pres">
      <dgm:prSet presAssocID="{5B9ACCAA-E0B2-4038-B011-1BBB437E2FC2}" presName="rootText1" presStyleLbl="node0" presStyleIdx="0" presStyleCnt="1" custScaleY="123079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80DA674-A0FA-4215-A27C-80FD48572A82}" type="pres">
      <dgm:prSet presAssocID="{5B9ACCAA-E0B2-4038-B011-1BBB437E2FC2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17D60B9-17DB-4B12-8C9A-C58B76548C47}" type="pres">
      <dgm:prSet presAssocID="{5B9ACCAA-E0B2-4038-B011-1BBB437E2FC2}" presName="rootConnector1" presStyleLbl="node1" presStyleIdx="0" presStyleCnt="4"/>
      <dgm:spPr/>
      <dgm:t>
        <a:bodyPr/>
        <a:lstStyle/>
        <a:p>
          <a:endParaRPr lang="en-US"/>
        </a:p>
      </dgm:t>
    </dgm:pt>
    <dgm:pt modelId="{00D84346-F514-42A2-9FCD-1502ED83B362}" type="pres">
      <dgm:prSet presAssocID="{5B9ACCAA-E0B2-4038-B011-1BBB437E2FC2}" presName="hierChild2" presStyleCnt="0"/>
      <dgm:spPr/>
    </dgm:pt>
    <dgm:pt modelId="{D0DF43BD-7D76-4E12-90F3-9B543DFF8CDE}" type="pres">
      <dgm:prSet presAssocID="{ACA02C4F-EC3E-48E8-8E23-68ABE8A67E2C}" presName="Name37" presStyleLbl="parChTrans1D2" presStyleIdx="0" presStyleCnt="1"/>
      <dgm:spPr/>
      <dgm:t>
        <a:bodyPr/>
        <a:lstStyle/>
        <a:p>
          <a:endParaRPr lang="en-US"/>
        </a:p>
      </dgm:t>
    </dgm:pt>
    <dgm:pt modelId="{5E208BC5-6CDA-4C40-A76C-38DAB573E901}" type="pres">
      <dgm:prSet presAssocID="{0372E2EA-4884-448E-BB7B-72786661D0A2}" presName="hierRoot2" presStyleCnt="0">
        <dgm:presLayoutVars>
          <dgm:hierBranch val="init"/>
        </dgm:presLayoutVars>
      </dgm:prSet>
      <dgm:spPr/>
    </dgm:pt>
    <dgm:pt modelId="{869E0FA9-FE97-4FC5-9CCD-421918A4B851}" type="pres">
      <dgm:prSet presAssocID="{0372E2EA-4884-448E-BB7B-72786661D0A2}" presName="rootComposite" presStyleCnt="0"/>
      <dgm:spPr/>
    </dgm:pt>
    <dgm:pt modelId="{15598656-4DE1-45BD-9985-76A5E9CC9FAE}" type="pres">
      <dgm:prSet presAssocID="{0372E2EA-4884-448E-BB7B-72786661D0A2}" presName="rootText" presStyleLbl="node1" presStyleIdx="0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40FF-356D-4A62-BBCD-F77D72E9BB17}" type="pres">
      <dgm:prSet presAssocID="{0372E2EA-4884-448E-BB7B-72786661D0A2}" presName="titleText2" presStyleLbl="fgAcc1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E5C24AE-08C6-4027-B707-2B274E3FC694}" type="pres">
      <dgm:prSet presAssocID="{0372E2EA-4884-448E-BB7B-72786661D0A2}" presName="rootConnector" presStyleLbl="node2" presStyleIdx="0" presStyleCnt="0"/>
      <dgm:spPr/>
      <dgm:t>
        <a:bodyPr/>
        <a:lstStyle/>
        <a:p>
          <a:endParaRPr lang="en-US"/>
        </a:p>
      </dgm:t>
    </dgm:pt>
    <dgm:pt modelId="{8B2B6D78-6542-4298-86F0-2F3619701666}" type="pres">
      <dgm:prSet presAssocID="{0372E2EA-4884-448E-BB7B-72786661D0A2}" presName="hierChild4" presStyleCnt="0"/>
      <dgm:spPr/>
    </dgm:pt>
    <dgm:pt modelId="{0C9173AD-DB45-43D0-B8BA-28C9323668B0}" type="pres">
      <dgm:prSet presAssocID="{00157E12-F195-432F-BCA2-BFBB70A46B6C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9077B2A-1EEC-40A4-B3E7-382E8AE36ADB}" type="pres">
      <dgm:prSet presAssocID="{00A6EB8B-A50B-4C98-B2D6-5868E519828A}" presName="hierRoot2" presStyleCnt="0">
        <dgm:presLayoutVars>
          <dgm:hierBranch val="init"/>
        </dgm:presLayoutVars>
      </dgm:prSet>
      <dgm:spPr/>
    </dgm:pt>
    <dgm:pt modelId="{026DA3B2-1279-48C5-8050-C996AC9B7E68}" type="pres">
      <dgm:prSet presAssocID="{00A6EB8B-A50B-4C98-B2D6-5868E519828A}" presName="rootComposite" presStyleCnt="0"/>
      <dgm:spPr/>
    </dgm:pt>
    <dgm:pt modelId="{55912BAC-5A4B-471B-BCF8-92F02446ABDA}" type="pres">
      <dgm:prSet presAssocID="{00A6EB8B-A50B-4C98-B2D6-5868E519828A}" presName="rootText" presStyleLbl="node1" presStyleIdx="1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3FB6142-2853-43F5-9578-8369F348607B}" type="pres">
      <dgm:prSet presAssocID="{00A6EB8B-A50B-4C98-B2D6-5868E519828A}" presName="titleText2" presStyleLbl="fgAcc1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A182EC7-1C3E-40F3-A472-F8B7E5021E95}" type="pres">
      <dgm:prSet presAssocID="{00A6EB8B-A50B-4C98-B2D6-5868E519828A}" presName="rootConnector" presStyleLbl="node3" presStyleIdx="0" presStyleCnt="0"/>
      <dgm:spPr/>
      <dgm:t>
        <a:bodyPr/>
        <a:lstStyle/>
        <a:p>
          <a:endParaRPr lang="en-US"/>
        </a:p>
      </dgm:t>
    </dgm:pt>
    <dgm:pt modelId="{955DB771-B48C-45A6-B39E-0CA34ACAF174}" type="pres">
      <dgm:prSet presAssocID="{00A6EB8B-A50B-4C98-B2D6-5868E519828A}" presName="hierChild4" presStyleCnt="0"/>
      <dgm:spPr/>
    </dgm:pt>
    <dgm:pt modelId="{93A66D9E-E343-4264-B7A5-E0D52EC3E295}" type="pres">
      <dgm:prSet presAssocID="{00A6EB8B-A50B-4C98-B2D6-5868E519828A}" presName="hierChild5" presStyleCnt="0"/>
      <dgm:spPr/>
    </dgm:pt>
    <dgm:pt modelId="{94307726-0540-4187-80A8-5A9D2F020D36}" type="pres">
      <dgm:prSet presAssocID="{D270E632-DD2C-447D-82E2-748F436FC4B6}" presName="Name37" presStyleLbl="parChTrans1D3" presStyleIdx="1" presStyleCnt="3"/>
      <dgm:spPr/>
      <dgm:t>
        <a:bodyPr/>
        <a:lstStyle/>
        <a:p>
          <a:endParaRPr lang="en-US"/>
        </a:p>
      </dgm:t>
    </dgm:pt>
    <dgm:pt modelId="{72AC8729-B32D-4562-9DF0-4CD8E6DDEEA8}" type="pres">
      <dgm:prSet presAssocID="{C6DE4418-5897-4EB5-B34C-456085E976C2}" presName="hierRoot2" presStyleCnt="0">
        <dgm:presLayoutVars>
          <dgm:hierBranch val="init"/>
        </dgm:presLayoutVars>
      </dgm:prSet>
      <dgm:spPr/>
    </dgm:pt>
    <dgm:pt modelId="{7E7B869F-915E-4515-A28A-EC817671253B}" type="pres">
      <dgm:prSet presAssocID="{C6DE4418-5897-4EB5-B34C-456085E976C2}" presName="rootComposite" presStyleCnt="0"/>
      <dgm:spPr/>
    </dgm:pt>
    <dgm:pt modelId="{86FD4ED3-C18D-42A9-8935-E887E6A71961}" type="pres">
      <dgm:prSet presAssocID="{C6DE4418-5897-4EB5-B34C-456085E976C2}" presName="rootText" presStyleLbl="node1" presStyleIdx="2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75C47B7-B043-4021-A00E-1EC6A20853F2}" type="pres">
      <dgm:prSet presAssocID="{C6DE4418-5897-4EB5-B34C-456085E976C2}" presName="titleText2" presStyleLbl="fgAcc1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3618E0-470B-4364-9AFC-45BE4689BFF9}" type="pres">
      <dgm:prSet presAssocID="{C6DE4418-5897-4EB5-B34C-456085E976C2}" presName="rootConnector" presStyleLbl="node3" presStyleIdx="0" presStyleCnt="0"/>
      <dgm:spPr/>
      <dgm:t>
        <a:bodyPr/>
        <a:lstStyle/>
        <a:p>
          <a:endParaRPr lang="en-US"/>
        </a:p>
      </dgm:t>
    </dgm:pt>
    <dgm:pt modelId="{D427F111-1C8B-4975-A348-2D47970050E3}" type="pres">
      <dgm:prSet presAssocID="{C6DE4418-5897-4EB5-B34C-456085E976C2}" presName="hierChild4" presStyleCnt="0"/>
      <dgm:spPr/>
    </dgm:pt>
    <dgm:pt modelId="{3860B70E-1E6C-446C-AE25-52EB072923D6}" type="pres">
      <dgm:prSet presAssocID="{C6DE4418-5897-4EB5-B34C-456085E976C2}" presName="hierChild5" presStyleCnt="0"/>
      <dgm:spPr/>
    </dgm:pt>
    <dgm:pt modelId="{5608DDFB-B70B-4209-991A-9786374BD407}" type="pres">
      <dgm:prSet presAssocID="{90563FF9-5A83-49E3-95C1-EE203C74DB85}" presName="Name37" presStyleLbl="parChTrans1D3" presStyleIdx="2" presStyleCnt="3"/>
      <dgm:spPr/>
      <dgm:t>
        <a:bodyPr/>
        <a:lstStyle/>
        <a:p>
          <a:endParaRPr lang="en-US"/>
        </a:p>
      </dgm:t>
    </dgm:pt>
    <dgm:pt modelId="{A6BD1DF1-5454-4B60-96F4-E903965E62A8}" type="pres">
      <dgm:prSet presAssocID="{1E550C9B-4686-475A-B989-BE9B7D3D426B}" presName="hierRoot2" presStyleCnt="0">
        <dgm:presLayoutVars>
          <dgm:hierBranch val="init"/>
        </dgm:presLayoutVars>
      </dgm:prSet>
      <dgm:spPr/>
    </dgm:pt>
    <dgm:pt modelId="{75DDF634-FBFE-42CD-867B-7E041187BB66}" type="pres">
      <dgm:prSet presAssocID="{1E550C9B-4686-475A-B989-BE9B7D3D426B}" presName="rootComposite" presStyleCnt="0"/>
      <dgm:spPr/>
    </dgm:pt>
    <dgm:pt modelId="{39E64CE5-D3CF-46A2-A177-8CDBBACEB46D}" type="pres">
      <dgm:prSet presAssocID="{1E550C9B-4686-475A-B989-BE9B7D3D426B}" presName="rootText" presStyleLbl="node1" presStyleIdx="3" presStyleCnt="4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99EFE9F-DBA8-44B9-973D-A059CBC0F297}" type="pres">
      <dgm:prSet presAssocID="{1E550C9B-4686-475A-B989-BE9B7D3D426B}" presName="titleText2" presStyleLbl="fgAcc1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5E635B6-A0F4-48D4-BAA5-F78933BFD1F1}" type="pres">
      <dgm:prSet presAssocID="{1E550C9B-4686-475A-B989-BE9B7D3D426B}" presName="rootConnector" presStyleLbl="node3" presStyleIdx="0" presStyleCnt="0"/>
      <dgm:spPr/>
      <dgm:t>
        <a:bodyPr/>
        <a:lstStyle/>
        <a:p>
          <a:endParaRPr lang="en-US"/>
        </a:p>
      </dgm:t>
    </dgm:pt>
    <dgm:pt modelId="{2C58F19B-1AD9-4716-BAC8-483A24CB0155}" type="pres">
      <dgm:prSet presAssocID="{1E550C9B-4686-475A-B989-BE9B7D3D426B}" presName="hierChild4" presStyleCnt="0"/>
      <dgm:spPr/>
    </dgm:pt>
    <dgm:pt modelId="{391F73C6-4437-439B-8203-99F776541AF0}" type="pres">
      <dgm:prSet presAssocID="{1E550C9B-4686-475A-B989-BE9B7D3D426B}" presName="hierChild5" presStyleCnt="0"/>
      <dgm:spPr/>
    </dgm:pt>
    <dgm:pt modelId="{6C56E875-7BB9-4512-9279-E9B55FB25CE0}" type="pres">
      <dgm:prSet presAssocID="{0372E2EA-4884-448E-BB7B-72786661D0A2}" presName="hierChild5" presStyleCnt="0"/>
      <dgm:spPr/>
    </dgm:pt>
    <dgm:pt modelId="{22C872F2-77E2-4652-9008-E786AE04FBB7}" type="pres">
      <dgm:prSet presAssocID="{5B9ACCAA-E0B2-4038-B011-1BBB437E2FC2}" presName="hierChild3" presStyleCnt="0"/>
      <dgm:spPr/>
    </dgm:pt>
  </dgm:ptLst>
  <dgm:cxnLst>
    <dgm:cxn modelId="{1BBC9144-6AA0-4E61-99BA-8700E3A62B57}" srcId="{5B9ACCAA-E0B2-4038-B011-1BBB437E2FC2}" destId="{0372E2EA-4884-448E-BB7B-72786661D0A2}" srcOrd="0" destOrd="0" parTransId="{ACA02C4F-EC3E-48E8-8E23-68ABE8A67E2C}" sibTransId="{BC78DB86-E9AE-4EB5-8F74-A8AFC6D6D548}"/>
    <dgm:cxn modelId="{F520489D-75D9-430A-B7C3-FD6DA5D3C7C7}" srcId="{F6A4E219-417D-4DF7-8EA8-97758D4464D3}" destId="{5B9ACCAA-E0B2-4038-B011-1BBB437E2FC2}" srcOrd="0" destOrd="0" parTransId="{92016183-E6D6-401E-AB88-3EC60BB1A33E}" sibTransId="{DAE0495B-9FCA-49D7-AEFB-92ECB879982F}"/>
    <dgm:cxn modelId="{5FB03B88-0894-4750-8914-09FDF126196A}" type="presOf" srcId="{5B9ACCAA-E0B2-4038-B011-1BBB437E2FC2}" destId="{61CBE731-A684-427E-BAEC-45D6066F98F0}" srcOrd="0" destOrd="0" presId="urn:microsoft.com/office/officeart/2008/layout/NameandTitleOrganizationalChart"/>
    <dgm:cxn modelId="{29FB46B9-FAE8-4AB4-8DC4-70EED5E63958}" type="presOf" srcId="{00A6EB8B-A50B-4C98-B2D6-5868E519828A}" destId="{55912BAC-5A4B-471B-BCF8-92F02446ABDA}" srcOrd="0" destOrd="0" presId="urn:microsoft.com/office/officeart/2008/layout/NameandTitleOrganizationalChart"/>
    <dgm:cxn modelId="{4314CD29-1714-4EA1-97F2-CDEA6F38889C}" srcId="{0372E2EA-4884-448E-BB7B-72786661D0A2}" destId="{1E550C9B-4686-475A-B989-BE9B7D3D426B}" srcOrd="2" destOrd="0" parTransId="{90563FF9-5A83-49E3-95C1-EE203C74DB85}" sibTransId="{36832E8A-4A48-4DD7-8AD5-BB161BEA57FD}"/>
    <dgm:cxn modelId="{91446770-0482-4DC7-A71E-A00F9881D207}" type="presOf" srcId="{ACA02C4F-EC3E-48E8-8E23-68ABE8A67E2C}" destId="{D0DF43BD-7D76-4E12-90F3-9B543DFF8CDE}" srcOrd="0" destOrd="0" presId="urn:microsoft.com/office/officeart/2008/layout/NameandTitleOrganizationalChart"/>
    <dgm:cxn modelId="{68643A0B-CD17-438F-A0C7-F0D35AED7921}" type="presOf" srcId="{0372E2EA-4884-448E-BB7B-72786661D0A2}" destId="{7E5C24AE-08C6-4027-B707-2B274E3FC694}" srcOrd="1" destOrd="0" presId="urn:microsoft.com/office/officeart/2008/layout/NameandTitleOrganizationalChart"/>
    <dgm:cxn modelId="{11E6CB66-D3BE-434F-9D19-A7CDAC12C151}" type="presOf" srcId="{1EA157D0-6D87-44E1-BF3E-3238437BAEE1}" destId="{175C47B7-B043-4021-A00E-1EC6A20853F2}" srcOrd="0" destOrd="0" presId="urn:microsoft.com/office/officeart/2008/layout/NameandTitleOrganizationalChart"/>
    <dgm:cxn modelId="{F9E273E0-B867-4838-830C-F6509DD8604D}" type="presOf" srcId="{5B9ACCAA-E0B2-4038-B011-1BBB437E2FC2}" destId="{117D60B9-17DB-4B12-8C9A-C58B76548C47}" srcOrd="1" destOrd="0" presId="urn:microsoft.com/office/officeart/2008/layout/NameandTitleOrganizationalChart"/>
    <dgm:cxn modelId="{8F499FBD-164E-474F-AD12-A9754200A1B1}" type="presOf" srcId="{00A6EB8B-A50B-4C98-B2D6-5868E519828A}" destId="{1A182EC7-1C3E-40F3-A472-F8B7E5021E95}" srcOrd="1" destOrd="0" presId="urn:microsoft.com/office/officeart/2008/layout/NameandTitleOrganizationalChart"/>
    <dgm:cxn modelId="{D8D5105D-EE6F-4456-B5A1-CB631D0DA0DB}" type="presOf" srcId="{F6A4E219-417D-4DF7-8EA8-97758D4464D3}" destId="{212E7AA0-490E-4D4B-8EA7-D33B2E58ED76}" srcOrd="0" destOrd="0" presId="urn:microsoft.com/office/officeart/2008/layout/NameandTitleOrganizationalChart"/>
    <dgm:cxn modelId="{E1688735-BAC2-4DA5-A4B4-73078CFBCC20}" type="presOf" srcId="{1E550C9B-4686-475A-B989-BE9B7D3D426B}" destId="{45E635B6-A0F4-48D4-BAA5-F78933BFD1F1}" srcOrd="1" destOrd="0" presId="urn:microsoft.com/office/officeart/2008/layout/NameandTitleOrganizationalChart"/>
    <dgm:cxn modelId="{F7A6B9B9-1ED8-47AA-B65D-39DF019DD3F8}" type="presOf" srcId="{BC78DB86-E9AE-4EB5-8F74-A8AFC6D6D548}" destId="{B33340FF-356D-4A62-BBCD-F77D72E9BB17}" srcOrd="0" destOrd="0" presId="urn:microsoft.com/office/officeart/2008/layout/NameandTitleOrganizationalChart"/>
    <dgm:cxn modelId="{B26B8441-F67D-45A4-A0E1-16C4CFF1BE2A}" type="presOf" srcId="{DAE0495B-9FCA-49D7-AEFB-92ECB879982F}" destId="{A80DA674-A0FA-4215-A27C-80FD48572A82}" srcOrd="0" destOrd="0" presId="urn:microsoft.com/office/officeart/2008/layout/NameandTitleOrganizationalChart"/>
    <dgm:cxn modelId="{884E3A74-EE11-49E7-9A7E-68275881A012}" type="presOf" srcId="{90563FF9-5A83-49E3-95C1-EE203C74DB85}" destId="{5608DDFB-B70B-4209-991A-9786374BD407}" srcOrd="0" destOrd="0" presId="urn:microsoft.com/office/officeart/2008/layout/NameandTitleOrganizationalChart"/>
    <dgm:cxn modelId="{2BA58CC8-24BE-4751-819B-C667DD98925F}" type="presOf" srcId="{00157E12-F195-432F-BCA2-BFBB70A46B6C}" destId="{0C9173AD-DB45-43D0-B8BA-28C9323668B0}" srcOrd="0" destOrd="0" presId="urn:microsoft.com/office/officeart/2008/layout/NameandTitleOrganizationalChart"/>
    <dgm:cxn modelId="{95413EA3-30F9-46CF-9777-8A87ED250763}" type="presOf" srcId="{06F01BF9-52B3-4A27-A2D4-C25AF5770449}" destId="{A3FB6142-2853-43F5-9578-8369F348607B}" srcOrd="0" destOrd="0" presId="urn:microsoft.com/office/officeart/2008/layout/NameandTitleOrganizationalChart"/>
    <dgm:cxn modelId="{38617D36-8D3C-4C75-A824-2C8A13070976}" type="presOf" srcId="{0372E2EA-4884-448E-BB7B-72786661D0A2}" destId="{15598656-4DE1-45BD-9985-76A5E9CC9FAE}" srcOrd="0" destOrd="0" presId="urn:microsoft.com/office/officeart/2008/layout/NameandTitleOrganizationalChart"/>
    <dgm:cxn modelId="{D3C7E4C0-EB3C-4052-89FA-9C99A5627EBA}" type="presOf" srcId="{D270E632-DD2C-447D-82E2-748F436FC4B6}" destId="{94307726-0540-4187-80A8-5A9D2F020D36}" srcOrd="0" destOrd="0" presId="urn:microsoft.com/office/officeart/2008/layout/NameandTitleOrganizationalChart"/>
    <dgm:cxn modelId="{8A729E42-3B0C-4198-827B-3E30355ADAFC}" type="presOf" srcId="{1E550C9B-4686-475A-B989-BE9B7D3D426B}" destId="{39E64CE5-D3CF-46A2-A177-8CDBBACEB46D}" srcOrd="0" destOrd="0" presId="urn:microsoft.com/office/officeart/2008/layout/NameandTitleOrganizationalChart"/>
    <dgm:cxn modelId="{C4219547-464D-4EC2-A3AA-8C6C18B7D7F1}" srcId="{0372E2EA-4884-448E-BB7B-72786661D0A2}" destId="{C6DE4418-5897-4EB5-B34C-456085E976C2}" srcOrd="1" destOrd="0" parTransId="{D270E632-DD2C-447D-82E2-748F436FC4B6}" sibTransId="{1EA157D0-6D87-44E1-BF3E-3238437BAEE1}"/>
    <dgm:cxn modelId="{09F697F3-28C1-4712-B591-59BEFBB35404}" srcId="{0372E2EA-4884-448E-BB7B-72786661D0A2}" destId="{00A6EB8B-A50B-4C98-B2D6-5868E519828A}" srcOrd="0" destOrd="0" parTransId="{00157E12-F195-432F-BCA2-BFBB70A46B6C}" sibTransId="{06F01BF9-52B3-4A27-A2D4-C25AF5770449}"/>
    <dgm:cxn modelId="{1B5AD23F-32FE-4310-9EDC-7D05F19B7545}" type="presOf" srcId="{36832E8A-4A48-4DD7-8AD5-BB161BEA57FD}" destId="{499EFE9F-DBA8-44B9-973D-A059CBC0F297}" srcOrd="0" destOrd="0" presId="urn:microsoft.com/office/officeart/2008/layout/NameandTitleOrganizationalChart"/>
    <dgm:cxn modelId="{F6A1E2C4-1C58-476A-99EE-AAACB94BCFE9}" type="presOf" srcId="{C6DE4418-5897-4EB5-B34C-456085E976C2}" destId="{86FD4ED3-C18D-42A9-8935-E887E6A71961}" srcOrd="0" destOrd="0" presId="urn:microsoft.com/office/officeart/2008/layout/NameandTitleOrganizationalChart"/>
    <dgm:cxn modelId="{E7EF20F2-FEE0-4315-8F79-0205803F4FFB}" type="presOf" srcId="{C6DE4418-5897-4EB5-B34C-456085E976C2}" destId="{8E3618E0-470B-4364-9AFC-45BE4689BFF9}" srcOrd="1" destOrd="0" presId="urn:microsoft.com/office/officeart/2008/layout/NameandTitleOrganizationalChart"/>
    <dgm:cxn modelId="{AF2C9F58-B831-4AB1-B6DF-98E327760C45}" type="presParOf" srcId="{212E7AA0-490E-4D4B-8EA7-D33B2E58ED76}" destId="{50235D94-C5CD-4A14-A5D3-798248EB6D53}" srcOrd="0" destOrd="0" presId="urn:microsoft.com/office/officeart/2008/layout/NameandTitleOrganizationalChart"/>
    <dgm:cxn modelId="{874C917B-E59A-4352-8BBE-0A1D24101FA6}" type="presParOf" srcId="{50235D94-C5CD-4A14-A5D3-798248EB6D53}" destId="{5710C603-E9B8-4B57-A14B-58965AA52AB2}" srcOrd="0" destOrd="0" presId="urn:microsoft.com/office/officeart/2008/layout/NameandTitleOrganizationalChart"/>
    <dgm:cxn modelId="{75F366DE-98B0-4A4E-9041-253D155697E9}" type="presParOf" srcId="{5710C603-E9B8-4B57-A14B-58965AA52AB2}" destId="{61CBE731-A684-427E-BAEC-45D6066F98F0}" srcOrd="0" destOrd="0" presId="urn:microsoft.com/office/officeart/2008/layout/NameandTitleOrganizationalChart"/>
    <dgm:cxn modelId="{36E420C8-BE53-4026-B579-7F1C6AB44520}" type="presParOf" srcId="{5710C603-E9B8-4B57-A14B-58965AA52AB2}" destId="{A80DA674-A0FA-4215-A27C-80FD48572A82}" srcOrd="1" destOrd="0" presId="urn:microsoft.com/office/officeart/2008/layout/NameandTitleOrganizationalChart"/>
    <dgm:cxn modelId="{6ABA4002-ECFB-4601-9BD7-80B9E14D16B1}" type="presParOf" srcId="{5710C603-E9B8-4B57-A14B-58965AA52AB2}" destId="{117D60B9-17DB-4B12-8C9A-C58B76548C47}" srcOrd="2" destOrd="0" presId="urn:microsoft.com/office/officeart/2008/layout/NameandTitleOrganizationalChart"/>
    <dgm:cxn modelId="{E0B34D7D-2818-4D6E-9D08-6FDB9C19226D}" type="presParOf" srcId="{50235D94-C5CD-4A14-A5D3-798248EB6D53}" destId="{00D84346-F514-42A2-9FCD-1502ED83B362}" srcOrd="1" destOrd="0" presId="urn:microsoft.com/office/officeart/2008/layout/NameandTitleOrganizationalChart"/>
    <dgm:cxn modelId="{88312A1F-A4B3-418C-B7A9-F4C8DFA6DC4F}" type="presParOf" srcId="{00D84346-F514-42A2-9FCD-1502ED83B362}" destId="{D0DF43BD-7D76-4E12-90F3-9B543DFF8CDE}" srcOrd="0" destOrd="0" presId="urn:microsoft.com/office/officeart/2008/layout/NameandTitleOrganizationalChart"/>
    <dgm:cxn modelId="{A829F7E6-727B-4672-8344-340B2A924287}" type="presParOf" srcId="{00D84346-F514-42A2-9FCD-1502ED83B362}" destId="{5E208BC5-6CDA-4C40-A76C-38DAB573E901}" srcOrd="1" destOrd="0" presId="urn:microsoft.com/office/officeart/2008/layout/NameandTitleOrganizationalChart"/>
    <dgm:cxn modelId="{57076202-74DB-48A6-AE97-3FE17E2035ED}" type="presParOf" srcId="{5E208BC5-6CDA-4C40-A76C-38DAB573E901}" destId="{869E0FA9-FE97-4FC5-9CCD-421918A4B851}" srcOrd="0" destOrd="0" presId="urn:microsoft.com/office/officeart/2008/layout/NameandTitleOrganizationalChart"/>
    <dgm:cxn modelId="{CD1B40BB-8536-4995-969F-0CC6EFDBBB41}" type="presParOf" srcId="{869E0FA9-FE97-4FC5-9CCD-421918A4B851}" destId="{15598656-4DE1-45BD-9985-76A5E9CC9FAE}" srcOrd="0" destOrd="0" presId="urn:microsoft.com/office/officeart/2008/layout/NameandTitleOrganizationalChart"/>
    <dgm:cxn modelId="{F1E6EA7B-CABB-48EB-B2FA-AF552B094493}" type="presParOf" srcId="{869E0FA9-FE97-4FC5-9CCD-421918A4B851}" destId="{B33340FF-356D-4A62-BBCD-F77D72E9BB17}" srcOrd="1" destOrd="0" presId="urn:microsoft.com/office/officeart/2008/layout/NameandTitleOrganizationalChart"/>
    <dgm:cxn modelId="{F0A8039D-D1C6-43A4-987B-3859A4229EDE}" type="presParOf" srcId="{869E0FA9-FE97-4FC5-9CCD-421918A4B851}" destId="{7E5C24AE-08C6-4027-B707-2B274E3FC694}" srcOrd="2" destOrd="0" presId="urn:microsoft.com/office/officeart/2008/layout/NameandTitleOrganizationalChart"/>
    <dgm:cxn modelId="{C2B2EA4B-7C84-4F94-8D73-0F37842E4E9F}" type="presParOf" srcId="{5E208BC5-6CDA-4C40-A76C-38DAB573E901}" destId="{8B2B6D78-6542-4298-86F0-2F3619701666}" srcOrd="1" destOrd="0" presId="urn:microsoft.com/office/officeart/2008/layout/NameandTitleOrganizationalChart"/>
    <dgm:cxn modelId="{BDBAA021-7099-49C3-AB7A-0AE9345192BC}" type="presParOf" srcId="{8B2B6D78-6542-4298-86F0-2F3619701666}" destId="{0C9173AD-DB45-43D0-B8BA-28C9323668B0}" srcOrd="0" destOrd="0" presId="urn:microsoft.com/office/officeart/2008/layout/NameandTitleOrganizationalChart"/>
    <dgm:cxn modelId="{53003850-4A28-4762-B093-EB0DEC80C22A}" type="presParOf" srcId="{8B2B6D78-6542-4298-86F0-2F3619701666}" destId="{D9077B2A-1EEC-40A4-B3E7-382E8AE36ADB}" srcOrd="1" destOrd="0" presId="urn:microsoft.com/office/officeart/2008/layout/NameandTitleOrganizationalChart"/>
    <dgm:cxn modelId="{CBB3D3FA-6BA4-4116-8BD0-D54BAAFE6CF5}" type="presParOf" srcId="{D9077B2A-1EEC-40A4-B3E7-382E8AE36ADB}" destId="{026DA3B2-1279-48C5-8050-C996AC9B7E68}" srcOrd="0" destOrd="0" presId="urn:microsoft.com/office/officeart/2008/layout/NameandTitleOrganizationalChart"/>
    <dgm:cxn modelId="{4400B577-0390-4E74-A331-3B1B52B6D4B6}" type="presParOf" srcId="{026DA3B2-1279-48C5-8050-C996AC9B7E68}" destId="{55912BAC-5A4B-471B-BCF8-92F02446ABDA}" srcOrd="0" destOrd="0" presId="urn:microsoft.com/office/officeart/2008/layout/NameandTitleOrganizationalChart"/>
    <dgm:cxn modelId="{B5D88870-0649-4925-9D30-970FB43CB38D}" type="presParOf" srcId="{026DA3B2-1279-48C5-8050-C996AC9B7E68}" destId="{A3FB6142-2853-43F5-9578-8369F348607B}" srcOrd="1" destOrd="0" presId="urn:microsoft.com/office/officeart/2008/layout/NameandTitleOrganizationalChart"/>
    <dgm:cxn modelId="{3758468E-3E42-4AB8-8926-45A49C8E532A}" type="presParOf" srcId="{026DA3B2-1279-48C5-8050-C996AC9B7E68}" destId="{1A182EC7-1C3E-40F3-A472-F8B7E5021E95}" srcOrd="2" destOrd="0" presId="urn:microsoft.com/office/officeart/2008/layout/NameandTitleOrganizationalChart"/>
    <dgm:cxn modelId="{2262E6FE-40EB-4AF8-B8C8-72D8FDBC3AFC}" type="presParOf" srcId="{D9077B2A-1EEC-40A4-B3E7-382E8AE36ADB}" destId="{955DB771-B48C-45A6-B39E-0CA34ACAF174}" srcOrd="1" destOrd="0" presId="urn:microsoft.com/office/officeart/2008/layout/NameandTitleOrganizationalChart"/>
    <dgm:cxn modelId="{23E10E27-4BC6-4A52-8A40-5073AD403D6B}" type="presParOf" srcId="{D9077B2A-1EEC-40A4-B3E7-382E8AE36ADB}" destId="{93A66D9E-E343-4264-B7A5-E0D52EC3E295}" srcOrd="2" destOrd="0" presId="urn:microsoft.com/office/officeart/2008/layout/NameandTitleOrganizationalChart"/>
    <dgm:cxn modelId="{ADD6A97E-6367-4846-871D-54371F64B4A7}" type="presParOf" srcId="{8B2B6D78-6542-4298-86F0-2F3619701666}" destId="{94307726-0540-4187-80A8-5A9D2F020D36}" srcOrd="2" destOrd="0" presId="urn:microsoft.com/office/officeart/2008/layout/NameandTitleOrganizationalChart"/>
    <dgm:cxn modelId="{ECB0D8DB-BF5B-48C8-8733-45EB6AAB0931}" type="presParOf" srcId="{8B2B6D78-6542-4298-86F0-2F3619701666}" destId="{72AC8729-B32D-4562-9DF0-4CD8E6DDEEA8}" srcOrd="3" destOrd="0" presId="urn:microsoft.com/office/officeart/2008/layout/NameandTitleOrganizationalChart"/>
    <dgm:cxn modelId="{E84F47DC-3B04-4EA2-95D3-AE1FCE6A4287}" type="presParOf" srcId="{72AC8729-B32D-4562-9DF0-4CD8E6DDEEA8}" destId="{7E7B869F-915E-4515-A28A-EC817671253B}" srcOrd="0" destOrd="0" presId="urn:microsoft.com/office/officeart/2008/layout/NameandTitleOrganizationalChart"/>
    <dgm:cxn modelId="{5183A9E4-E24B-40C8-833A-412C66DAC18A}" type="presParOf" srcId="{7E7B869F-915E-4515-A28A-EC817671253B}" destId="{86FD4ED3-C18D-42A9-8935-E887E6A71961}" srcOrd="0" destOrd="0" presId="urn:microsoft.com/office/officeart/2008/layout/NameandTitleOrganizationalChart"/>
    <dgm:cxn modelId="{2CE81F70-6293-4353-B09B-FD210DAC4396}" type="presParOf" srcId="{7E7B869F-915E-4515-A28A-EC817671253B}" destId="{175C47B7-B043-4021-A00E-1EC6A20853F2}" srcOrd="1" destOrd="0" presId="urn:microsoft.com/office/officeart/2008/layout/NameandTitleOrganizationalChart"/>
    <dgm:cxn modelId="{F3EB05CE-400A-438C-A6D3-5E3B0D6481C4}" type="presParOf" srcId="{7E7B869F-915E-4515-A28A-EC817671253B}" destId="{8E3618E0-470B-4364-9AFC-45BE4689BFF9}" srcOrd="2" destOrd="0" presId="urn:microsoft.com/office/officeart/2008/layout/NameandTitleOrganizationalChart"/>
    <dgm:cxn modelId="{BB1DF95F-472A-47B8-8731-305A6481BB20}" type="presParOf" srcId="{72AC8729-B32D-4562-9DF0-4CD8E6DDEEA8}" destId="{D427F111-1C8B-4975-A348-2D47970050E3}" srcOrd="1" destOrd="0" presId="urn:microsoft.com/office/officeart/2008/layout/NameandTitleOrganizationalChart"/>
    <dgm:cxn modelId="{B703F7EE-0F1C-40E0-9C39-48F7C4CC4B07}" type="presParOf" srcId="{72AC8729-B32D-4562-9DF0-4CD8E6DDEEA8}" destId="{3860B70E-1E6C-446C-AE25-52EB072923D6}" srcOrd="2" destOrd="0" presId="urn:microsoft.com/office/officeart/2008/layout/NameandTitleOrganizationalChart"/>
    <dgm:cxn modelId="{1D431EE0-CCA7-4802-836F-100DD5354201}" type="presParOf" srcId="{8B2B6D78-6542-4298-86F0-2F3619701666}" destId="{5608DDFB-B70B-4209-991A-9786374BD407}" srcOrd="4" destOrd="0" presId="urn:microsoft.com/office/officeart/2008/layout/NameandTitleOrganizationalChart"/>
    <dgm:cxn modelId="{B6C8C45F-6B97-4E1F-B573-1BAEB2E346C0}" type="presParOf" srcId="{8B2B6D78-6542-4298-86F0-2F3619701666}" destId="{A6BD1DF1-5454-4B60-96F4-E903965E62A8}" srcOrd="5" destOrd="0" presId="urn:microsoft.com/office/officeart/2008/layout/NameandTitleOrganizationalChart"/>
    <dgm:cxn modelId="{277E0BCC-1BE2-480E-B64D-15F1EC37915A}" type="presParOf" srcId="{A6BD1DF1-5454-4B60-96F4-E903965E62A8}" destId="{75DDF634-FBFE-42CD-867B-7E041187BB66}" srcOrd="0" destOrd="0" presId="urn:microsoft.com/office/officeart/2008/layout/NameandTitleOrganizationalChart"/>
    <dgm:cxn modelId="{84A22AC6-9211-409A-A7F7-A05976550700}" type="presParOf" srcId="{75DDF634-FBFE-42CD-867B-7E041187BB66}" destId="{39E64CE5-D3CF-46A2-A177-8CDBBACEB46D}" srcOrd="0" destOrd="0" presId="urn:microsoft.com/office/officeart/2008/layout/NameandTitleOrganizationalChart"/>
    <dgm:cxn modelId="{F7AA6975-A952-4D07-87DF-68D4CFAD5515}" type="presParOf" srcId="{75DDF634-FBFE-42CD-867B-7E041187BB66}" destId="{499EFE9F-DBA8-44B9-973D-A059CBC0F297}" srcOrd="1" destOrd="0" presId="urn:microsoft.com/office/officeart/2008/layout/NameandTitleOrganizationalChart"/>
    <dgm:cxn modelId="{9E430761-0781-408D-8575-7D03E080C8B6}" type="presParOf" srcId="{75DDF634-FBFE-42CD-867B-7E041187BB66}" destId="{45E635B6-A0F4-48D4-BAA5-F78933BFD1F1}" srcOrd="2" destOrd="0" presId="urn:microsoft.com/office/officeart/2008/layout/NameandTitleOrganizationalChart"/>
    <dgm:cxn modelId="{CFFF79B0-0A2D-4A2E-BBA2-8F66B1B79A8E}" type="presParOf" srcId="{A6BD1DF1-5454-4B60-96F4-E903965E62A8}" destId="{2C58F19B-1AD9-4716-BAC8-483A24CB0155}" srcOrd="1" destOrd="0" presId="urn:microsoft.com/office/officeart/2008/layout/NameandTitleOrganizationalChart"/>
    <dgm:cxn modelId="{715BF324-6AF2-4A03-BD77-028DC056527B}" type="presParOf" srcId="{A6BD1DF1-5454-4B60-96F4-E903965E62A8}" destId="{391F73C6-4437-439B-8203-99F776541AF0}" srcOrd="2" destOrd="0" presId="urn:microsoft.com/office/officeart/2008/layout/NameandTitleOrganizationalChart"/>
    <dgm:cxn modelId="{8F5EB907-A7AA-442F-A9A6-0F09C4962771}" type="presParOf" srcId="{5E208BC5-6CDA-4C40-A76C-38DAB573E901}" destId="{6C56E875-7BB9-4512-9279-E9B55FB25CE0}" srcOrd="2" destOrd="0" presId="urn:microsoft.com/office/officeart/2008/layout/NameandTitleOrganizationalChart"/>
    <dgm:cxn modelId="{0B74108C-95D8-4470-95F7-071E2A9A2175}" type="presParOf" srcId="{50235D94-C5CD-4A14-A5D3-798248EB6D53}" destId="{22C872F2-77E2-4652-9008-E786AE04FBB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System Overview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Non-functional Requirement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Functional Requirement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9DFED0EF-8364-43E6-8058-C180DD264D61}" type="presOf" srcId="{909411F3-0272-4EA7-9B1E-92196C75E57C}" destId="{68742E77-85DD-4EFE-AC6B-90E92EA938A9}" srcOrd="0" destOrd="0" presId="urn:microsoft.com/office/officeart/2005/8/layout/vList2"/>
    <dgm:cxn modelId="{AADF823C-1001-4EA6-A585-12D33BF486B5}" type="presOf" srcId="{29B15849-4C35-4F57-84BF-7ABE927BC564}" destId="{3238C2C1-1760-4D6A-BD6F-EECCAC74B18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97567CE9-984B-43C6-B071-ABB719CEB08B}" type="presOf" srcId="{0A3F1725-3EEB-4297-BD4E-EC854640D10A}" destId="{548DA15A-FDA5-4C70-99DD-7AB4F49804ED}" srcOrd="0" destOrd="0" presId="urn:microsoft.com/office/officeart/2005/8/layout/vList2"/>
    <dgm:cxn modelId="{14C14AFA-6604-4717-B183-C38AC4345CAA}" type="presOf" srcId="{BE7DF42B-CE9E-4143-A05A-2B188A6A36AF}" destId="{0C126D6B-DDD0-490F-B72F-3734D42BC59C}" srcOrd="0" destOrd="0" presId="urn:microsoft.com/office/officeart/2005/8/layout/vList2"/>
    <dgm:cxn modelId="{36D2EF97-8380-491E-90A2-BEC1033B57C8}" type="presParOf" srcId="{548DA15A-FDA5-4C70-99DD-7AB4F49804ED}" destId="{3238C2C1-1760-4D6A-BD6F-EECCAC74B18C}" srcOrd="0" destOrd="0" presId="urn:microsoft.com/office/officeart/2005/8/layout/vList2"/>
    <dgm:cxn modelId="{40CFBA90-B7DA-4CE8-B7C3-7B624DAF32EE}" type="presParOf" srcId="{548DA15A-FDA5-4C70-99DD-7AB4F49804ED}" destId="{FDBDB790-8C01-4BC5-94B3-7C8A5181CEE0}" srcOrd="1" destOrd="0" presId="urn:microsoft.com/office/officeart/2005/8/layout/vList2"/>
    <dgm:cxn modelId="{D62E2F59-D52C-4C13-9661-308F0D8D1DBB}" type="presParOf" srcId="{548DA15A-FDA5-4C70-99DD-7AB4F49804ED}" destId="{0C126D6B-DDD0-490F-B72F-3734D42BC59C}" srcOrd="2" destOrd="0" presId="urn:microsoft.com/office/officeart/2005/8/layout/vList2"/>
    <dgm:cxn modelId="{24C6D66A-B4FD-4166-BD44-6E23A28A01E1}" type="presParOf" srcId="{548DA15A-FDA5-4C70-99DD-7AB4F49804ED}" destId="{2554259D-FDFA-46EC-B357-16073AD759D4}" srcOrd="3" destOrd="0" presId="urn:microsoft.com/office/officeart/2005/8/layout/vList2"/>
    <dgm:cxn modelId="{710DAEC3-C774-4FE1-866A-B364A0B9B1B8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2F67B-C909-45A7-BD1D-82A7145A908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282732-2190-403F-A7B5-E7571C5ABA81}">
      <dgm:prSet/>
      <dgm:spPr/>
      <dgm:t>
        <a:bodyPr/>
        <a:lstStyle/>
        <a:p>
          <a:pPr rtl="0"/>
          <a:r>
            <a:rPr lang="en-US" dirty="0" smtClean="0"/>
            <a:t>Performance </a:t>
          </a:r>
          <a:endParaRPr lang="en-US" dirty="0"/>
        </a:p>
      </dgm:t>
    </dgm:pt>
    <dgm:pt modelId="{ECD06CEE-8862-4AEC-A926-3DD288AA5EDB}" type="parTrans" cxnId="{B5B760CD-06C6-4B5A-8155-53E065EC2B1A}">
      <dgm:prSet/>
      <dgm:spPr/>
      <dgm:t>
        <a:bodyPr/>
        <a:lstStyle/>
        <a:p>
          <a:endParaRPr lang="en-US"/>
        </a:p>
      </dgm:t>
    </dgm:pt>
    <dgm:pt modelId="{0365BE4E-A8F3-491C-9F56-A77F3CD1D811}" type="sibTrans" cxnId="{B5B760CD-06C6-4B5A-8155-53E065EC2B1A}">
      <dgm:prSet/>
      <dgm:spPr/>
      <dgm:t>
        <a:bodyPr/>
        <a:lstStyle/>
        <a:p>
          <a:endParaRPr lang="en-US"/>
        </a:p>
      </dgm:t>
    </dgm:pt>
    <dgm:pt modelId="{F01F0272-E649-442B-8377-98AFA5CC730D}">
      <dgm:prSet/>
      <dgm:spPr/>
      <dgm:t>
        <a:bodyPr/>
        <a:lstStyle/>
        <a:p>
          <a:pPr rtl="0"/>
          <a:r>
            <a:rPr lang="en-US" dirty="0" smtClean="0"/>
            <a:t>Time for loading content is 3-5 seconds depend on speed of internet.</a:t>
          </a:r>
          <a:endParaRPr lang="en-US" dirty="0"/>
        </a:p>
      </dgm:t>
    </dgm:pt>
    <dgm:pt modelId="{199E958D-6E7B-4554-A625-E772F468515A}" type="parTrans" cxnId="{A6A88B9D-6D9F-4F55-A838-7E51F16CA2A6}">
      <dgm:prSet/>
      <dgm:spPr/>
      <dgm:t>
        <a:bodyPr/>
        <a:lstStyle/>
        <a:p>
          <a:endParaRPr lang="en-US"/>
        </a:p>
      </dgm:t>
    </dgm:pt>
    <dgm:pt modelId="{F62722FA-EDDB-42CF-8037-67A2E3D18C55}" type="sibTrans" cxnId="{A6A88B9D-6D9F-4F55-A838-7E51F16CA2A6}">
      <dgm:prSet/>
      <dgm:spPr/>
      <dgm:t>
        <a:bodyPr/>
        <a:lstStyle/>
        <a:p>
          <a:endParaRPr lang="en-US"/>
        </a:p>
      </dgm:t>
    </dgm:pt>
    <dgm:pt modelId="{113F840F-CFCC-42BB-A29E-0EC35DA92021}">
      <dgm:prSet/>
      <dgm:spPr/>
      <dgm:t>
        <a:bodyPr/>
        <a:lstStyle/>
        <a:p>
          <a:pPr rtl="0"/>
          <a:r>
            <a:rPr lang="en-US" dirty="0" smtClean="0"/>
            <a:t>Time to process function will not exceed 7 seconds.</a:t>
          </a:r>
          <a:endParaRPr lang="en-US" dirty="0"/>
        </a:p>
      </dgm:t>
    </dgm:pt>
    <dgm:pt modelId="{5CAFA77B-C8CA-48D1-8B05-6DC83D1477D8}" type="parTrans" cxnId="{085C21E4-4A2D-4CAC-8DC3-F9F522D882BE}">
      <dgm:prSet/>
      <dgm:spPr/>
      <dgm:t>
        <a:bodyPr/>
        <a:lstStyle/>
        <a:p>
          <a:endParaRPr lang="en-US"/>
        </a:p>
      </dgm:t>
    </dgm:pt>
    <dgm:pt modelId="{64A6CB12-AB11-4C11-9DE1-40B55B394B7C}" type="sibTrans" cxnId="{085C21E4-4A2D-4CAC-8DC3-F9F522D882BE}">
      <dgm:prSet/>
      <dgm:spPr/>
      <dgm:t>
        <a:bodyPr/>
        <a:lstStyle/>
        <a:p>
          <a:endParaRPr lang="en-US"/>
        </a:p>
      </dgm:t>
    </dgm:pt>
    <dgm:pt modelId="{14DA1480-B2E9-4E88-BB69-BB4113C1B791}">
      <dgm:prSet/>
      <dgm:spPr/>
      <dgm:t>
        <a:bodyPr/>
        <a:lstStyle/>
        <a:p>
          <a:pPr rtl="0"/>
          <a:r>
            <a:rPr lang="en-US" dirty="0" smtClean="0"/>
            <a:t>Usability </a:t>
          </a:r>
          <a:endParaRPr lang="en-US" dirty="0"/>
        </a:p>
      </dgm:t>
    </dgm:pt>
    <dgm:pt modelId="{0560C13F-6717-40E7-84CA-EA2BAC0DE627}" type="parTrans" cxnId="{1ED218D4-FB2A-4B04-BE0B-74A39443ED93}">
      <dgm:prSet/>
      <dgm:spPr/>
      <dgm:t>
        <a:bodyPr/>
        <a:lstStyle/>
        <a:p>
          <a:endParaRPr lang="en-US"/>
        </a:p>
      </dgm:t>
    </dgm:pt>
    <dgm:pt modelId="{3E2464FB-80D2-41B1-9636-56D737288116}" type="sibTrans" cxnId="{1ED218D4-FB2A-4B04-BE0B-74A39443ED93}">
      <dgm:prSet/>
      <dgm:spPr/>
      <dgm:t>
        <a:bodyPr/>
        <a:lstStyle/>
        <a:p>
          <a:endParaRPr lang="en-US"/>
        </a:p>
      </dgm:t>
    </dgm:pt>
    <dgm:pt modelId="{4897D96B-86F8-484C-97BF-9366535D3710}">
      <dgm:prSet/>
      <dgm:spPr/>
      <dgm:t>
        <a:bodyPr/>
        <a:lstStyle/>
        <a:p>
          <a:pPr rtl="0"/>
          <a:r>
            <a:rPr lang="en-US" dirty="0" smtClean="0"/>
            <a:t>User can easily take a trip in few tap on screen.</a:t>
          </a:r>
          <a:endParaRPr lang="en-US" dirty="0"/>
        </a:p>
      </dgm:t>
    </dgm:pt>
    <dgm:pt modelId="{0302F219-E8BF-4E9D-ACA0-F2C306D0C966}" type="parTrans" cxnId="{B21D1184-7DC9-403C-B324-B1295E503567}">
      <dgm:prSet/>
      <dgm:spPr/>
      <dgm:t>
        <a:bodyPr/>
        <a:lstStyle/>
        <a:p>
          <a:endParaRPr lang="en-US"/>
        </a:p>
      </dgm:t>
    </dgm:pt>
    <dgm:pt modelId="{3393EB64-2231-4C05-86CD-8D7B8DA28724}" type="sibTrans" cxnId="{B21D1184-7DC9-403C-B324-B1295E503567}">
      <dgm:prSet/>
      <dgm:spPr/>
      <dgm:t>
        <a:bodyPr/>
        <a:lstStyle/>
        <a:p>
          <a:endParaRPr lang="en-US"/>
        </a:p>
      </dgm:t>
    </dgm:pt>
    <dgm:pt modelId="{2DEF2EA1-BC87-4FC4-8EC2-7EC46F677BBC}">
      <dgm:prSet/>
      <dgm:spPr/>
      <dgm:t>
        <a:bodyPr/>
        <a:lstStyle/>
        <a:p>
          <a:pPr rtl="0"/>
          <a:r>
            <a:rPr lang="en-US" dirty="0" smtClean="0"/>
            <a:t>Support Vietnamese for user can easy understand.</a:t>
          </a:r>
          <a:endParaRPr lang="en-US" dirty="0"/>
        </a:p>
      </dgm:t>
    </dgm:pt>
    <dgm:pt modelId="{B8945874-5CCF-4B1E-B513-239E89159D89}" type="parTrans" cxnId="{96FA0C75-C55D-407A-9FB7-200FDC2D47AA}">
      <dgm:prSet/>
      <dgm:spPr/>
      <dgm:t>
        <a:bodyPr/>
        <a:lstStyle/>
        <a:p>
          <a:endParaRPr lang="en-US"/>
        </a:p>
      </dgm:t>
    </dgm:pt>
    <dgm:pt modelId="{79777A29-67D5-47F7-A56A-9C3A75065FAF}" type="sibTrans" cxnId="{96FA0C75-C55D-407A-9FB7-200FDC2D47AA}">
      <dgm:prSet/>
      <dgm:spPr/>
      <dgm:t>
        <a:bodyPr/>
        <a:lstStyle/>
        <a:p>
          <a:endParaRPr lang="en-US"/>
        </a:p>
      </dgm:t>
    </dgm:pt>
    <dgm:pt modelId="{487C4E00-5511-4EEB-A3EC-AA3815434A33}">
      <dgm:prSet/>
      <dgm:spPr/>
      <dgm:t>
        <a:bodyPr/>
        <a:lstStyle/>
        <a:p>
          <a:pPr rtl="0"/>
          <a:r>
            <a:rPr lang="en-US" dirty="0" smtClean="0"/>
            <a:t>Availability </a:t>
          </a:r>
          <a:endParaRPr lang="en-US" dirty="0"/>
        </a:p>
      </dgm:t>
    </dgm:pt>
    <dgm:pt modelId="{8BD944C7-B7D7-46D3-996B-04745609C740}" type="parTrans" cxnId="{57A1D632-E66A-4A61-8D66-9D36AA07A166}">
      <dgm:prSet/>
      <dgm:spPr/>
      <dgm:t>
        <a:bodyPr/>
        <a:lstStyle/>
        <a:p>
          <a:endParaRPr lang="en-US"/>
        </a:p>
      </dgm:t>
    </dgm:pt>
    <dgm:pt modelId="{93CB09F3-1D76-4BF2-9F14-FA061BA3C3B0}" type="sibTrans" cxnId="{57A1D632-E66A-4A61-8D66-9D36AA07A166}">
      <dgm:prSet/>
      <dgm:spPr/>
      <dgm:t>
        <a:bodyPr/>
        <a:lstStyle/>
        <a:p>
          <a:endParaRPr lang="en-US"/>
        </a:p>
      </dgm:t>
    </dgm:pt>
    <dgm:pt modelId="{A31B53DA-9B47-4D8C-B3A5-D8310683E344}">
      <dgm:prSet/>
      <dgm:spPr/>
      <dgm:t>
        <a:bodyPr/>
        <a:lstStyle/>
        <a:p>
          <a:pPr rtl="0"/>
          <a:r>
            <a:rPr lang="en-US" dirty="0" smtClean="0"/>
            <a:t>Application must be available 95% of time.</a:t>
          </a:r>
          <a:endParaRPr lang="en-US" dirty="0"/>
        </a:p>
      </dgm:t>
    </dgm:pt>
    <dgm:pt modelId="{B6D8B65A-A7CF-4623-813E-4B1CD1F324C2}" type="parTrans" cxnId="{4667387B-84A7-445B-89FA-C0D1BD698A32}">
      <dgm:prSet/>
      <dgm:spPr/>
      <dgm:t>
        <a:bodyPr/>
        <a:lstStyle/>
        <a:p>
          <a:endParaRPr lang="en-US"/>
        </a:p>
      </dgm:t>
    </dgm:pt>
    <dgm:pt modelId="{C2C3EC21-9CF3-4A24-BEF7-4DA8F6E0D682}" type="sibTrans" cxnId="{4667387B-84A7-445B-89FA-C0D1BD698A32}">
      <dgm:prSet/>
      <dgm:spPr/>
      <dgm:t>
        <a:bodyPr/>
        <a:lstStyle/>
        <a:p>
          <a:endParaRPr lang="en-US"/>
        </a:p>
      </dgm:t>
    </dgm:pt>
    <dgm:pt modelId="{A0431672-2E94-43E6-9D4F-2A94B9B58969}">
      <dgm:prSet/>
      <dgm:spPr/>
      <dgm:t>
        <a:bodyPr/>
        <a:lstStyle/>
        <a:p>
          <a:pPr rtl="0"/>
          <a:r>
            <a:rPr lang="en-US" dirty="0" smtClean="0"/>
            <a:t>Users can access to application everywhere from windows mobile device with internet connection.</a:t>
          </a:r>
          <a:endParaRPr lang="en-US" dirty="0"/>
        </a:p>
      </dgm:t>
    </dgm:pt>
    <dgm:pt modelId="{15AB9287-22B3-4D2C-AC24-A7F81ACF101E}" type="parTrans" cxnId="{B44DCB35-D572-4BAE-BD16-EECB1F4A882A}">
      <dgm:prSet/>
      <dgm:spPr/>
      <dgm:t>
        <a:bodyPr/>
        <a:lstStyle/>
        <a:p>
          <a:endParaRPr lang="en-US"/>
        </a:p>
      </dgm:t>
    </dgm:pt>
    <dgm:pt modelId="{F1A85E4F-CA4A-486A-B553-E1BD751A8102}" type="sibTrans" cxnId="{B44DCB35-D572-4BAE-BD16-EECB1F4A882A}">
      <dgm:prSet/>
      <dgm:spPr/>
      <dgm:t>
        <a:bodyPr/>
        <a:lstStyle/>
        <a:p>
          <a:endParaRPr lang="en-US"/>
        </a:p>
      </dgm:t>
    </dgm:pt>
    <dgm:pt modelId="{DB61DDAC-B280-4207-8D11-99B5A8920E42}" type="pres">
      <dgm:prSet presAssocID="{DAC2F67B-C909-45A7-BD1D-82A7145A908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A420C3-3E25-4AEA-BBF8-B1428FA173FD}" type="pres">
      <dgm:prSet presAssocID="{24282732-2190-403F-A7B5-E7571C5ABA81}" presName="composite" presStyleCnt="0"/>
      <dgm:spPr/>
    </dgm:pt>
    <dgm:pt modelId="{E0A9778C-C1EC-4C36-825B-EA99DA5F59B4}" type="pres">
      <dgm:prSet presAssocID="{24282732-2190-403F-A7B5-E7571C5ABA81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CACCD-F581-4D9F-9184-52445712848B}" type="pres">
      <dgm:prSet presAssocID="{24282732-2190-403F-A7B5-E7571C5ABA81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A71FE-0092-409A-A6A8-2AB821189FDA}" type="pres">
      <dgm:prSet presAssocID="{0365BE4E-A8F3-491C-9F56-A77F3CD1D811}" presName="sp" presStyleCnt="0"/>
      <dgm:spPr/>
    </dgm:pt>
    <dgm:pt modelId="{C792407D-A662-4B35-85A8-F7B45431922D}" type="pres">
      <dgm:prSet presAssocID="{14DA1480-B2E9-4E88-BB69-BB4113C1B791}" presName="composite" presStyleCnt="0"/>
      <dgm:spPr/>
    </dgm:pt>
    <dgm:pt modelId="{0006F388-C0EF-4446-ADA5-5FC2E4752F14}" type="pres">
      <dgm:prSet presAssocID="{14DA1480-B2E9-4E88-BB69-BB4113C1B791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B89AB3-B53B-4DAC-A858-E8E7489CB7C3}" type="pres">
      <dgm:prSet presAssocID="{14DA1480-B2E9-4E88-BB69-BB4113C1B791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BA05C5-C49E-4B6E-BB4A-6C7C519FC61E}" type="pres">
      <dgm:prSet presAssocID="{3E2464FB-80D2-41B1-9636-56D737288116}" presName="sp" presStyleCnt="0"/>
      <dgm:spPr/>
    </dgm:pt>
    <dgm:pt modelId="{C5C17187-E19F-46C4-8E0C-9FC254DCE1C2}" type="pres">
      <dgm:prSet presAssocID="{487C4E00-5511-4EEB-A3EC-AA3815434A33}" presName="composite" presStyleCnt="0"/>
      <dgm:spPr/>
    </dgm:pt>
    <dgm:pt modelId="{4FE927F7-44BD-4FBF-94A6-994EF438D46D}" type="pres">
      <dgm:prSet presAssocID="{487C4E00-5511-4EEB-A3EC-AA3815434A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01B2C-8544-4AB7-9A95-E8FF7A1D66B9}" type="pres">
      <dgm:prSet presAssocID="{487C4E00-5511-4EEB-A3EC-AA3815434A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1D632-E66A-4A61-8D66-9D36AA07A166}" srcId="{DAC2F67B-C909-45A7-BD1D-82A7145A908F}" destId="{487C4E00-5511-4EEB-A3EC-AA3815434A33}" srcOrd="2" destOrd="0" parTransId="{8BD944C7-B7D7-46D3-996B-04745609C740}" sibTransId="{93CB09F3-1D76-4BF2-9F14-FA061BA3C3B0}"/>
    <dgm:cxn modelId="{4CA1364D-66FE-4ACE-9FAC-45635B1D4E89}" type="presOf" srcId="{487C4E00-5511-4EEB-A3EC-AA3815434A33}" destId="{4FE927F7-44BD-4FBF-94A6-994EF438D46D}" srcOrd="0" destOrd="0" presId="urn:microsoft.com/office/officeart/2005/8/layout/chevron2"/>
    <dgm:cxn modelId="{D76366F4-224C-45C4-8740-355E0536B9E4}" type="presOf" srcId="{4897D96B-86F8-484C-97BF-9366535D3710}" destId="{F7B89AB3-B53B-4DAC-A858-E8E7489CB7C3}" srcOrd="0" destOrd="0" presId="urn:microsoft.com/office/officeart/2005/8/layout/chevron2"/>
    <dgm:cxn modelId="{15184A3B-ED0F-4979-99D0-36D3AB017C4F}" type="presOf" srcId="{A31B53DA-9B47-4D8C-B3A5-D8310683E344}" destId="{36A01B2C-8544-4AB7-9A95-E8FF7A1D66B9}" srcOrd="0" destOrd="0" presId="urn:microsoft.com/office/officeart/2005/8/layout/chevron2"/>
    <dgm:cxn modelId="{3FD18956-FD59-4879-8FFA-41D24CB822BE}" type="presOf" srcId="{14DA1480-B2E9-4E88-BB69-BB4113C1B791}" destId="{0006F388-C0EF-4446-ADA5-5FC2E4752F14}" srcOrd="0" destOrd="0" presId="urn:microsoft.com/office/officeart/2005/8/layout/chevron2"/>
    <dgm:cxn modelId="{B44DCB35-D572-4BAE-BD16-EECB1F4A882A}" srcId="{487C4E00-5511-4EEB-A3EC-AA3815434A33}" destId="{A0431672-2E94-43E6-9D4F-2A94B9B58969}" srcOrd="1" destOrd="0" parTransId="{15AB9287-22B3-4D2C-AC24-A7F81ACF101E}" sibTransId="{F1A85E4F-CA4A-486A-B553-E1BD751A8102}"/>
    <dgm:cxn modelId="{96FA0C75-C55D-407A-9FB7-200FDC2D47AA}" srcId="{14DA1480-B2E9-4E88-BB69-BB4113C1B791}" destId="{2DEF2EA1-BC87-4FC4-8EC2-7EC46F677BBC}" srcOrd="1" destOrd="0" parTransId="{B8945874-5CCF-4B1E-B513-239E89159D89}" sibTransId="{79777A29-67D5-47F7-A56A-9C3A75065FAF}"/>
    <dgm:cxn modelId="{7FDC765E-12E2-4081-9D2D-7FF7811F8DDE}" type="presOf" srcId="{A0431672-2E94-43E6-9D4F-2A94B9B58969}" destId="{36A01B2C-8544-4AB7-9A95-E8FF7A1D66B9}" srcOrd="0" destOrd="1" presId="urn:microsoft.com/office/officeart/2005/8/layout/chevron2"/>
    <dgm:cxn modelId="{6DB06ABF-7A9E-4278-88F5-C02E9321A272}" type="presOf" srcId="{24282732-2190-403F-A7B5-E7571C5ABA81}" destId="{E0A9778C-C1EC-4C36-825B-EA99DA5F59B4}" srcOrd="0" destOrd="0" presId="urn:microsoft.com/office/officeart/2005/8/layout/chevron2"/>
    <dgm:cxn modelId="{B5B760CD-06C6-4B5A-8155-53E065EC2B1A}" srcId="{DAC2F67B-C909-45A7-BD1D-82A7145A908F}" destId="{24282732-2190-403F-A7B5-E7571C5ABA81}" srcOrd="0" destOrd="0" parTransId="{ECD06CEE-8862-4AEC-A926-3DD288AA5EDB}" sibTransId="{0365BE4E-A8F3-491C-9F56-A77F3CD1D811}"/>
    <dgm:cxn modelId="{6B20A0AD-A783-40E6-8784-273A275B3E2D}" type="presOf" srcId="{F01F0272-E649-442B-8377-98AFA5CC730D}" destId="{885CACCD-F581-4D9F-9184-52445712848B}" srcOrd="0" destOrd="0" presId="urn:microsoft.com/office/officeart/2005/8/layout/chevron2"/>
    <dgm:cxn modelId="{CB2DF39B-057F-40E7-ACDA-6747AFA49785}" type="presOf" srcId="{113F840F-CFCC-42BB-A29E-0EC35DA92021}" destId="{885CACCD-F581-4D9F-9184-52445712848B}" srcOrd="0" destOrd="1" presId="urn:microsoft.com/office/officeart/2005/8/layout/chevron2"/>
    <dgm:cxn modelId="{0A448B75-4A70-45F3-AC6C-57B7971E0CF8}" type="presOf" srcId="{DAC2F67B-C909-45A7-BD1D-82A7145A908F}" destId="{DB61DDAC-B280-4207-8D11-99B5A8920E42}" srcOrd="0" destOrd="0" presId="urn:microsoft.com/office/officeart/2005/8/layout/chevron2"/>
    <dgm:cxn modelId="{40716B05-8C11-4174-9E70-3024D6342668}" type="presOf" srcId="{2DEF2EA1-BC87-4FC4-8EC2-7EC46F677BBC}" destId="{F7B89AB3-B53B-4DAC-A858-E8E7489CB7C3}" srcOrd="0" destOrd="1" presId="urn:microsoft.com/office/officeart/2005/8/layout/chevron2"/>
    <dgm:cxn modelId="{1ED218D4-FB2A-4B04-BE0B-74A39443ED93}" srcId="{DAC2F67B-C909-45A7-BD1D-82A7145A908F}" destId="{14DA1480-B2E9-4E88-BB69-BB4113C1B791}" srcOrd="1" destOrd="0" parTransId="{0560C13F-6717-40E7-84CA-EA2BAC0DE627}" sibTransId="{3E2464FB-80D2-41B1-9636-56D737288116}"/>
    <dgm:cxn modelId="{4667387B-84A7-445B-89FA-C0D1BD698A32}" srcId="{487C4E00-5511-4EEB-A3EC-AA3815434A33}" destId="{A31B53DA-9B47-4D8C-B3A5-D8310683E344}" srcOrd="0" destOrd="0" parTransId="{B6D8B65A-A7CF-4623-813E-4B1CD1F324C2}" sibTransId="{C2C3EC21-9CF3-4A24-BEF7-4DA8F6E0D682}"/>
    <dgm:cxn modelId="{085C21E4-4A2D-4CAC-8DC3-F9F522D882BE}" srcId="{24282732-2190-403F-A7B5-E7571C5ABA81}" destId="{113F840F-CFCC-42BB-A29E-0EC35DA92021}" srcOrd="1" destOrd="0" parTransId="{5CAFA77B-C8CA-48D1-8B05-6DC83D1477D8}" sibTransId="{64A6CB12-AB11-4C11-9DE1-40B55B394B7C}"/>
    <dgm:cxn modelId="{B21D1184-7DC9-403C-B324-B1295E503567}" srcId="{14DA1480-B2E9-4E88-BB69-BB4113C1B791}" destId="{4897D96B-86F8-484C-97BF-9366535D3710}" srcOrd="0" destOrd="0" parTransId="{0302F219-E8BF-4E9D-ACA0-F2C306D0C966}" sibTransId="{3393EB64-2231-4C05-86CD-8D7B8DA28724}"/>
    <dgm:cxn modelId="{A6A88B9D-6D9F-4F55-A838-7E51F16CA2A6}" srcId="{24282732-2190-403F-A7B5-E7571C5ABA81}" destId="{F01F0272-E649-442B-8377-98AFA5CC730D}" srcOrd="0" destOrd="0" parTransId="{199E958D-6E7B-4554-A625-E772F468515A}" sibTransId="{F62722FA-EDDB-42CF-8037-67A2E3D18C55}"/>
    <dgm:cxn modelId="{4C9D192B-AF87-4CE4-AC33-9A81D830813A}" type="presParOf" srcId="{DB61DDAC-B280-4207-8D11-99B5A8920E42}" destId="{12A420C3-3E25-4AEA-BBF8-B1428FA173FD}" srcOrd="0" destOrd="0" presId="urn:microsoft.com/office/officeart/2005/8/layout/chevron2"/>
    <dgm:cxn modelId="{10B2C5B5-F602-4DA2-936D-141B76E47E93}" type="presParOf" srcId="{12A420C3-3E25-4AEA-BBF8-B1428FA173FD}" destId="{E0A9778C-C1EC-4C36-825B-EA99DA5F59B4}" srcOrd="0" destOrd="0" presId="urn:microsoft.com/office/officeart/2005/8/layout/chevron2"/>
    <dgm:cxn modelId="{ECA004E7-4A89-4517-A6FF-2C7D4604279F}" type="presParOf" srcId="{12A420C3-3E25-4AEA-BBF8-B1428FA173FD}" destId="{885CACCD-F581-4D9F-9184-52445712848B}" srcOrd="1" destOrd="0" presId="urn:microsoft.com/office/officeart/2005/8/layout/chevron2"/>
    <dgm:cxn modelId="{E1600984-F391-48B1-85AB-AB7FDF0F1B60}" type="presParOf" srcId="{DB61DDAC-B280-4207-8D11-99B5A8920E42}" destId="{A0EA71FE-0092-409A-A6A8-2AB821189FDA}" srcOrd="1" destOrd="0" presId="urn:microsoft.com/office/officeart/2005/8/layout/chevron2"/>
    <dgm:cxn modelId="{09BBBC46-060E-4F5F-814E-63DBEA0D3026}" type="presParOf" srcId="{DB61DDAC-B280-4207-8D11-99B5A8920E42}" destId="{C792407D-A662-4B35-85A8-F7B45431922D}" srcOrd="2" destOrd="0" presId="urn:microsoft.com/office/officeart/2005/8/layout/chevron2"/>
    <dgm:cxn modelId="{9C464BC9-519A-4DE7-855B-887200B08C11}" type="presParOf" srcId="{C792407D-A662-4B35-85A8-F7B45431922D}" destId="{0006F388-C0EF-4446-ADA5-5FC2E4752F14}" srcOrd="0" destOrd="0" presId="urn:microsoft.com/office/officeart/2005/8/layout/chevron2"/>
    <dgm:cxn modelId="{FB0E8EDA-32C6-4D2B-83E1-6E200483E6E7}" type="presParOf" srcId="{C792407D-A662-4B35-85A8-F7B45431922D}" destId="{F7B89AB3-B53B-4DAC-A858-E8E7489CB7C3}" srcOrd="1" destOrd="0" presId="urn:microsoft.com/office/officeart/2005/8/layout/chevron2"/>
    <dgm:cxn modelId="{2A9E20C8-C2D3-48CD-AFF1-28D70D542024}" type="presParOf" srcId="{DB61DDAC-B280-4207-8D11-99B5A8920E42}" destId="{DABA05C5-C49E-4B6E-BB4A-6C7C519FC61E}" srcOrd="3" destOrd="0" presId="urn:microsoft.com/office/officeart/2005/8/layout/chevron2"/>
    <dgm:cxn modelId="{74347861-1043-45E1-8CC5-1676163B383D}" type="presParOf" srcId="{DB61DDAC-B280-4207-8D11-99B5A8920E42}" destId="{C5C17187-E19F-46C4-8E0C-9FC254DCE1C2}" srcOrd="4" destOrd="0" presId="urn:microsoft.com/office/officeart/2005/8/layout/chevron2"/>
    <dgm:cxn modelId="{BB4AEC45-DB6F-4EDE-9AB5-EA36242392F5}" type="presParOf" srcId="{C5C17187-E19F-46C4-8E0C-9FC254DCE1C2}" destId="{4FE927F7-44BD-4FBF-94A6-994EF438D46D}" srcOrd="0" destOrd="0" presId="urn:microsoft.com/office/officeart/2005/8/layout/chevron2"/>
    <dgm:cxn modelId="{6CF00B57-2ED3-4B18-86EF-C0CCD975289A}" type="presParOf" srcId="{C5C17187-E19F-46C4-8E0C-9FC254DCE1C2}" destId="{36A01B2C-8544-4AB7-9A95-E8FF7A1D66B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3F1725-3EEB-4297-BD4E-EC854640D1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B15849-4C35-4F57-84BF-7ABE927BC564}">
      <dgm:prSet/>
      <dgm:spPr/>
      <dgm:t>
        <a:bodyPr/>
        <a:lstStyle/>
        <a:p>
          <a:pPr rtl="0"/>
          <a:r>
            <a:rPr lang="en-US" dirty="0" smtClean="0"/>
            <a:t>Application Architecture Design</a:t>
          </a:r>
          <a:endParaRPr lang="en-US" dirty="0"/>
        </a:p>
      </dgm:t>
    </dgm:pt>
    <dgm:pt modelId="{E07C1F86-8D02-4E1C-886B-C46C384FD596}" type="parTrans" cxnId="{906CEDB7-C332-4989-B7CA-03EFFB639E57}">
      <dgm:prSet/>
      <dgm:spPr/>
      <dgm:t>
        <a:bodyPr/>
        <a:lstStyle/>
        <a:p>
          <a:endParaRPr lang="en-US"/>
        </a:p>
      </dgm:t>
    </dgm:pt>
    <dgm:pt modelId="{84E651CA-AA1D-4462-898E-DEEFA7C42FBB}" type="sibTrans" cxnId="{906CEDB7-C332-4989-B7CA-03EFFB639E57}">
      <dgm:prSet/>
      <dgm:spPr/>
      <dgm:t>
        <a:bodyPr/>
        <a:lstStyle/>
        <a:p>
          <a:endParaRPr lang="en-US"/>
        </a:p>
      </dgm:t>
    </dgm:pt>
    <dgm:pt modelId="{909411F3-0272-4EA7-9B1E-92196C75E57C}">
      <dgm:prSet/>
      <dgm:spPr/>
      <dgm:t>
        <a:bodyPr/>
        <a:lstStyle/>
        <a:p>
          <a:pPr rtl="0"/>
          <a:r>
            <a:rPr lang="en-US" dirty="0" smtClean="0"/>
            <a:t>Screen Design</a:t>
          </a:r>
          <a:endParaRPr lang="en-US" dirty="0"/>
        </a:p>
      </dgm:t>
    </dgm:pt>
    <dgm:pt modelId="{22B3716A-D4DF-487E-80F8-E84D0364D114}" type="parTrans" cxnId="{2869B93C-96B4-4960-BB47-FD3E672B3F3E}">
      <dgm:prSet/>
      <dgm:spPr/>
      <dgm:t>
        <a:bodyPr/>
        <a:lstStyle/>
        <a:p>
          <a:endParaRPr lang="en-US"/>
        </a:p>
      </dgm:t>
    </dgm:pt>
    <dgm:pt modelId="{15070B47-9964-466B-86ED-D7F25964F1A9}" type="sibTrans" cxnId="{2869B93C-96B4-4960-BB47-FD3E672B3F3E}">
      <dgm:prSet/>
      <dgm:spPr/>
      <dgm:t>
        <a:bodyPr/>
        <a:lstStyle/>
        <a:p>
          <a:endParaRPr lang="en-US"/>
        </a:p>
      </dgm:t>
    </dgm:pt>
    <dgm:pt modelId="{BE7DF42B-CE9E-4143-A05A-2B188A6A36AF}">
      <dgm:prSet/>
      <dgm:spPr/>
      <dgm:t>
        <a:bodyPr/>
        <a:lstStyle/>
        <a:p>
          <a:pPr rtl="0"/>
          <a:r>
            <a:rPr lang="en-US" dirty="0" smtClean="0"/>
            <a:t>Sequence Diagram</a:t>
          </a:r>
          <a:endParaRPr lang="en-US" dirty="0"/>
        </a:p>
      </dgm:t>
    </dgm:pt>
    <dgm:pt modelId="{E1FE9563-83C4-467D-B355-207140F9470F}" type="parTrans" cxnId="{D37A98E2-1D9A-49C4-8B33-4EF319168834}">
      <dgm:prSet/>
      <dgm:spPr/>
      <dgm:t>
        <a:bodyPr/>
        <a:lstStyle/>
        <a:p>
          <a:endParaRPr lang="en-US"/>
        </a:p>
      </dgm:t>
    </dgm:pt>
    <dgm:pt modelId="{4AC3481D-2B28-436B-B692-1A6BAD273540}" type="sibTrans" cxnId="{D37A98E2-1D9A-49C4-8B33-4EF319168834}">
      <dgm:prSet/>
      <dgm:spPr/>
      <dgm:t>
        <a:bodyPr/>
        <a:lstStyle/>
        <a:p>
          <a:endParaRPr lang="en-US"/>
        </a:p>
      </dgm:t>
    </dgm:pt>
    <dgm:pt modelId="{548DA15A-FDA5-4C70-99DD-7AB4F49804ED}" type="pres">
      <dgm:prSet presAssocID="{0A3F1725-3EEB-4297-BD4E-EC854640D1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38C2C1-1760-4D6A-BD6F-EECCAC74B18C}" type="pres">
      <dgm:prSet presAssocID="{29B15849-4C35-4F57-84BF-7ABE927BC56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DB790-8C01-4BC5-94B3-7C8A5181CEE0}" type="pres">
      <dgm:prSet presAssocID="{84E651CA-AA1D-4462-898E-DEEFA7C42FBB}" presName="spacer" presStyleCnt="0"/>
      <dgm:spPr/>
    </dgm:pt>
    <dgm:pt modelId="{0C126D6B-DDD0-490F-B72F-3734D42BC59C}" type="pres">
      <dgm:prSet presAssocID="{BE7DF42B-CE9E-4143-A05A-2B188A6A36AF}" presName="parentText" presStyleLbl="node1" presStyleIdx="1" presStyleCnt="3" custLinFactNeighborX="-781" custLinFactNeighborY="-149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4259D-FDFA-46EC-B357-16073AD759D4}" type="pres">
      <dgm:prSet presAssocID="{4AC3481D-2B28-436B-B692-1A6BAD273540}" presName="spacer" presStyleCnt="0"/>
      <dgm:spPr/>
    </dgm:pt>
    <dgm:pt modelId="{68742E77-85DD-4EFE-AC6B-90E92EA938A9}" type="pres">
      <dgm:prSet presAssocID="{909411F3-0272-4EA7-9B1E-92196C75E57C}" presName="parentText" presStyleLbl="node1" presStyleIdx="2" presStyleCnt="3" custLinFactNeighborY="1784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9B93C-96B4-4960-BB47-FD3E672B3F3E}" srcId="{0A3F1725-3EEB-4297-BD4E-EC854640D10A}" destId="{909411F3-0272-4EA7-9B1E-92196C75E57C}" srcOrd="2" destOrd="0" parTransId="{22B3716A-D4DF-487E-80F8-E84D0364D114}" sibTransId="{15070B47-9964-466B-86ED-D7F25964F1A9}"/>
    <dgm:cxn modelId="{D37A98E2-1D9A-49C4-8B33-4EF319168834}" srcId="{0A3F1725-3EEB-4297-BD4E-EC854640D10A}" destId="{BE7DF42B-CE9E-4143-A05A-2B188A6A36AF}" srcOrd="1" destOrd="0" parTransId="{E1FE9563-83C4-467D-B355-207140F9470F}" sibTransId="{4AC3481D-2B28-436B-B692-1A6BAD273540}"/>
    <dgm:cxn modelId="{1938A957-F427-4BE2-97D2-6487F6359BBD}" type="presOf" srcId="{0A3F1725-3EEB-4297-BD4E-EC854640D10A}" destId="{548DA15A-FDA5-4C70-99DD-7AB4F49804ED}" srcOrd="0" destOrd="0" presId="urn:microsoft.com/office/officeart/2005/8/layout/vList2"/>
    <dgm:cxn modelId="{C6EFD7B2-5F8C-4787-8618-DE3BF938DB97}" type="presOf" srcId="{909411F3-0272-4EA7-9B1E-92196C75E57C}" destId="{68742E77-85DD-4EFE-AC6B-90E92EA938A9}" srcOrd="0" destOrd="0" presId="urn:microsoft.com/office/officeart/2005/8/layout/vList2"/>
    <dgm:cxn modelId="{4453DFE0-2CB3-427F-ADF2-FE7CBA9515E1}" type="presOf" srcId="{BE7DF42B-CE9E-4143-A05A-2B188A6A36AF}" destId="{0C126D6B-DDD0-490F-B72F-3734D42BC59C}" srcOrd="0" destOrd="0" presId="urn:microsoft.com/office/officeart/2005/8/layout/vList2"/>
    <dgm:cxn modelId="{906CEDB7-C332-4989-B7CA-03EFFB639E57}" srcId="{0A3F1725-3EEB-4297-BD4E-EC854640D10A}" destId="{29B15849-4C35-4F57-84BF-7ABE927BC564}" srcOrd="0" destOrd="0" parTransId="{E07C1F86-8D02-4E1C-886B-C46C384FD596}" sibTransId="{84E651CA-AA1D-4462-898E-DEEFA7C42FBB}"/>
    <dgm:cxn modelId="{AA200092-4EFC-49D1-8A80-3B86A92495FF}" type="presOf" srcId="{29B15849-4C35-4F57-84BF-7ABE927BC564}" destId="{3238C2C1-1760-4D6A-BD6F-EECCAC74B18C}" srcOrd="0" destOrd="0" presId="urn:microsoft.com/office/officeart/2005/8/layout/vList2"/>
    <dgm:cxn modelId="{AD2D274D-4768-4063-833C-B7783CB8D53F}" type="presParOf" srcId="{548DA15A-FDA5-4C70-99DD-7AB4F49804ED}" destId="{3238C2C1-1760-4D6A-BD6F-EECCAC74B18C}" srcOrd="0" destOrd="0" presId="urn:microsoft.com/office/officeart/2005/8/layout/vList2"/>
    <dgm:cxn modelId="{9E75C4A8-1046-4FCC-9D40-B6E25AFA5CE4}" type="presParOf" srcId="{548DA15A-FDA5-4C70-99DD-7AB4F49804ED}" destId="{FDBDB790-8C01-4BC5-94B3-7C8A5181CEE0}" srcOrd="1" destOrd="0" presId="urn:microsoft.com/office/officeart/2005/8/layout/vList2"/>
    <dgm:cxn modelId="{678D6CC1-9727-4E26-AAA0-DFBCA108BBD2}" type="presParOf" srcId="{548DA15A-FDA5-4C70-99DD-7AB4F49804ED}" destId="{0C126D6B-DDD0-490F-B72F-3734D42BC59C}" srcOrd="2" destOrd="0" presId="urn:microsoft.com/office/officeart/2005/8/layout/vList2"/>
    <dgm:cxn modelId="{5406E3F6-0987-4648-A35F-1FD8FE26917A}" type="presParOf" srcId="{548DA15A-FDA5-4C70-99DD-7AB4F49804ED}" destId="{2554259D-FDFA-46EC-B357-16073AD759D4}" srcOrd="3" destOrd="0" presId="urn:microsoft.com/office/officeart/2005/8/layout/vList2"/>
    <dgm:cxn modelId="{EF4B5ED7-BC96-4034-8AC5-A228811AB087}" type="presParOf" srcId="{548DA15A-FDA5-4C70-99DD-7AB4F49804ED}" destId="{68742E77-85DD-4EFE-AC6B-90E92EA938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5E0E0-39B4-4931-B499-BE2FE390AE93}">
      <dsp:nvSpPr>
        <dsp:cNvPr id="0" name=""/>
        <dsp:cNvSpPr/>
      </dsp:nvSpPr>
      <dsp:spPr>
        <a:xfrm>
          <a:off x="0" y="187649"/>
          <a:ext cx="9448799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Current situation</a:t>
          </a:r>
          <a:endParaRPr lang="en-US" sz="2500" kern="1200" dirty="0"/>
        </a:p>
      </dsp:txBody>
      <dsp:txXfrm>
        <a:off x="0" y="187649"/>
        <a:ext cx="9448799" cy="720000"/>
      </dsp:txXfrm>
    </dsp:sp>
    <dsp:sp modelId="{8562499D-008E-4386-BD71-3A4DC41D3D4C}">
      <dsp:nvSpPr>
        <dsp:cNvPr id="0" name=""/>
        <dsp:cNvSpPr/>
      </dsp:nvSpPr>
      <dsp:spPr>
        <a:xfrm>
          <a:off x="0" y="907650"/>
          <a:ext cx="9448799" cy="3019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Nowadays number of people are using smart phone with Windows Phone OS increase, especially in Vietnam.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Demand for using taxi is increase too.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There is no application which directly connect between taxi driver from original taxi company and customer.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Taxi driver drive spin around, wrong way and wrong calculation charges.</a:t>
          </a:r>
          <a:endParaRPr lang="en-US" sz="2500" kern="1200" dirty="0"/>
        </a:p>
      </dsp:txBody>
      <dsp:txXfrm>
        <a:off x="0" y="907650"/>
        <a:ext cx="9448799" cy="30195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C2C1-1760-4D6A-BD6F-EECCAC74B18C}">
      <dsp:nvSpPr>
        <dsp:cNvPr id="0" name=""/>
        <dsp:cNvSpPr/>
      </dsp:nvSpPr>
      <dsp:spPr>
        <a:xfrm>
          <a:off x="0" y="27810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Model</a:t>
          </a:r>
          <a:endParaRPr lang="en-US" sz="4100" kern="1200" dirty="0"/>
        </a:p>
      </dsp:txBody>
      <dsp:txXfrm>
        <a:off x="48005" y="75815"/>
        <a:ext cx="9657590" cy="887374"/>
      </dsp:txXfrm>
    </dsp:sp>
    <dsp:sp modelId="{0C126D6B-DDD0-490F-B72F-3734D42BC59C}">
      <dsp:nvSpPr>
        <dsp:cNvPr id="0" name=""/>
        <dsp:cNvSpPr/>
      </dsp:nvSpPr>
      <dsp:spPr>
        <a:xfrm>
          <a:off x="0" y="1111586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Case</a:t>
          </a:r>
          <a:endParaRPr lang="en-US" sz="4100" kern="1200" dirty="0"/>
        </a:p>
      </dsp:txBody>
      <dsp:txXfrm>
        <a:off x="48005" y="1159591"/>
        <a:ext cx="9657590" cy="887374"/>
      </dsp:txXfrm>
    </dsp:sp>
    <dsp:sp modelId="{68742E77-85DD-4EFE-AC6B-90E92EA938A9}">
      <dsp:nvSpPr>
        <dsp:cNvPr id="0" name=""/>
        <dsp:cNvSpPr/>
      </dsp:nvSpPr>
      <dsp:spPr>
        <a:xfrm>
          <a:off x="0" y="2251816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 Report</a:t>
          </a:r>
          <a:endParaRPr lang="en-US" sz="4100" kern="1200" dirty="0"/>
        </a:p>
      </dsp:txBody>
      <dsp:txXfrm>
        <a:off x="48005" y="2299821"/>
        <a:ext cx="9657590" cy="887374"/>
      </dsp:txXfrm>
    </dsp:sp>
    <dsp:sp modelId="{C701FB32-AABB-4176-B5CF-1AB2F39518B8}">
      <dsp:nvSpPr>
        <dsp:cNvPr id="0" name=""/>
        <dsp:cNvSpPr/>
      </dsp:nvSpPr>
      <dsp:spPr>
        <a:xfrm>
          <a:off x="0" y="3332205"/>
          <a:ext cx="9753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Bug List</a:t>
          </a:r>
          <a:endParaRPr lang="en-US" sz="4100" kern="1200" dirty="0"/>
        </a:p>
      </dsp:txBody>
      <dsp:txXfrm>
        <a:off x="48005" y="3380210"/>
        <a:ext cx="9657590" cy="8873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F6F55-D996-4505-8C50-BE468D058ACD}">
      <dsp:nvSpPr>
        <dsp:cNvPr id="0" name=""/>
        <dsp:cNvSpPr/>
      </dsp:nvSpPr>
      <dsp:spPr>
        <a:xfrm>
          <a:off x="16" y="0"/>
          <a:ext cx="9750447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Lesson Learned </a:t>
          </a:r>
          <a:endParaRPr lang="en-US" sz="6500" kern="1200" dirty="0"/>
        </a:p>
      </dsp:txBody>
      <dsp:txXfrm>
        <a:off x="59834" y="59818"/>
        <a:ext cx="9630811" cy="1922695"/>
      </dsp:txXfrm>
    </dsp:sp>
    <dsp:sp modelId="{F1351958-1AE1-48E3-99D3-5940E437D2E1}">
      <dsp:nvSpPr>
        <dsp:cNvPr id="0" name=""/>
        <dsp:cNvSpPr/>
      </dsp:nvSpPr>
      <dsp:spPr>
        <a:xfrm>
          <a:off x="1576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Understand and able to create a Windows Phone application.</a:t>
          </a:r>
          <a:endParaRPr lang="en-US" sz="2000" kern="1200" dirty="0"/>
        </a:p>
      </dsp:txBody>
      <dsp:txXfrm>
        <a:off x="61394" y="2359934"/>
        <a:ext cx="2173507" cy="1922695"/>
      </dsp:txXfrm>
    </dsp:sp>
    <dsp:sp modelId="{570656AD-5DBF-4312-9975-46A36DBD3E71}">
      <dsp:nvSpPr>
        <dsp:cNvPr id="0" name=""/>
        <dsp:cNvSpPr/>
      </dsp:nvSpPr>
      <dsp:spPr>
        <a:xfrm>
          <a:off x="2487344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Had more experience about teamwork and solve member problem.</a:t>
          </a:r>
          <a:endParaRPr lang="en-US" sz="2000" kern="1200" dirty="0"/>
        </a:p>
      </dsp:txBody>
      <dsp:txXfrm>
        <a:off x="2547162" y="2359934"/>
        <a:ext cx="2173507" cy="1922695"/>
      </dsp:txXfrm>
    </dsp:sp>
    <dsp:sp modelId="{B750686E-16DC-4FB0-901F-96D60CA72023}">
      <dsp:nvSpPr>
        <dsp:cNvPr id="0" name=""/>
        <dsp:cNvSpPr/>
      </dsp:nvSpPr>
      <dsp:spPr>
        <a:xfrm>
          <a:off x="4973112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Earn knowledge about FSOFT process and able to use some FSOFT document.</a:t>
          </a:r>
          <a:endParaRPr lang="en-US" sz="2000" kern="1200" dirty="0"/>
        </a:p>
      </dsp:txBody>
      <dsp:txXfrm>
        <a:off x="5032930" y="2359934"/>
        <a:ext cx="2173507" cy="1922695"/>
      </dsp:txXfrm>
    </dsp:sp>
    <dsp:sp modelId="{0138B86B-7639-40C4-85FE-9974305FF6C3}">
      <dsp:nvSpPr>
        <dsp:cNvPr id="0" name=""/>
        <dsp:cNvSpPr/>
      </dsp:nvSpPr>
      <dsp:spPr>
        <a:xfrm>
          <a:off x="7458879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Improve organization and planning skill.</a:t>
          </a:r>
          <a:endParaRPr lang="en-US" sz="2000" kern="1200" dirty="0"/>
        </a:p>
      </dsp:txBody>
      <dsp:txXfrm>
        <a:off x="7518697" y="2359934"/>
        <a:ext cx="2173507" cy="1922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0DD82-2179-4448-A1D1-749A69A0691B}">
      <dsp:nvSpPr>
        <dsp:cNvPr id="0" name=""/>
        <dsp:cNvSpPr/>
      </dsp:nvSpPr>
      <dsp:spPr>
        <a:xfrm>
          <a:off x="0" y="0"/>
          <a:ext cx="9750447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dirty="0" smtClean="0"/>
            <a:t>Idea</a:t>
          </a:r>
          <a:endParaRPr lang="en-US" sz="6500" b="1" kern="1200" dirty="0"/>
        </a:p>
      </dsp:txBody>
      <dsp:txXfrm>
        <a:off x="59818" y="59818"/>
        <a:ext cx="9630811" cy="1922695"/>
      </dsp:txXfrm>
    </dsp:sp>
    <dsp:sp modelId="{7EECAE31-DE64-4B8D-934F-4BD4911EB339}">
      <dsp:nvSpPr>
        <dsp:cNvPr id="0" name=""/>
        <dsp:cNvSpPr/>
      </dsp:nvSpPr>
      <dsp:spPr>
        <a:xfrm>
          <a:off x="1576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Support Vietnamese for Vietnamese people.</a:t>
          </a:r>
          <a:endParaRPr lang="en-US" sz="2000" kern="1200" dirty="0"/>
        </a:p>
      </dsp:txBody>
      <dsp:txXfrm>
        <a:off x="61394" y="2359934"/>
        <a:ext cx="2173507" cy="1922695"/>
      </dsp:txXfrm>
    </dsp:sp>
    <dsp:sp modelId="{FD207A53-F3EB-490F-AF52-D8FD80B1F2ED}">
      <dsp:nvSpPr>
        <dsp:cNvPr id="0" name=""/>
        <dsp:cNvSpPr/>
      </dsp:nvSpPr>
      <dsp:spPr>
        <a:xfrm>
          <a:off x="2487344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Have good features from current application.</a:t>
          </a:r>
          <a:endParaRPr lang="en-US" sz="2000" kern="1200" dirty="0"/>
        </a:p>
      </dsp:txBody>
      <dsp:txXfrm>
        <a:off x="2547162" y="2359934"/>
        <a:ext cx="2173507" cy="1922695"/>
      </dsp:txXfrm>
    </dsp:sp>
    <dsp:sp modelId="{1ECE600C-049B-4EAB-9A1C-32930F085284}">
      <dsp:nvSpPr>
        <dsp:cNvPr id="0" name=""/>
        <dsp:cNvSpPr/>
      </dsp:nvSpPr>
      <dsp:spPr>
        <a:xfrm>
          <a:off x="4973112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High performance with device and easy to use</a:t>
          </a:r>
          <a:endParaRPr lang="en-US" sz="2000" kern="1200" dirty="0"/>
        </a:p>
      </dsp:txBody>
      <dsp:txXfrm>
        <a:off x="5032930" y="2359934"/>
        <a:ext cx="2173507" cy="1922695"/>
      </dsp:txXfrm>
    </dsp:sp>
    <dsp:sp modelId="{6E1FDC76-516A-499C-9FF8-4E6BEF9BCCD9}">
      <dsp:nvSpPr>
        <dsp:cNvPr id="0" name=""/>
        <dsp:cNvSpPr/>
      </dsp:nvSpPr>
      <dsp:spPr>
        <a:xfrm>
          <a:off x="7458879" y="2300116"/>
          <a:ext cx="2293143" cy="2042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Help people using windows phone and taxi driver can communicate better</a:t>
          </a:r>
          <a:endParaRPr lang="en-US" sz="2000" kern="1200" dirty="0"/>
        </a:p>
      </dsp:txBody>
      <dsp:txXfrm>
        <a:off x="7518697" y="2359934"/>
        <a:ext cx="2173507" cy="1922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ECFA1-FB7A-4639-A16D-8D1ADCFD89D7}">
      <dsp:nvSpPr>
        <dsp:cNvPr id="0" name=""/>
        <dsp:cNvSpPr/>
      </dsp:nvSpPr>
      <dsp:spPr>
        <a:xfrm>
          <a:off x="0" y="548774"/>
          <a:ext cx="9982200" cy="33862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730" tIns="520700" rIns="774730" bIns="17780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Fulfill requirements from FPT University.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Develop a product that expressed the above ideas.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Study how to develop application on Windows Phone OS.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Apply software development process for this project.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Have skills in communication, time management, risks management etc.</a:t>
          </a:r>
          <a:endParaRPr lang="en-US" sz="2500" kern="1200" dirty="0"/>
        </a:p>
      </dsp:txBody>
      <dsp:txXfrm>
        <a:off x="0" y="548774"/>
        <a:ext cx="9982200" cy="3386250"/>
      </dsp:txXfrm>
    </dsp:sp>
    <dsp:sp modelId="{DCC30B98-EA1F-4E3A-8771-2303071BFB67}">
      <dsp:nvSpPr>
        <dsp:cNvPr id="0" name=""/>
        <dsp:cNvSpPr/>
      </dsp:nvSpPr>
      <dsp:spPr>
        <a:xfrm>
          <a:off x="499110" y="179774"/>
          <a:ext cx="69875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112" tIns="0" rIns="264112" bIns="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/>
            <a:t>Objectives and Goals </a:t>
          </a:r>
          <a:endParaRPr lang="en-US" sz="3000" b="1" kern="1200" dirty="0"/>
        </a:p>
      </dsp:txBody>
      <dsp:txXfrm>
        <a:off x="535136" y="215800"/>
        <a:ext cx="6915488" cy="665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C2C1-1760-4D6A-BD6F-EECCAC74B18C}">
      <dsp:nvSpPr>
        <dsp:cNvPr id="0" name=""/>
        <dsp:cNvSpPr/>
      </dsp:nvSpPr>
      <dsp:spPr>
        <a:xfrm>
          <a:off x="0" y="34515"/>
          <a:ext cx="9753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Software Process Model</a:t>
          </a:r>
          <a:endParaRPr lang="en-US" sz="2700" kern="1200" dirty="0"/>
        </a:p>
      </dsp:txBody>
      <dsp:txXfrm>
        <a:off x="31613" y="66128"/>
        <a:ext cx="9690374" cy="584369"/>
      </dsp:txXfrm>
    </dsp:sp>
    <dsp:sp modelId="{19171044-B306-4D3A-99AC-B1C2B7C5ABE2}">
      <dsp:nvSpPr>
        <dsp:cNvPr id="0" name=""/>
        <dsp:cNvSpPr/>
      </dsp:nvSpPr>
      <dsp:spPr>
        <a:xfrm>
          <a:off x="0" y="759870"/>
          <a:ext cx="9753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Software Project Plan</a:t>
          </a:r>
          <a:endParaRPr lang="en-US" sz="2700" kern="1200" dirty="0"/>
        </a:p>
      </dsp:txBody>
      <dsp:txXfrm>
        <a:off x="31613" y="791483"/>
        <a:ext cx="9690374" cy="584369"/>
      </dsp:txXfrm>
    </dsp:sp>
    <dsp:sp modelId="{68742E77-85DD-4EFE-AC6B-90E92EA938A9}">
      <dsp:nvSpPr>
        <dsp:cNvPr id="0" name=""/>
        <dsp:cNvSpPr/>
      </dsp:nvSpPr>
      <dsp:spPr>
        <a:xfrm>
          <a:off x="0" y="1485225"/>
          <a:ext cx="9753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Project Organization</a:t>
          </a:r>
          <a:endParaRPr lang="en-US" sz="2700" kern="1200" dirty="0"/>
        </a:p>
      </dsp:txBody>
      <dsp:txXfrm>
        <a:off x="31613" y="1516838"/>
        <a:ext cx="9690374" cy="584369"/>
      </dsp:txXfrm>
    </dsp:sp>
    <dsp:sp modelId="{F561E76A-BF1E-4A6D-9744-55B4E71588F1}">
      <dsp:nvSpPr>
        <dsp:cNvPr id="0" name=""/>
        <dsp:cNvSpPr/>
      </dsp:nvSpPr>
      <dsp:spPr>
        <a:xfrm>
          <a:off x="0" y="2210580"/>
          <a:ext cx="9753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Equipment and Tools</a:t>
          </a:r>
          <a:endParaRPr lang="en-US" sz="2700" kern="1200" dirty="0"/>
        </a:p>
      </dsp:txBody>
      <dsp:txXfrm>
        <a:off x="31613" y="2242193"/>
        <a:ext cx="9690374" cy="584369"/>
      </dsp:txXfrm>
    </dsp:sp>
    <dsp:sp modelId="{8B9CD12B-E6FA-4FD0-A08B-D548DAD29259}">
      <dsp:nvSpPr>
        <dsp:cNvPr id="0" name=""/>
        <dsp:cNvSpPr/>
      </dsp:nvSpPr>
      <dsp:spPr>
        <a:xfrm>
          <a:off x="0" y="2935935"/>
          <a:ext cx="9753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Communication Management</a:t>
          </a:r>
          <a:endParaRPr lang="en-US" sz="2700" kern="1200" dirty="0"/>
        </a:p>
      </dsp:txBody>
      <dsp:txXfrm>
        <a:off x="31613" y="2967548"/>
        <a:ext cx="9690374" cy="584369"/>
      </dsp:txXfrm>
    </dsp:sp>
    <dsp:sp modelId="{803C1FBF-7F37-49FC-8DF7-30FFEA996821}">
      <dsp:nvSpPr>
        <dsp:cNvPr id="0" name=""/>
        <dsp:cNvSpPr/>
      </dsp:nvSpPr>
      <dsp:spPr>
        <a:xfrm>
          <a:off x="0" y="3661290"/>
          <a:ext cx="9753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Risk Management</a:t>
          </a:r>
          <a:endParaRPr lang="en-US" sz="2700" kern="1200" dirty="0"/>
        </a:p>
      </dsp:txBody>
      <dsp:txXfrm>
        <a:off x="31613" y="3692903"/>
        <a:ext cx="9690374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382A9-FB59-459F-A4DA-4758BBC1143B}">
      <dsp:nvSpPr>
        <dsp:cNvPr id="0" name=""/>
        <dsp:cNvSpPr/>
      </dsp:nvSpPr>
      <dsp:spPr>
        <a:xfrm>
          <a:off x="0" y="277920"/>
          <a:ext cx="9753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We can learn from time to time during our process, and use anything we learned to improve the product.</a:t>
          </a:r>
          <a:endParaRPr lang="en-US" sz="1800" kern="1200" dirty="0"/>
        </a:p>
      </dsp:txBody>
      <dsp:txXfrm>
        <a:off x="34954" y="312874"/>
        <a:ext cx="9683692" cy="646132"/>
      </dsp:txXfrm>
    </dsp:sp>
    <dsp:sp modelId="{569B8156-1E28-4874-963E-C94C94CE312B}">
      <dsp:nvSpPr>
        <dsp:cNvPr id="0" name=""/>
        <dsp:cNvSpPr/>
      </dsp:nvSpPr>
      <dsp:spPr>
        <a:xfrm>
          <a:off x="0" y="1045800"/>
          <a:ext cx="9753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Through every iteration, we are able to control scope and requirements, flexibly update or even change anything if we think it will help us to have a better product.</a:t>
          </a:r>
          <a:endParaRPr lang="en-US" sz="1800" kern="1200" dirty="0"/>
        </a:p>
      </dsp:txBody>
      <dsp:txXfrm>
        <a:off x="34954" y="1080754"/>
        <a:ext cx="9683692" cy="646132"/>
      </dsp:txXfrm>
    </dsp:sp>
    <dsp:sp modelId="{B4AC7BCC-5007-4AD4-AB00-BFC2FD2E025D}">
      <dsp:nvSpPr>
        <dsp:cNvPr id="0" name=""/>
        <dsp:cNvSpPr/>
      </dsp:nvSpPr>
      <dsp:spPr>
        <a:xfrm>
          <a:off x="0" y="1813680"/>
          <a:ext cx="9753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Customers can respond after each build of the product.</a:t>
          </a:r>
          <a:endParaRPr lang="en-US" sz="1800" kern="1200" dirty="0"/>
        </a:p>
      </dsp:txBody>
      <dsp:txXfrm>
        <a:off x="34954" y="1848634"/>
        <a:ext cx="9683692" cy="646132"/>
      </dsp:txXfrm>
    </dsp:sp>
    <dsp:sp modelId="{86556A16-24AB-4A0B-A21A-1AADACF2EA17}">
      <dsp:nvSpPr>
        <dsp:cNvPr id="0" name=""/>
        <dsp:cNvSpPr/>
      </dsp:nvSpPr>
      <dsp:spPr>
        <a:xfrm>
          <a:off x="0" y="2581560"/>
          <a:ext cx="9753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is easy to manage risks by dividing into many pieces and solve it as quick as possible in each iteration.</a:t>
          </a:r>
          <a:endParaRPr lang="en-US" sz="1800" kern="1200" dirty="0"/>
        </a:p>
      </dsp:txBody>
      <dsp:txXfrm>
        <a:off x="34954" y="2616514"/>
        <a:ext cx="9683692" cy="646132"/>
      </dsp:txXfrm>
    </dsp:sp>
    <dsp:sp modelId="{2E40B51C-1E4A-4122-8BDE-5F6E57698E60}">
      <dsp:nvSpPr>
        <dsp:cNvPr id="0" name=""/>
        <dsp:cNvSpPr/>
      </dsp:nvSpPr>
      <dsp:spPr>
        <a:xfrm>
          <a:off x="0" y="3349439"/>
          <a:ext cx="97536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It is also easy to test and debug during a smaller iteration.</a:t>
          </a:r>
          <a:endParaRPr lang="en-US" sz="1800" kern="1200" dirty="0"/>
        </a:p>
      </dsp:txBody>
      <dsp:txXfrm>
        <a:off x="34954" y="3384393"/>
        <a:ext cx="9683692" cy="6461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8C2C1-1760-4D6A-BD6F-EECCAC74B18C}">
      <dsp:nvSpPr>
        <dsp:cNvPr id="0" name=""/>
        <dsp:cNvSpPr/>
      </dsp:nvSpPr>
      <dsp:spPr>
        <a:xfrm>
          <a:off x="0" y="151109"/>
          <a:ext cx="9753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System Overview</a:t>
          </a:r>
          <a:endParaRPr lang="en-US" sz="5200" kern="1200" dirty="0"/>
        </a:p>
      </dsp:txBody>
      <dsp:txXfrm>
        <a:off x="60884" y="211993"/>
        <a:ext cx="9631832" cy="1125452"/>
      </dsp:txXfrm>
    </dsp:sp>
    <dsp:sp modelId="{0C126D6B-DDD0-490F-B72F-3734D42BC59C}">
      <dsp:nvSpPr>
        <dsp:cNvPr id="0" name=""/>
        <dsp:cNvSpPr/>
      </dsp:nvSpPr>
      <dsp:spPr>
        <a:xfrm>
          <a:off x="0" y="1548090"/>
          <a:ext cx="9753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Functional Requirement</a:t>
          </a:r>
          <a:endParaRPr lang="en-US" sz="5200" kern="1200" dirty="0"/>
        </a:p>
      </dsp:txBody>
      <dsp:txXfrm>
        <a:off x="60884" y="1608974"/>
        <a:ext cx="9631832" cy="1125452"/>
      </dsp:txXfrm>
    </dsp:sp>
    <dsp:sp modelId="{68742E77-85DD-4EFE-AC6B-90E92EA938A9}">
      <dsp:nvSpPr>
        <dsp:cNvPr id="0" name=""/>
        <dsp:cNvSpPr/>
      </dsp:nvSpPr>
      <dsp:spPr>
        <a:xfrm>
          <a:off x="0" y="2971800"/>
          <a:ext cx="97536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l" defTabSz="2311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Non-functional Requirement</a:t>
          </a:r>
          <a:endParaRPr lang="en-US" sz="5200" kern="1200" dirty="0"/>
        </a:p>
      </dsp:txBody>
      <dsp:txXfrm>
        <a:off x="60884" y="3032684"/>
        <a:ext cx="9631832" cy="11254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12/14/2015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12/14/2015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12/14/2015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/>
              <a:pPr/>
              <a:t>12/14/2015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jp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612" y="1066800"/>
            <a:ext cx="6172200" cy="1024576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</a:t>
            </a:r>
            <a:endParaRPr 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6112" y="3457642"/>
            <a:ext cx="7848600" cy="533400"/>
          </a:xfrm>
        </p:spPr>
        <p:txBody>
          <a:bodyPr/>
          <a:lstStyle/>
          <a:p>
            <a:r>
              <a:rPr lang="en-US" dirty="0" smtClean="0"/>
              <a:t>Taxi Caller Application on Windows Phone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2929576"/>
            <a:ext cx="2743200" cy="1056132"/>
          </a:xfrm>
          <a:prstGeom prst="rect">
            <a:avLst/>
          </a:prstGeom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3174"/>
            <a:ext cx="2813049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Plan</a:t>
            </a:r>
            <a:endParaRPr lang="en-US" sz="3000" dirty="0"/>
          </a:p>
        </p:txBody>
      </p:sp>
      <p:pic>
        <p:nvPicPr>
          <p:cNvPr id="2050" name="Picture 2" descr="GanttCh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6" y="1219200"/>
            <a:ext cx="1200353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35292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Project Organization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02" y="1201725"/>
            <a:ext cx="2666998" cy="687935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Microsoft Office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Equipment's and tools</a:t>
            </a:r>
            <a:endParaRPr lang="en-US" sz="30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3304789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35" y="2022501"/>
            <a:ext cx="1133856" cy="1145861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2" y="3312610"/>
            <a:ext cx="1133856" cy="1133856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1" y="2022501"/>
            <a:ext cx="1133856" cy="1157268"/>
          </a:xfrm>
          <a:prstGeom prst="rect">
            <a:avLst/>
          </a:prstGeom>
          <a:ln w="76200"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827" y="2033156"/>
            <a:ext cx="1133856" cy="1121966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5713627" y="1220006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Photoshop</a:t>
            </a:r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2101682"/>
            <a:ext cx="1124712" cy="112806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9018989" y="1253331"/>
            <a:ext cx="181355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TortoiseGIT</a:t>
            </a:r>
            <a:endParaRPr lang="en-US" sz="2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5" y="4602719"/>
            <a:ext cx="1124712" cy="112471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8" y="4602719"/>
            <a:ext cx="1124712" cy="1124712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5714728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Visual Studio</a:t>
            </a:r>
            <a:endParaRPr lang="en-US" sz="2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4446466"/>
            <a:ext cx="1124712" cy="1124712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9066212" y="3894549"/>
            <a:ext cx="1830841" cy="551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2200" dirty="0" smtClean="0"/>
              <a:t>Postman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8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3" grpId="0"/>
      <p:bldP spid="16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70114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Communication Management</a:t>
            </a:r>
            <a:endParaRPr lang="en-US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212" y="2476367"/>
            <a:ext cx="1828800" cy="182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476367"/>
            <a:ext cx="182880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418131"/>
            <a:ext cx="1828800" cy="182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2418131"/>
            <a:ext cx="182880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244827"/>
              </p:ext>
            </p:extLst>
          </p:nvPr>
        </p:nvGraphicFramePr>
        <p:xfrm>
          <a:off x="1141412" y="1104900"/>
          <a:ext cx="9982200" cy="576659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75896"/>
                <a:gridCol w="2111618"/>
                <a:gridCol w="1631706"/>
                <a:gridCol w="1439741"/>
                <a:gridCol w="4223239"/>
              </a:tblGrid>
              <a:tr h="2035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Risk Content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Probability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Effect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Solution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203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People Risks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 anchor="ctr"/>
                </a:tc>
              </a:tr>
              <a:tr h="7070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 may not follow deadlines.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Find out reasons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Depending on circumstances, may set penalty rule.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142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Team members are sick, cannot complete task under deadline.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Increase project team’s working effort in “peace period”.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Allow all team members clear about what others do, so that they can cover the tasks when necessary.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495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Conflict between team members.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Setup an open-talk environment in project team.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“Do not criticize” is set as a rule.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Organize team-building more often.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In some cases, manager must use his power to make decisions.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9249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New technology is hard to apply for project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List tasks and check continuously. Evaluate quality and progress weekly.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Send email to other member or supervisor to ask for help.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  <a:tr h="1075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Problems in communication breakdown makes changing time, work and delay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HIGH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SERIOUS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We need using words more clearly, improve our communication skills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Times New Roman" panose="02020603050405020304" pitchFamily="18" charset="0"/>
                        <a:buChar char="-"/>
                      </a:pPr>
                      <a:r>
                        <a:rPr lang="en-US" sz="1200" kern="100" dirty="0">
                          <a:effectLst/>
                        </a:rPr>
                        <a:t>Using note and email to confirm information.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578" marR="49578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656012" y="304800"/>
            <a:ext cx="7848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Risk Management</a:t>
            </a:r>
            <a:endParaRPr lang="en-US" sz="3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2" y="304800"/>
            <a:ext cx="5943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3. Requirement specification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368345"/>
              </p:ext>
            </p:extLst>
          </p:nvPr>
        </p:nvGraphicFramePr>
        <p:xfrm>
          <a:off x="17510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37012" y="304800"/>
            <a:ext cx="5981702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System overview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066800"/>
            <a:ext cx="7355149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9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318" y="1066800"/>
            <a:ext cx="8507387" cy="579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9" y="1752600"/>
            <a:ext cx="112409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24" y="1600200"/>
            <a:ext cx="88148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012" y="152400"/>
            <a:ext cx="6172198" cy="715962"/>
          </a:xfrm>
        </p:spPr>
        <p:txBody>
          <a:bodyPr/>
          <a:lstStyle/>
          <a:p>
            <a:r>
              <a:rPr lang="en-US" dirty="0" smtClean="0"/>
              <a:t>Presentation outlines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065212" y="1524000"/>
            <a:ext cx="10515600" cy="4800600"/>
          </a:xfrm>
        </p:spPr>
        <p:txBody>
          <a:bodyPr numCol="2">
            <a:noAutofit/>
          </a:bodyPr>
          <a:lstStyle/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Overview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Project Management 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Requirement Specification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Software Design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Coding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Testing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Lesson Learned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Demo</a:t>
            </a:r>
          </a:p>
          <a:p>
            <a:pPr marL="560070" indent="-514350">
              <a:buFont typeface="+mj-lt"/>
              <a:buAutoNum type="arabicPeriod"/>
            </a:pPr>
            <a:r>
              <a:rPr lang="en-US" sz="4000" dirty="0" smtClean="0"/>
              <a:t>Q&amp;A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940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2" y="1371600"/>
            <a:ext cx="816647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075" y="1676400"/>
            <a:ext cx="6658448" cy="361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2" y="1447800"/>
            <a:ext cx="7602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2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143000"/>
            <a:ext cx="9724002" cy="52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362200"/>
            <a:ext cx="6832641" cy="264146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990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12" y="2057400"/>
            <a:ext cx="710206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4000"/>
            <a:ext cx="695826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8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Functional requirement 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21" y="2057400"/>
            <a:ext cx="657666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8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721392"/>
              </p:ext>
            </p:extLst>
          </p:nvPr>
        </p:nvGraphicFramePr>
        <p:xfrm>
          <a:off x="1370014" y="1066800"/>
          <a:ext cx="9753598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Non-Functional requirement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51211" y="304800"/>
            <a:ext cx="59436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4. Software design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266960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012" y="685800"/>
            <a:ext cx="4724400" cy="609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1. Project overview</a:t>
            </a:r>
            <a:endParaRPr lang="en-US" sz="3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119741"/>
              </p:ext>
            </p:extLst>
          </p:nvPr>
        </p:nvGraphicFramePr>
        <p:xfrm>
          <a:off x="1217612" y="1828800"/>
          <a:ext cx="94488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41612" y="304800"/>
            <a:ext cx="7543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Application Architecture design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134075"/>
            <a:ext cx="4495800" cy="5723925"/>
          </a:xfrm>
          <a:prstGeom prst="rect">
            <a:avLst/>
          </a:prstGeom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1217612" y="2971800"/>
            <a:ext cx="50292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Three Layered Architecture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416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Sequence diagram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18" y="927100"/>
            <a:ext cx="7779594" cy="593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1371600"/>
            <a:ext cx="2769235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65438"/>
              </p:ext>
            </p:extLst>
          </p:nvPr>
        </p:nvGraphicFramePr>
        <p:xfrm>
          <a:off x="4418012" y="2209800"/>
          <a:ext cx="7239000" cy="19507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33600"/>
                <a:gridCol w="990600"/>
                <a:gridCol w="4114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F-Taxi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Image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Logo F-Taxi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Tài khoản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Email 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nhập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button for logging in application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ký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button for register screen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 Quên mật khẩu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Label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label for showing forget password screen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8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" y="1295400"/>
            <a:ext cx="2543175" cy="3752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8457"/>
              </p:ext>
            </p:extLst>
          </p:nvPr>
        </p:nvGraphicFramePr>
        <p:xfrm>
          <a:off x="5180012" y="1981200"/>
          <a:ext cx="6477000" cy="2438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819400"/>
                <a:gridCol w="1066800"/>
                <a:gridCol w="25908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Description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Email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Email 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 err="1" smtClean="0">
                          <a:effectLst/>
                        </a:rPr>
                        <a:t>Nhập</a:t>
                      </a:r>
                      <a:r>
                        <a:rPr lang="en-GB" sz="1600" dirty="0" smtClean="0">
                          <a:effectLst/>
                        </a:rPr>
                        <a:t> </a:t>
                      </a:r>
                      <a:r>
                        <a:rPr lang="en-GB" sz="1600" dirty="0">
                          <a:effectLst/>
                        </a:rPr>
                        <a:t>lại mật khẩu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Confirm Password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Tên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Last Name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Họ 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First and Middle Name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Số điện thoại text file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Edit text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Enter Phone Number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Đăng ký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Button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Register new user as Rider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295400"/>
            <a:ext cx="2667000" cy="3638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4556"/>
              </p:ext>
            </p:extLst>
          </p:nvPr>
        </p:nvGraphicFramePr>
        <p:xfrm>
          <a:off x="4570412" y="1752601"/>
          <a:ext cx="7391400" cy="31699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47707"/>
                <a:gridCol w="936718"/>
                <a:gridCol w="3706975"/>
              </a:tblGrid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Type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Taxi 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Clickable button for show Trip bar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 Chọn điểm đón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Clickable button for choose pick up position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left 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28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Địa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chỉ</a:t>
                      </a:r>
                      <a:r>
                        <a:rPr lang="en-GB" sz="1600" dirty="0">
                          <a:effectLst/>
                        </a:rPr>
                        <a:t> </a:t>
                      </a:r>
                      <a:r>
                        <a:rPr lang="en-GB" sz="1600" dirty="0" err="1">
                          <a:effectLst/>
                        </a:rPr>
                        <a:t>đón</a:t>
                      </a:r>
                      <a:r>
                        <a:rPr lang="en-GB" sz="1600" dirty="0">
                          <a:effectLst/>
                        </a:rPr>
                        <a:t> text field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Edit Text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 Text field to enter keyword to search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760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Marker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Always on middle of screen for user choose pick up position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80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My position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current user position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28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Taxi icon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Clickable button for show kind of taxi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62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13212" y="304800"/>
            <a:ext cx="48768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Screen design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2" y="1447800"/>
            <a:ext cx="2390775" cy="3657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41437"/>
              </p:ext>
            </p:extLst>
          </p:nvPr>
        </p:nvGraphicFramePr>
        <p:xfrm>
          <a:off x="4113212" y="2057400"/>
          <a:ext cx="7239000" cy="22098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691053"/>
                <a:gridCol w="1180970"/>
                <a:gridCol w="3366977"/>
              </a:tblGrid>
              <a:tr h="2762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Element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Type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left menu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My position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Image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current user position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62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Map 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Show Map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2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Chuyển qua chế độ nghỉ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>
                          <a:effectLst/>
                        </a:rPr>
                        <a:t>Button</a:t>
                      </a:r>
                      <a:endParaRPr lang="en-US" sz="160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r>
                        <a:rPr lang="en-GB" sz="1600" dirty="0">
                          <a:effectLst/>
                        </a:rPr>
                        <a:t>Tap on for change driver status</a:t>
                      </a:r>
                      <a:endParaRPr lang="en-US" sz="1600" dirty="0">
                        <a:effectLst/>
                        <a:latin typeface="Tahoma" panose="020B060403050404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6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12" y="1371599"/>
            <a:ext cx="9144000" cy="5142103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875214" y="304800"/>
            <a:ext cx="2438400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5. Coding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5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Maps controller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12" y="1143000"/>
            <a:ext cx="3200400" cy="53340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43000"/>
            <a:ext cx="3200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6. Testing</a:t>
            </a:r>
            <a:endParaRPr lang="en-US" sz="3000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4172"/>
              </p:ext>
            </p:extLst>
          </p:nvPr>
        </p:nvGraphicFramePr>
        <p:xfrm>
          <a:off x="1293812" y="1447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model</a:t>
            </a:r>
            <a:endParaRPr lang="en-US" sz="30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1066800"/>
            <a:ext cx="54864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1"/>
          <p:cNvSpPr>
            <a:spLocks noGrp="1"/>
          </p:cNvSpPr>
          <p:nvPr>
            <p:ph idx="1"/>
          </p:nvPr>
        </p:nvSpPr>
        <p:spPr>
          <a:xfrm>
            <a:off x="4799012" y="5791200"/>
            <a:ext cx="2133600" cy="685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 smtClean="0"/>
              <a:t> V-Model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4012" y="533400"/>
            <a:ext cx="65532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000" dirty="0" smtClean="0"/>
              <a:t>Current Application Limitation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520363"/>
            <a:ext cx="4572000" cy="2540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89012" y="5518306"/>
            <a:ext cx="9753600" cy="1111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Easy to use but only English supported.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No supported for a long time, user comment.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0412" y="1653088"/>
            <a:ext cx="1295400" cy="50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Uber</a:t>
            </a:r>
            <a:endParaRPr lang="en-US" sz="3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12" y="2518331"/>
            <a:ext cx="5389107" cy="254203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713412" y="1595472"/>
            <a:ext cx="1981200" cy="54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3000" dirty="0" smtClean="0"/>
              <a:t>GrabTaxi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382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8022"/>
              </p:ext>
            </p:extLst>
          </p:nvPr>
        </p:nvGraphicFramePr>
        <p:xfrm>
          <a:off x="455612" y="1143000"/>
          <a:ext cx="11201401" cy="563879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5701"/>
                <a:gridCol w="1225701"/>
                <a:gridCol w="2176869"/>
                <a:gridCol w="2220138"/>
                <a:gridCol w="1374904"/>
                <a:gridCol w="681111"/>
                <a:gridCol w="693793"/>
                <a:gridCol w="951914"/>
                <a:gridCol w="651270"/>
              </a:tblGrid>
              <a:tr h="1720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0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81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215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as Rider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 successfully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 and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Move to Rider Homepage screen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format of email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invalid format of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Show error message "Email không hợp lệ"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email is blank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Let email is blank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"Mời bạn nhập email"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blank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Let password is blank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"Mời bạn nhập password"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email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invalid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valid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"Tài khoản không đúng"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343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[Login-6]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Input valid email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Input invalid password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Tap on button "Đăng Nhập"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 Show error message "Mật khẩu không đúng"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03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92004"/>
              </p:ext>
            </p:extLst>
          </p:nvPr>
        </p:nvGraphicFramePr>
        <p:xfrm>
          <a:off x="760412" y="1104602"/>
          <a:ext cx="10820401" cy="576552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90552"/>
                <a:gridCol w="906640"/>
                <a:gridCol w="2188703"/>
                <a:gridCol w="2872671"/>
                <a:gridCol w="752368"/>
                <a:gridCol w="683970"/>
                <a:gridCol w="683970"/>
                <a:gridCol w="1025955"/>
                <a:gridCol w="615572"/>
              </a:tblGrid>
              <a:tr h="2835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Module Code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431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requirement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1391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Tester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HuuPG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365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ID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Case Description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Case Procedure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Expected Output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Inter-test case Dependence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Result1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Result2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Test date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Note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1391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[Account-1]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Register successfully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Input valid data in all field.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 Tap on "Đăng ký" button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2. Move to Log in screen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8765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[Account-2]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email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email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email" Name, Profile picture, Address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f, Report breach area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 Reason textbox, “Report breach” button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Fail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4318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[Account-3]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mật khẩu"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Fail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[Account-4]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confirm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confirm password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mật khẩu"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Fail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[Account-5]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first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first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tên của bạn"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[Account-6]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last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last name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ho của bạn"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  <a:tr h="5800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[Account-7]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Check phone number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Let phone is blank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 Show error message "Vui lòng nhập số điện thoại"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Pass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1503" marR="5150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Case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27150" y="2369820"/>
          <a:ext cx="9534525" cy="40767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43305"/>
                <a:gridCol w="1043305"/>
                <a:gridCol w="2018665"/>
                <a:gridCol w="1724025"/>
                <a:gridCol w="1170305"/>
                <a:gridCol w="579755"/>
                <a:gridCol w="590550"/>
                <a:gridCol w="810260"/>
                <a:gridCol w="55435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Code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Conflict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calling came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Accept call then finish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Reject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message came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message and close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message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alarm came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alarm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Let alarm run until finish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320919"/>
              </p:ext>
            </p:extLst>
          </p:nvPr>
        </p:nvGraphicFramePr>
        <p:xfrm>
          <a:off x="379414" y="1295402"/>
          <a:ext cx="10896597" cy="556259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92348"/>
                <a:gridCol w="1192348"/>
                <a:gridCol w="2307046"/>
                <a:gridCol w="1970314"/>
                <a:gridCol w="1337491"/>
                <a:gridCol w="662577"/>
                <a:gridCol w="674914"/>
                <a:gridCol w="926011"/>
                <a:gridCol w="633548"/>
              </a:tblGrid>
              <a:tr h="2121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Module Code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Conflict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5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requirement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Tester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6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HuuPG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16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Description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Case Procedure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Expected Output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Inter-test case Dependence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Result1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Result2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Test date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8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Conflict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[Conflict-1]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While using application, calling came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Accept call then finish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-2]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Reject call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-3]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message came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View message and close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-4]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message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709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-5]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While using application, alarm came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Check password is invalid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Close alarm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Fail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8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[Conflict -6]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Let alarm run until finish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Revert to latest status of application before calling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Pass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0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418012" y="304800"/>
            <a:ext cx="4571998" cy="609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Test Report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" y="1447800"/>
            <a:ext cx="11049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29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07121"/>
              </p:ext>
            </p:extLst>
          </p:nvPr>
        </p:nvGraphicFramePr>
        <p:xfrm>
          <a:off x="1217612" y="13716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59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2" y="1447800"/>
            <a:ext cx="9525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0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662" y="2419350"/>
            <a:ext cx="2857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2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2" y="2286000"/>
            <a:ext cx="3621024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114687"/>
              </p:ext>
            </p:extLst>
          </p:nvPr>
        </p:nvGraphicFramePr>
        <p:xfrm>
          <a:off x="1141412" y="12954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76239"/>
              </p:ext>
            </p:extLst>
          </p:nvPr>
        </p:nvGraphicFramePr>
        <p:xfrm>
          <a:off x="1065212" y="1066800"/>
          <a:ext cx="9982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56012" y="304800"/>
            <a:ext cx="5410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smtClean="0"/>
              <a:t>2. Project Management</a:t>
            </a:r>
            <a:endParaRPr lang="en-US" sz="3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37953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284412" y="5590101"/>
            <a:ext cx="7848600" cy="590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dirty="0" smtClean="0"/>
              <a:t>Iterative and Incremental Software Process Model</a:t>
            </a:r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1295400"/>
            <a:ext cx="6400800" cy="4057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160712" y="295980"/>
            <a:ext cx="61722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dirty="0" smtClean="0"/>
              <a:t>Software process model</a:t>
            </a:r>
            <a:endParaRPr lang="en-US" sz="3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2" y="609600"/>
            <a:ext cx="7238998" cy="6858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000" dirty="0" smtClean="0"/>
              <a:t>Why </a:t>
            </a:r>
            <a:r>
              <a:rPr lang="en-US" sz="3000" dirty="0"/>
              <a:t>this model was chosen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7667"/>
              </p:ext>
            </p:extLst>
          </p:nvPr>
        </p:nvGraphicFramePr>
        <p:xfrm>
          <a:off x="1217614" y="1828800"/>
          <a:ext cx="9753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" y="0"/>
            <a:ext cx="1828800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F8E20D4-3434-4DD1-9003-C2B9B485E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Asian continent presentation (widescreen)</Template>
  <TotalTime>0</TotalTime>
  <Words>1737</Words>
  <Application>Microsoft Office PowerPoint</Application>
  <PresentationFormat>Custom</PresentationFormat>
  <Paragraphs>573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MS Mincho</vt:lpstr>
      <vt:lpstr>Arial</vt:lpstr>
      <vt:lpstr>Calibri</vt:lpstr>
      <vt:lpstr>Century Gothic</vt:lpstr>
      <vt:lpstr>Segoe UI</vt:lpstr>
      <vt:lpstr>Tahoma</vt:lpstr>
      <vt:lpstr>Times New Roman</vt:lpstr>
      <vt:lpstr>Wingdings</vt:lpstr>
      <vt:lpstr>Continental Asia 16x9</vt:lpstr>
      <vt:lpstr>Capstone Project</vt:lpstr>
      <vt:lpstr>Presentation outlines</vt:lpstr>
      <vt:lpstr>1. 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model was chosen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2015-12-11T13:04:11Z</dcterms:created>
  <dcterms:modified xsi:type="dcterms:W3CDTF">2015-12-14T06:42:00Z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TC028048679991</vt:lpwstr>
  </property>
</Properties>
</file>