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0" r:id="rId1"/>
  </p:sldMasterIdLst>
  <p:notesMasterIdLst>
    <p:notesMasterId r:id="rId3"/>
  </p:notesMasterIdLst>
  <p:handoutMasterIdLst>
    <p:handoutMasterId r:id="rId4"/>
  </p:handoutMasterIdLst>
  <p:sldIdLst>
    <p:sldId id="883" r:id="rId2"/>
  </p:sldIdLst>
  <p:sldSz cx="42811700" cy="30275213"/>
  <p:notesSz cx="9601200" cy="7315200"/>
  <p:defaultTextStyle>
    <a:defPPr>
      <a:defRPr lang="en-US"/>
    </a:defPPr>
    <a:lvl1pPr algn="l" rtl="0" eaLnBrk="0" fontAlgn="base" hangingPunct="0">
      <a:spcBef>
        <a:spcPct val="0"/>
      </a:spcBef>
      <a:spcAft>
        <a:spcPct val="0"/>
      </a:spcAft>
      <a:defRPr sz="3000" kern="1200">
        <a:solidFill>
          <a:schemeClr val="tx1"/>
        </a:solidFill>
        <a:effectLst>
          <a:outerShdw blurRad="38100" dist="38100" dir="2700000" algn="tl">
            <a:srgbClr val="000000">
              <a:alpha val="43137"/>
            </a:srgbClr>
          </a:outerShdw>
        </a:effectLst>
        <a:latin typeface="Times" charset="0"/>
        <a:ea typeface="ＭＳ Ｐゴシック" charset="0"/>
        <a:cs typeface="ＭＳ Ｐゴシック" charset="0"/>
      </a:defRPr>
    </a:lvl1pPr>
    <a:lvl2pPr marL="457200" algn="l" rtl="0" eaLnBrk="0" fontAlgn="base" hangingPunct="0">
      <a:spcBef>
        <a:spcPct val="0"/>
      </a:spcBef>
      <a:spcAft>
        <a:spcPct val="0"/>
      </a:spcAft>
      <a:defRPr sz="3000" kern="1200">
        <a:solidFill>
          <a:schemeClr val="tx1"/>
        </a:solidFill>
        <a:effectLst>
          <a:outerShdw blurRad="38100" dist="38100" dir="2700000" algn="tl">
            <a:srgbClr val="000000">
              <a:alpha val="43137"/>
            </a:srgbClr>
          </a:outerShdw>
        </a:effectLst>
        <a:latin typeface="Times" charset="0"/>
        <a:ea typeface="ＭＳ Ｐゴシック" charset="0"/>
        <a:cs typeface="ＭＳ Ｐゴシック" charset="0"/>
      </a:defRPr>
    </a:lvl2pPr>
    <a:lvl3pPr marL="914400" algn="l" rtl="0" eaLnBrk="0" fontAlgn="base" hangingPunct="0">
      <a:spcBef>
        <a:spcPct val="0"/>
      </a:spcBef>
      <a:spcAft>
        <a:spcPct val="0"/>
      </a:spcAft>
      <a:defRPr sz="3000" kern="1200">
        <a:solidFill>
          <a:schemeClr val="tx1"/>
        </a:solidFill>
        <a:effectLst>
          <a:outerShdw blurRad="38100" dist="38100" dir="2700000" algn="tl">
            <a:srgbClr val="000000">
              <a:alpha val="43137"/>
            </a:srgbClr>
          </a:outerShdw>
        </a:effectLst>
        <a:latin typeface="Times" charset="0"/>
        <a:ea typeface="ＭＳ Ｐゴシック" charset="0"/>
        <a:cs typeface="ＭＳ Ｐゴシック" charset="0"/>
      </a:defRPr>
    </a:lvl3pPr>
    <a:lvl4pPr marL="1371600" algn="l" rtl="0" eaLnBrk="0" fontAlgn="base" hangingPunct="0">
      <a:spcBef>
        <a:spcPct val="0"/>
      </a:spcBef>
      <a:spcAft>
        <a:spcPct val="0"/>
      </a:spcAft>
      <a:defRPr sz="3000" kern="1200">
        <a:solidFill>
          <a:schemeClr val="tx1"/>
        </a:solidFill>
        <a:effectLst>
          <a:outerShdw blurRad="38100" dist="38100" dir="2700000" algn="tl">
            <a:srgbClr val="000000">
              <a:alpha val="43137"/>
            </a:srgbClr>
          </a:outerShdw>
        </a:effectLst>
        <a:latin typeface="Times" charset="0"/>
        <a:ea typeface="ＭＳ Ｐゴシック" charset="0"/>
        <a:cs typeface="ＭＳ Ｐゴシック" charset="0"/>
      </a:defRPr>
    </a:lvl4pPr>
    <a:lvl5pPr marL="1828800" algn="l" rtl="0" eaLnBrk="0" fontAlgn="base" hangingPunct="0">
      <a:spcBef>
        <a:spcPct val="0"/>
      </a:spcBef>
      <a:spcAft>
        <a:spcPct val="0"/>
      </a:spcAft>
      <a:defRPr sz="3000" kern="1200">
        <a:solidFill>
          <a:schemeClr val="tx1"/>
        </a:solidFill>
        <a:effectLst>
          <a:outerShdw blurRad="38100" dist="38100" dir="2700000" algn="tl">
            <a:srgbClr val="000000">
              <a:alpha val="43137"/>
            </a:srgbClr>
          </a:outerShdw>
        </a:effectLst>
        <a:latin typeface="Times" charset="0"/>
        <a:ea typeface="ＭＳ Ｐゴシック" charset="0"/>
        <a:cs typeface="ＭＳ Ｐゴシック" charset="0"/>
      </a:defRPr>
    </a:lvl5pPr>
    <a:lvl6pPr marL="2286000" algn="l" defTabSz="457200" rtl="0" eaLnBrk="1" latinLnBrk="0" hangingPunct="1">
      <a:defRPr sz="3000" kern="1200">
        <a:solidFill>
          <a:schemeClr val="tx1"/>
        </a:solidFill>
        <a:effectLst>
          <a:outerShdw blurRad="38100" dist="38100" dir="2700000" algn="tl">
            <a:srgbClr val="000000">
              <a:alpha val="43137"/>
            </a:srgbClr>
          </a:outerShdw>
        </a:effectLst>
        <a:latin typeface="Times" charset="0"/>
        <a:ea typeface="ＭＳ Ｐゴシック" charset="0"/>
        <a:cs typeface="ＭＳ Ｐゴシック" charset="0"/>
      </a:defRPr>
    </a:lvl6pPr>
    <a:lvl7pPr marL="2743200" algn="l" defTabSz="457200" rtl="0" eaLnBrk="1" latinLnBrk="0" hangingPunct="1">
      <a:defRPr sz="3000" kern="1200">
        <a:solidFill>
          <a:schemeClr val="tx1"/>
        </a:solidFill>
        <a:effectLst>
          <a:outerShdw blurRad="38100" dist="38100" dir="2700000" algn="tl">
            <a:srgbClr val="000000">
              <a:alpha val="43137"/>
            </a:srgbClr>
          </a:outerShdw>
        </a:effectLst>
        <a:latin typeface="Times" charset="0"/>
        <a:ea typeface="ＭＳ Ｐゴシック" charset="0"/>
        <a:cs typeface="ＭＳ Ｐゴシック" charset="0"/>
      </a:defRPr>
    </a:lvl7pPr>
    <a:lvl8pPr marL="3200400" algn="l" defTabSz="457200" rtl="0" eaLnBrk="1" latinLnBrk="0" hangingPunct="1">
      <a:defRPr sz="3000" kern="1200">
        <a:solidFill>
          <a:schemeClr val="tx1"/>
        </a:solidFill>
        <a:effectLst>
          <a:outerShdw blurRad="38100" dist="38100" dir="2700000" algn="tl">
            <a:srgbClr val="000000">
              <a:alpha val="43137"/>
            </a:srgbClr>
          </a:outerShdw>
        </a:effectLst>
        <a:latin typeface="Times" charset="0"/>
        <a:ea typeface="ＭＳ Ｐゴシック" charset="0"/>
        <a:cs typeface="ＭＳ Ｐゴシック" charset="0"/>
      </a:defRPr>
    </a:lvl8pPr>
    <a:lvl9pPr marL="3657600" algn="l" defTabSz="457200" rtl="0" eaLnBrk="1" latinLnBrk="0" hangingPunct="1">
      <a:defRPr sz="3000" kern="1200">
        <a:solidFill>
          <a:schemeClr val="tx1"/>
        </a:solidFill>
        <a:effectLst>
          <a:outerShdw blurRad="38100" dist="38100" dir="2700000" algn="tl">
            <a:srgbClr val="000000">
              <a:alpha val="43137"/>
            </a:srgbClr>
          </a:outerShdw>
        </a:effectLst>
        <a:latin typeface="Time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9999"/>
    <a:srgbClr val="33CCCC"/>
    <a:srgbClr val="000080"/>
    <a:srgbClr val="0092D2"/>
    <a:srgbClr val="CC0066"/>
    <a:srgbClr val="A0CC82"/>
    <a:srgbClr val="00FF00"/>
    <a:srgbClr val="7F7F7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924" autoAdjust="0"/>
    <p:restoredTop sz="99339" autoAdjust="0"/>
  </p:normalViewPr>
  <p:slideViewPr>
    <p:cSldViewPr snapToGrid="0">
      <p:cViewPr>
        <p:scale>
          <a:sx n="30" d="100"/>
          <a:sy n="30" d="100"/>
        </p:scale>
        <p:origin x="-378" y="1692"/>
      </p:cViewPr>
      <p:guideLst>
        <p:guide orient="horz" pos="9536"/>
        <p:guide pos="1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17" d="100"/>
          <a:sy n="117" d="100"/>
        </p:scale>
        <p:origin x="-1096" y="-104"/>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effectLst/>
              </a:defRPr>
            </a:lvl1pPr>
          </a:lstStyle>
          <a:p>
            <a:endParaRPr lang="en-US"/>
          </a:p>
        </p:txBody>
      </p:sp>
      <p:sp>
        <p:nvSpPr>
          <p:cNvPr id="144387"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ffectLst/>
              </a:defRPr>
            </a:lvl1pPr>
          </a:lstStyle>
          <a:p>
            <a:endParaRPr lang="en-US"/>
          </a:p>
        </p:txBody>
      </p:sp>
      <p:sp>
        <p:nvSpPr>
          <p:cNvPr id="144388"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effectLst/>
              </a:defRPr>
            </a:lvl1pPr>
          </a:lstStyle>
          <a:p>
            <a:endParaRPr lang="en-US"/>
          </a:p>
        </p:txBody>
      </p:sp>
      <p:sp>
        <p:nvSpPr>
          <p:cNvPr id="144389"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effectLst/>
              </a:defRPr>
            </a:lvl1pPr>
          </a:lstStyle>
          <a:p>
            <a:fld id="{B157610F-32EA-4C48-9253-D630203909D1}" type="slidenum">
              <a:rPr lang="en-US"/>
              <a:pPr/>
              <a:t>‹#›</a:t>
            </a:fld>
            <a:endParaRPr lang="en-US"/>
          </a:p>
        </p:txBody>
      </p:sp>
    </p:spTree>
    <p:extLst>
      <p:ext uri="{BB962C8B-B14F-4D97-AF65-F5344CB8AC3E}">
        <p14:creationId xmlns:p14="http://schemas.microsoft.com/office/powerpoint/2010/main" val="1352134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effectLst/>
              </a:defRPr>
            </a:lvl1pPr>
          </a:lstStyle>
          <a:p>
            <a:endParaRPr lang="en-US"/>
          </a:p>
        </p:txBody>
      </p:sp>
      <p:sp>
        <p:nvSpPr>
          <p:cNvPr id="20483"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ffectLst/>
              </a:defRPr>
            </a:lvl1pPr>
          </a:lstStyle>
          <a:p>
            <a:endParaRPr lang="en-US"/>
          </a:p>
        </p:txBody>
      </p:sp>
      <p:sp>
        <p:nvSpPr>
          <p:cNvPr id="4100" name="Rectangle 4"/>
          <p:cNvSpPr>
            <a:spLocks noGrp="1" noRot="1" noChangeAspect="1" noChangeArrowheads="1" noTextEdit="1"/>
          </p:cNvSpPr>
          <p:nvPr>
            <p:ph type="sldImg" idx="2"/>
          </p:nvPr>
        </p:nvSpPr>
        <p:spPr bwMode="auto">
          <a:xfrm>
            <a:off x="2862263" y="549275"/>
            <a:ext cx="3876675"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5"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effectLst/>
              </a:defRPr>
            </a:lvl1pPr>
          </a:lstStyle>
          <a:p>
            <a:endParaRPr lang="en-US"/>
          </a:p>
        </p:txBody>
      </p:sp>
      <p:sp>
        <p:nvSpPr>
          <p:cNvPr id="20487"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effectLst/>
              </a:defRPr>
            </a:lvl1pPr>
          </a:lstStyle>
          <a:p>
            <a:fld id="{411C13B5-74D8-064E-8954-F8A1FB6A60A2}" type="slidenum">
              <a:rPr lang="en-US"/>
              <a:pPr/>
              <a:t>‹#›</a:t>
            </a:fld>
            <a:endParaRPr lang="en-US"/>
          </a:p>
        </p:txBody>
      </p:sp>
    </p:spTree>
    <p:extLst>
      <p:ext uri="{BB962C8B-B14F-4D97-AF65-F5344CB8AC3E}">
        <p14:creationId xmlns:p14="http://schemas.microsoft.com/office/powerpoint/2010/main" val="20944966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7"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Times"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Times"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Times"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p:cNvSpPr>
          <p:nvPr>
            <p:ph type="sldImg"/>
          </p:nvPr>
        </p:nvSpPr>
        <p:spPr>
          <a:xfrm>
            <a:off x="2862263" y="549275"/>
            <a:ext cx="3876675" cy="2743200"/>
          </a:xfrm>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charset="0"/>
              <a:ea typeface="ＭＳ Ｐゴシック" charset="0"/>
              <a:cs typeface="ＭＳ Ｐゴシック"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3000">
                <a:solidFill>
                  <a:schemeClr val="tx1"/>
                </a:solidFill>
                <a:latin typeface="Times" charset="0"/>
                <a:ea typeface="ＭＳ Ｐゴシック" charset="0"/>
                <a:cs typeface="ＭＳ Ｐゴシック" charset="0"/>
              </a:defRPr>
            </a:lvl1pPr>
            <a:lvl2pPr marL="37931725" indent="-37474525" defTabSz="966788">
              <a:defRPr sz="3000">
                <a:solidFill>
                  <a:schemeClr val="tx1"/>
                </a:solidFill>
                <a:latin typeface="Times" charset="0"/>
                <a:ea typeface="ＭＳ Ｐゴシック" charset="0"/>
              </a:defRPr>
            </a:lvl2pPr>
            <a:lvl3pPr>
              <a:defRPr sz="3000">
                <a:solidFill>
                  <a:schemeClr val="tx1"/>
                </a:solidFill>
                <a:latin typeface="Times" charset="0"/>
                <a:ea typeface="ＭＳ Ｐゴシック" charset="0"/>
              </a:defRPr>
            </a:lvl3pPr>
            <a:lvl4pPr>
              <a:defRPr sz="3000">
                <a:solidFill>
                  <a:schemeClr val="tx1"/>
                </a:solidFill>
                <a:latin typeface="Times" charset="0"/>
                <a:ea typeface="ＭＳ Ｐゴシック" charset="0"/>
              </a:defRPr>
            </a:lvl4pPr>
            <a:lvl5pPr>
              <a:defRPr sz="3000">
                <a:solidFill>
                  <a:schemeClr val="tx1"/>
                </a:solidFill>
                <a:latin typeface="Times" charset="0"/>
                <a:ea typeface="ＭＳ Ｐゴシック" charset="0"/>
              </a:defRPr>
            </a:lvl5pPr>
            <a:lvl6pPr marL="457200" eaLnBrk="0" fontAlgn="base" hangingPunct="0">
              <a:spcBef>
                <a:spcPct val="0"/>
              </a:spcBef>
              <a:spcAft>
                <a:spcPct val="0"/>
              </a:spcAft>
              <a:defRPr sz="3000">
                <a:solidFill>
                  <a:schemeClr val="tx1"/>
                </a:solidFill>
                <a:latin typeface="Times" charset="0"/>
                <a:ea typeface="ＭＳ Ｐゴシック" charset="0"/>
              </a:defRPr>
            </a:lvl6pPr>
            <a:lvl7pPr marL="914400" eaLnBrk="0" fontAlgn="base" hangingPunct="0">
              <a:spcBef>
                <a:spcPct val="0"/>
              </a:spcBef>
              <a:spcAft>
                <a:spcPct val="0"/>
              </a:spcAft>
              <a:defRPr sz="3000">
                <a:solidFill>
                  <a:schemeClr val="tx1"/>
                </a:solidFill>
                <a:latin typeface="Times" charset="0"/>
                <a:ea typeface="ＭＳ Ｐゴシック" charset="0"/>
              </a:defRPr>
            </a:lvl7pPr>
            <a:lvl8pPr marL="1371600" eaLnBrk="0" fontAlgn="base" hangingPunct="0">
              <a:spcBef>
                <a:spcPct val="0"/>
              </a:spcBef>
              <a:spcAft>
                <a:spcPct val="0"/>
              </a:spcAft>
              <a:defRPr sz="3000">
                <a:solidFill>
                  <a:schemeClr val="tx1"/>
                </a:solidFill>
                <a:latin typeface="Times" charset="0"/>
                <a:ea typeface="ＭＳ Ｐゴシック" charset="0"/>
              </a:defRPr>
            </a:lvl8pPr>
            <a:lvl9pPr marL="1828800" eaLnBrk="0" fontAlgn="base" hangingPunct="0">
              <a:spcBef>
                <a:spcPct val="0"/>
              </a:spcBef>
              <a:spcAft>
                <a:spcPct val="0"/>
              </a:spcAft>
              <a:defRPr sz="3000">
                <a:solidFill>
                  <a:schemeClr val="tx1"/>
                </a:solidFill>
                <a:latin typeface="Times" charset="0"/>
                <a:ea typeface="ＭＳ Ｐゴシック" charset="0"/>
              </a:defRPr>
            </a:lvl9pPr>
          </a:lstStyle>
          <a:p>
            <a:fld id="{F0B15149-6B64-9349-917F-11C094B7CC0A}" type="slidenum">
              <a:rPr lang="en-US" sz="1300"/>
              <a:pPr/>
              <a:t>1</a:t>
            </a:fld>
            <a:endParaRPr lang="en-US" sz="13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32"/>
          <p:cNvSpPr>
            <a:spLocks noChangeArrowheads="1"/>
          </p:cNvSpPr>
          <p:nvPr userDrawn="1"/>
        </p:nvSpPr>
        <p:spPr bwMode="auto">
          <a:xfrm>
            <a:off x="1" y="-45553"/>
            <a:ext cx="42811700" cy="315367"/>
          </a:xfrm>
          <a:prstGeom prst="rect">
            <a:avLst/>
          </a:prstGeom>
          <a:gradFill rotWithShape="0">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effectLst>
                <a:outerShdw blurRad="38100" dist="38100" dir="2700000" algn="tl">
                  <a:srgbClr val="DDDDDD"/>
                </a:outerShdw>
              </a:effectLst>
            </a:endParaRPr>
          </a:p>
        </p:txBody>
      </p:sp>
      <p:sp>
        <p:nvSpPr>
          <p:cNvPr id="10" name="Rectangle 33"/>
          <p:cNvSpPr>
            <a:spLocks noChangeArrowheads="1"/>
          </p:cNvSpPr>
          <p:nvPr userDrawn="1"/>
        </p:nvSpPr>
        <p:spPr bwMode="auto">
          <a:xfrm>
            <a:off x="1" y="29956342"/>
            <a:ext cx="42811700" cy="315367"/>
          </a:xfrm>
          <a:prstGeom prst="rect">
            <a:avLst/>
          </a:prstGeom>
          <a:gradFill rotWithShape="0">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effectLst>
                <a:outerShdw blurRad="38100" dist="38100" dir="2700000" algn="tl">
                  <a:srgbClr val="DDDDDD"/>
                </a:outerShdw>
              </a:effectLst>
            </a:endParaRPr>
          </a:p>
        </p:txBody>
      </p:sp>
      <p:sp>
        <p:nvSpPr>
          <p:cNvPr id="11" name="Rectangle 34"/>
          <p:cNvSpPr>
            <a:spLocks noChangeArrowheads="1"/>
          </p:cNvSpPr>
          <p:nvPr userDrawn="1"/>
        </p:nvSpPr>
        <p:spPr bwMode="auto">
          <a:xfrm>
            <a:off x="-26841" y="4404623"/>
            <a:ext cx="42838541" cy="315367"/>
          </a:xfrm>
          <a:prstGeom prst="rect">
            <a:avLst/>
          </a:prstGeom>
          <a:solidFill>
            <a:schemeClr val="accent1"/>
          </a:solidFill>
          <a:ln w="9525">
            <a:no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12" name="Text Box 36"/>
          <p:cNvSpPr txBox="1">
            <a:spLocks noChangeArrowheads="1"/>
          </p:cNvSpPr>
          <p:nvPr userDrawn="1"/>
        </p:nvSpPr>
        <p:spPr bwMode="auto">
          <a:xfrm>
            <a:off x="7833122" y="1853657"/>
            <a:ext cx="26373297" cy="1785104"/>
          </a:xfrm>
          <a:prstGeom prst="rect">
            <a:avLst/>
          </a:prstGeom>
          <a:noFill/>
          <a:ln w="9525">
            <a:noFill/>
            <a:miter lim="800000"/>
            <a:headEnd/>
            <a:tailEnd/>
          </a:ln>
          <a:effectLst/>
        </p:spPr>
        <p:txBody>
          <a:bodyPr>
            <a:spAutoFit/>
          </a:bodyPr>
          <a:lstStyle>
            <a:lvl1pPr>
              <a:defRPr sz="3000">
                <a:solidFill>
                  <a:schemeClr val="tx1"/>
                </a:solidFill>
                <a:latin typeface="Times" charset="0"/>
                <a:ea typeface="ＭＳ Ｐゴシック" charset="0"/>
                <a:cs typeface="ＭＳ Ｐゴシック" charset="0"/>
              </a:defRPr>
            </a:lvl1pPr>
            <a:lvl2pPr marL="37931725" indent="-37474525">
              <a:defRPr sz="3000">
                <a:solidFill>
                  <a:schemeClr val="tx1"/>
                </a:solidFill>
                <a:latin typeface="Times" charset="0"/>
                <a:ea typeface="ＭＳ Ｐゴシック" charset="0"/>
              </a:defRPr>
            </a:lvl2pPr>
            <a:lvl3pPr>
              <a:defRPr sz="3000">
                <a:solidFill>
                  <a:schemeClr val="tx1"/>
                </a:solidFill>
                <a:latin typeface="Times" charset="0"/>
                <a:ea typeface="ＭＳ Ｐゴシック" charset="0"/>
              </a:defRPr>
            </a:lvl3pPr>
            <a:lvl4pPr>
              <a:defRPr sz="3000">
                <a:solidFill>
                  <a:schemeClr val="tx1"/>
                </a:solidFill>
                <a:latin typeface="Times" charset="0"/>
                <a:ea typeface="ＭＳ Ｐゴシック" charset="0"/>
              </a:defRPr>
            </a:lvl4pPr>
            <a:lvl5pPr>
              <a:defRPr sz="3000">
                <a:solidFill>
                  <a:schemeClr val="tx1"/>
                </a:solidFill>
                <a:latin typeface="Times" charset="0"/>
                <a:ea typeface="ＭＳ Ｐゴシック" charset="0"/>
              </a:defRPr>
            </a:lvl5pPr>
            <a:lvl6pPr marL="457200" eaLnBrk="0" fontAlgn="base" hangingPunct="0">
              <a:spcBef>
                <a:spcPct val="0"/>
              </a:spcBef>
              <a:spcAft>
                <a:spcPct val="0"/>
              </a:spcAft>
              <a:defRPr sz="3000">
                <a:solidFill>
                  <a:schemeClr val="tx1"/>
                </a:solidFill>
                <a:latin typeface="Times" charset="0"/>
                <a:ea typeface="ＭＳ Ｐゴシック" charset="0"/>
              </a:defRPr>
            </a:lvl6pPr>
            <a:lvl7pPr marL="914400" eaLnBrk="0" fontAlgn="base" hangingPunct="0">
              <a:spcBef>
                <a:spcPct val="0"/>
              </a:spcBef>
              <a:spcAft>
                <a:spcPct val="0"/>
              </a:spcAft>
              <a:defRPr sz="3000">
                <a:solidFill>
                  <a:schemeClr val="tx1"/>
                </a:solidFill>
                <a:latin typeface="Times" charset="0"/>
                <a:ea typeface="ＭＳ Ｐゴシック" charset="0"/>
              </a:defRPr>
            </a:lvl7pPr>
            <a:lvl8pPr marL="1371600" eaLnBrk="0" fontAlgn="base" hangingPunct="0">
              <a:spcBef>
                <a:spcPct val="0"/>
              </a:spcBef>
              <a:spcAft>
                <a:spcPct val="0"/>
              </a:spcAft>
              <a:defRPr sz="3000">
                <a:solidFill>
                  <a:schemeClr val="tx1"/>
                </a:solidFill>
                <a:latin typeface="Times" charset="0"/>
                <a:ea typeface="ＭＳ Ｐゴシック" charset="0"/>
              </a:defRPr>
            </a:lvl8pPr>
            <a:lvl9pPr marL="1828800" eaLnBrk="0" fontAlgn="base" hangingPunct="0">
              <a:spcBef>
                <a:spcPct val="0"/>
              </a:spcBef>
              <a:spcAft>
                <a:spcPct val="0"/>
              </a:spcAft>
              <a:defRPr sz="3000">
                <a:solidFill>
                  <a:schemeClr val="tx1"/>
                </a:solidFill>
                <a:latin typeface="Times" charset="0"/>
                <a:ea typeface="ＭＳ Ｐゴシック" charset="0"/>
              </a:defRPr>
            </a:lvl9pPr>
          </a:lstStyle>
          <a:p>
            <a:pPr>
              <a:spcBef>
                <a:spcPct val="50000"/>
              </a:spcBef>
            </a:pPr>
            <a:endParaRPr lang="en-US" sz="11000">
              <a:effectLst>
                <a:outerShdw blurRad="38100" dist="38100" dir="2700000" algn="tl">
                  <a:srgbClr val="DDDDDD"/>
                </a:outerShdw>
              </a:effectLst>
            </a:endParaRPr>
          </a:p>
        </p:txBody>
      </p:sp>
      <p:sp>
        <p:nvSpPr>
          <p:cNvPr id="13" name="Text Box 38"/>
          <p:cNvSpPr txBox="1">
            <a:spLocks noChangeArrowheads="1"/>
          </p:cNvSpPr>
          <p:nvPr userDrawn="1"/>
        </p:nvSpPr>
        <p:spPr bwMode="auto">
          <a:xfrm>
            <a:off x="11175722" y="1921986"/>
            <a:ext cx="184666" cy="553998"/>
          </a:xfrm>
          <a:prstGeom prst="rect">
            <a:avLst/>
          </a:prstGeom>
          <a:noFill/>
          <a:ln w="9525">
            <a:noFill/>
            <a:miter lim="800000"/>
            <a:headEnd/>
            <a:tailEnd/>
          </a:ln>
          <a:effectLst/>
        </p:spPr>
        <p:txBody>
          <a:bodyPr wrap="none">
            <a:spAutoFit/>
          </a:bodyPr>
          <a:lstStyle>
            <a:lvl1pPr>
              <a:defRPr sz="3000">
                <a:solidFill>
                  <a:schemeClr val="tx1"/>
                </a:solidFill>
                <a:latin typeface="Times" charset="0"/>
                <a:ea typeface="ＭＳ Ｐゴシック" charset="0"/>
                <a:cs typeface="ＭＳ Ｐゴシック" charset="0"/>
              </a:defRPr>
            </a:lvl1pPr>
            <a:lvl2pPr marL="37931725" indent="-37474525">
              <a:defRPr sz="3000">
                <a:solidFill>
                  <a:schemeClr val="tx1"/>
                </a:solidFill>
                <a:latin typeface="Times" charset="0"/>
                <a:ea typeface="ＭＳ Ｐゴシック" charset="0"/>
              </a:defRPr>
            </a:lvl2pPr>
            <a:lvl3pPr>
              <a:defRPr sz="3000">
                <a:solidFill>
                  <a:schemeClr val="tx1"/>
                </a:solidFill>
                <a:latin typeface="Times" charset="0"/>
                <a:ea typeface="ＭＳ Ｐゴシック" charset="0"/>
              </a:defRPr>
            </a:lvl3pPr>
            <a:lvl4pPr>
              <a:defRPr sz="3000">
                <a:solidFill>
                  <a:schemeClr val="tx1"/>
                </a:solidFill>
                <a:latin typeface="Times" charset="0"/>
                <a:ea typeface="ＭＳ Ｐゴシック" charset="0"/>
              </a:defRPr>
            </a:lvl4pPr>
            <a:lvl5pPr>
              <a:defRPr sz="3000">
                <a:solidFill>
                  <a:schemeClr val="tx1"/>
                </a:solidFill>
                <a:latin typeface="Times" charset="0"/>
                <a:ea typeface="ＭＳ Ｐゴシック" charset="0"/>
              </a:defRPr>
            </a:lvl5pPr>
            <a:lvl6pPr marL="457200" eaLnBrk="0" fontAlgn="base" hangingPunct="0">
              <a:spcBef>
                <a:spcPct val="0"/>
              </a:spcBef>
              <a:spcAft>
                <a:spcPct val="0"/>
              </a:spcAft>
              <a:defRPr sz="3000">
                <a:solidFill>
                  <a:schemeClr val="tx1"/>
                </a:solidFill>
                <a:latin typeface="Times" charset="0"/>
                <a:ea typeface="ＭＳ Ｐゴシック" charset="0"/>
              </a:defRPr>
            </a:lvl6pPr>
            <a:lvl7pPr marL="914400" eaLnBrk="0" fontAlgn="base" hangingPunct="0">
              <a:spcBef>
                <a:spcPct val="0"/>
              </a:spcBef>
              <a:spcAft>
                <a:spcPct val="0"/>
              </a:spcAft>
              <a:defRPr sz="3000">
                <a:solidFill>
                  <a:schemeClr val="tx1"/>
                </a:solidFill>
                <a:latin typeface="Times" charset="0"/>
                <a:ea typeface="ＭＳ Ｐゴシック" charset="0"/>
              </a:defRPr>
            </a:lvl7pPr>
            <a:lvl8pPr marL="1371600" eaLnBrk="0" fontAlgn="base" hangingPunct="0">
              <a:spcBef>
                <a:spcPct val="0"/>
              </a:spcBef>
              <a:spcAft>
                <a:spcPct val="0"/>
              </a:spcAft>
              <a:defRPr sz="3000">
                <a:solidFill>
                  <a:schemeClr val="tx1"/>
                </a:solidFill>
                <a:latin typeface="Times" charset="0"/>
                <a:ea typeface="ＭＳ Ｐゴシック" charset="0"/>
              </a:defRPr>
            </a:lvl8pPr>
            <a:lvl9pPr marL="1828800" eaLnBrk="0" fontAlgn="base" hangingPunct="0">
              <a:spcBef>
                <a:spcPct val="0"/>
              </a:spcBef>
              <a:spcAft>
                <a:spcPct val="0"/>
              </a:spcAft>
              <a:defRPr sz="3000">
                <a:solidFill>
                  <a:schemeClr val="tx1"/>
                </a:solidFill>
                <a:latin typeface="Times" charset="0"/>
                <a:ea typeface="ＭＳ Ｐゴシック" charset="0"/>
              </a:defRPr>
            </a:lvl9pPr>
          </a:lstStyle>
          <a:p>
            <a:endParaRPr lang="en-US">
              <a:effectLst>
                <a:outerShdw blurRad="38100" dist="38100" dir="2700000" algn="tl">
                  <a:srgbClr val="DDDDDD"/>
                </a:outerShdw>
              </a:effectLst>
            </a:endParaRPr>
          </a:p>
        </p:txBody>
      </p:sp>
      <p:sp>
        <p:nvSpPr>
          <p:cNvPr id="14" name="Rectangle 39"/>
          <p:cNvSpPr>
            <a:spLocks noChangeArrowheads="1"/>
          </p:cNvSpPr>
          <p:nvPr userDrawn="1"/>
        </p:nvSpPr>
        <p:spPr bwMode="auto">
          <a:xfrm>
            <a:off x="0" y="5825484"/>
            <a:ext cx="42838541" cy="315367"/>
          </a:xfrm>
          <a:prstGeom prst="rect">
            <a:avLst/>
          </a:prstGeom>
          <a:solidFill>
            <a:schemeClr val="accent1"/>
          </a:solidFill>
          <a:ln w="9525">
            <a:noFill/>
            <a:miter lim="800000"/>
            <a:headEnd/>
            <a:tailEnd/>
          </a:ln>
          <a:effectLst/>
        </p:spPr>
        <p:txBody>
          <a:bodyPr wrap="none" anchor="ctr"/>
          <a:lstStyle/>
          <a:p>
            <a:endParaRPr lang="en-US">
              <a:effectLst>
                <a:outerShdw blurRad="38100" dist="38100" dir="2700000" algn="tl">
                  <a:srgbClr val="FFFFFF"/>
                </a:outerShdw>
              </a:effectLst>
            </a:endParaRPr>
          </a:p>
        </p:txBody>
      </p:sp>
      <p:pic>
        <p:nvPicPr>
          <p:cNvPr id="17" name="Picture 4" descr="Viewlogo_new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6209" y="565909"/>
            <a:ext cx="6220662" cy="3206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19834" y="9074997"/>
            <a:ext cx="5252361" cy="556622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45170" y="1408638"/>
            <a:ext cx="5252361" cy="556622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4694794"/>
      </p:ext>
    </p:extLst>
  </p:cSld>
  <p:clrMapOvr>
    <a:masterClrMapping/>
  </p:clrMapOvr>
  <p:transition spd="slow"/>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9" r:id="rId1"/>
  </p:sldLayoutIdLst>
  <p:transition spd="slow"/>
  <p:hf hdr="0" ftr="0" dt="0"/>
  <p:txStyles>
    <p:titleStyle>
      <a:lvl1pPr algn="l" defTabSz="3448050" rtl="0" eaLnBrk="0" fontAlgn="base" hangingPunct="0">
        <a:spcBef>
          <a:spcPct val="0"/>
        </a:spcBef>
        <a:spcAft>
          <a:spcPct val="0"/>
        </a:spcAft>
        <a:defRPr sz="13600">
          <a:solidFill>
            <a:schemeClr val="tx1"/>
          </a:solidFill>
          <a:latin typeface="Arial" charset="0"/>
          <a:ea typeface="+mj-ea"/>
          <a:cs typeface="+mj-cs"/>
        </a:defRPr>
      </a:lvl1pPr>
      <a:lvl2pPr algn="l" defTabSz="3448050" rtl="0" eaLnBrk="0" fontAlgn="base" hangingPunct="0">
        <a:spcBef>
          <a:spcPct val="0"/>
        </a:spcBef>
        <a:spcAft>
          <a:spcPct val="0"/>
        </a:spcAft>
        <a:defRPr sz="13600">
          <a:solidFill>
            <a:schemeClr val="tx1"/>
          </a:solidFill>
          <a:latin typeface="Arial" charset="0"/>
          <a:ea typeface="ＭＳ Ｐゴシック" pitchFamily="-65" charset="-128"/>
          <a:cs typeface="ＭＳ Ｐゴシック" pitchFamily="-65" charset="-128"/>
        </a:defRPr>
      </a:lvl2pPr>
      <a:lvl3pPr algn="l" defTabSz="3448050" rtl="0" eaLnBrk="0" fontAlgn="base" hangingPunct="0">
        <a:spcBef>
          <a:spcPct val="0"/>
        </a:spcBef>
        <a:spcAft>
          <a:spcPct val="0"/>
        </a:spcAft>
        <a:defRPr sz="13600">
          <a:solidFill>
            <a:schemeClr val="tx1"/>
          </a:solidFill>
          <a:latin typeface="Arial" charset="0"/>
          <a:ea typeface="ＭＳ Ｐゴシック" pitchFamily="-65" charset="-128"/>
          <a:cs typeface="ＭＳ Ｐゴシック" pitchFamily="-65" charset="-128"/>
        </a:defRPr>
      </a:lvl3pPr>
      <a:lvl4pPr algn="l" defTabSz="3448050" rtl="0" eaLnBrk="0" fontAlgn="base" hangingPunct="0">
        <a:spcBef>
          <a:spcPct val="0"/>
        </a:spcBef>
        <a:spcAft>
          <a:spcPct val="0"/>
        </a:spcAft>
        <a:defRPr sz="13600">
          <a:solidFill>
            <a:schemeClr val="tx1"/>
          </a:solidFill>
          <a:latin typeface="Arial" charset="0"/>
          <a:ea typeface="ＭＳ Ｐゴシック" pitchFamily="-65" charset="-128"/>
          <a:cs typeface="ＭＳ Ｐゴシック" pitchFamily="-65" charset="-128"/>
        </a:defRPr>
      </a:lvl4pPr>
      <a:lvl5pPr algn="l" defTabSz="3448050" rtl="0" eaLnBrk="0" fontAlgn="base" hangingPunct="0">
        <a:spcBef>
          <a:spcPct val="0"/>
        </a:spcBef>
        <a:spcAft>
          <a:spcPct val="0"/>
        </a:spcAft>
        <a:defRPr sz="13600">
          <a:solidFill>
            <a:schemeClr val="tx1"/>
          </a:solidFill>
          <a:latin typeface="Arial" charset="0"/>
          <a:ea typeface="ＭＳ Ｐゴシック" pitchFamily="-65" charset="-128"/>
          <a:cs typeface="ＭＳ Ｐゴシック" pitchFamily="-65" charset="-128"/>
        </a:defRPr>
      </a:lvl5pPr>
      <a:lvl6pPr marL="457200" algn="l" rtl="0" fontAlgn="base">
        <a:spcBef>
          <a:spcPct val="0"/>
        </a:spcBef>
        <a:spcAft>
          <a:spcPct val="0"/>
        </a:spcAft>
        <a:defRPr sz="3600">
          <a:solidFill>
            <a:schemeClr val="tx1"/>
          </a:solidFill>
          <a:latin typeface="Tahoma" pitchFamily="-107" charset="0"/>
        </a:defRPr>
      </a:lvl6pPr>
      <a:lvl7pPr marL="914400" algn="l" rtl="0" fontAlgn="base">
        <a:spcBef>
          <a:spcPct val="0"/>
        </a:spcBef>
        <a:spcAft>
          <a:spcPct val="0"/>
        </a:spcAft>
        <a:defRPr sz="3600">
          <a:solidFill>
            <a:schemeClr val="tx1"/>
          </a:solidFill>
          <a:latin typeface="Tahoma" pitchFamily="-107" charset="0"/>
        </a:defRPr>
      </a:lvl7pPr>
      <a:lvl8pPr marL="1371600" algn="l" rtl="0" fontAlgn="base">
        <a:spcBef>
          <a:spcPct val="0"/>
        </a:spcBef>
        <a:spcAft>
          <a:spcPct val="0"/>
        </a:spcAft>
        <a:defRPr sz="3600">
          <a:solidFill>
            <a:schemeClr val="tx1"/>
          </a:solidFill>
          <a:latin typeface="Tahoma" pitchFamily="-107" charset="0"/>
        </a:defRPr>
      </a:lvl8pPr>
      <a:lvl9pPr marL="1828800" algn="l" rtl="0" fontAlgn="base">
        <a:spcBef>
          <a:spcPct val="0"/>
        </a:spcBef>
        <a:spcAft>
          <a:spcPct val="0"/>
        </a:spcAft>
        <a:defRPr sz="3600">
          <a:solidFill>
            <a:schemeClr val="tx1"/>
          </a:solidFill>
          <a:latin typeface="Tahoma" pitchFamily="-107" charset="0"/>
        </a:defRPr>
      </a:lvl9pPr>
    </p:titleStyle>
    <p:bodyStyle>
      <a:lvl1pPr marL="1293813" indent="-1293813" algn="l" defTabSz="3448050" rtl="0" eaLnBrk="0" fontAlgn="base" hangingPunct="0">
        <a:spcBef>
          <a:spcPct val="20000"/>
        </a:spcBef>
        <a:spcAft>
          <a:spcPct val="0"/>
        </a:spcAft>
        <a:buClr>
          <a:schemeClr val="accent1"/>
        </a:buClr>
        <a:buSzPct val="75000"/>
        <a:buFont typeface="Wingdings" charset="0"/>
        <a:buChar char="o"/>
        <a:defRPr sz="11300">
          <a:solidFill>
            <a:schemeClr val="tx1"/>
          </a:solidFill>
          <a:latin typeface="Arial" charset="0"/>
          <a:ea typeface="+mn-ea"/>
          <a:cs typeface="+mn-cs"/>
        </a:defRPr>
      </a:lvl1pPr>
      <a:lvl2pPr marL="2801938" indent="-1077913" algn="l" defTabSz="3448050" rtl="0" eaLnBrk="0" fontAlgn="base" hangingPunct="0">
        <a:spcBef>
          <a:spcPct val="20000"/>
        </a:spcBef>
        <a:spcAft>
          <a:spcPct val="0"/>
        </a:spcAft>
        <a:buClr>
          <a:schemeClr val="accent2"/>
        </a:buClr>
        <a:buSzPct val="80000"/>
        <a:buFont typeface="Wingdings" charset="0"/>
        <a:buChar char="¨"/>
        <a:defRPr sz="9100">
          <a:solidFill>
            <a:schemeClr val="tx1"/>
          </a:solidFill>
          <a:latin typeface="Arial" charset="0"/>
          <a:ea typeface="+mn-ea"/>
        </a:defRPr>
      </a:lvl2pPr>
      <a:lvl3pPr marL="4310063" indent="-862013" algn="l" defTabSz="3448050" rtl="0" eaLnBrk="0" fontAlgn="base" hangingPunct="0">
        <a:spcBef>
          <a:spcPct val="20000"/>
        </a:spcBef>
        <a:spcAft>
          <a:spcPct val="0"/>
        </a:spcAft>
        <a:buClr>
          <a:schemeClr val="accent1"/>
        </a:buClr>
        <a:buSzPct val="65000"/>
        <a:buFont typeface="Wingdings" charset="0"/>
        <a:buChar char="n"/>
        <a:defRPr sz="7500">
          <a:solidFill>
            <a:schemeClr val="tx1"/>
          </a:solidFill>
          <a:latin typeface="Arial" charset="0"/>
          <a:ea typeface="+mn-ea"/>
        </a:defRPr>
      </a:lvl3pPr>
      <a:lvl4pPr marL="6035675" indent="-863600" algn="l" defTabSz="3448050" rtl="0" eaLnBrk="0" fontAlgn="base" hangingPunct="0">
        <a:spcBef>
          <a:spcPct val="20000"/>
        </a:spcBef>
        <a:spcAft>
          <a:spcPct val="0"/>
        </a:spcAft>
        <a:buClr>
          <a:schemeClr val="accent2"/>
        </a:buClr>
        <a:buSzPct val="70000"/>
        <a:buFont typeface="Wingdings" charset="0"/>
        <a:buChar char="¨"/>
        <a:defRPr sz="7500">
          <a:solidFill>
            <a:schemeClr val="tx1"/>
          </a:solidFill>
          <a:latin typeface="Arial" charset="0"/>
          <a:ea typeface="+mn-ea"/>
        </a:defRPr>
      </a:lvl4pPr>
      <a:lvl5pPr marL="7759700" indent="-862013" algn="l" defTabSz="3448050" rtl="0" eaLnBrk="0" fontAlgn="base" hangingPunct="0">
        <a:spcBef>
          <a:spcPct val="20000"/>
        </a:spcBef>
        <a:spcAft>
          <a:spcPct val="0"/>
        </a:spcAft>
        <a:buClr>
          <a:schemeClr val="accent1"/>
        </a:buClr>
        <a:buFont typeface="Wingdings" charset="0"/>
        <a:buChar char="§"/>
        <a:defRPr sz="7500">
          <a:solidFill>
            <a:schemeClr val="tx1"/>
          </a:solidFill>
          <a:latin typeface="Arial" charset="0"/>
          <a:ea typeface="+mn-ea"/>
        </a:defRPr>
      </a:lvl5pPr>
      <a:lvl6pPr marL="2514600" indent="-228600" algn="l" rtl="0" fontAlgn="base">
        <a:spcBef>
          <a:spcPct val="20000"/>
        </a:spcBef>
        <a:spcAft>
          <a:spcPct val="0"/>
        </a:spcAft>
        <a:buClr>
          <a:schemeClr val="accent1"/>
        </a:buClr>
        <a:buFont typeface="Wingdings" pitchFamily="-107"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107"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107"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107" charset="2"/>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p:cNvSpPr/>
          <p:nvPr/>
        </p:nvSpPr>
        <p:spPr bwMode="auto">
          <a:xfrm>
            <a:off x="14724444" y="6552439"/>
            <a:ext cx="27144703" cy="10869574"/>
          </a:xfrm>
          <a:prstGeom prst="rect">
            <a:avLst/>
          </a:prstGeom>
          <a:ln>
            <a:noFill/>
            <a:headEnd/>
            <a:tailEnd/>
          </a:ln>
          <a:effectLst>
            <a:outerShdw blurRad="495300" sx="101000" sy="101000" algn="ctr" rotWithShape="0">
              <a:prstClr val="black">
                <a:alpha val="27000"/>
              </a:prstClr>
            </a:outerShdw>
          </a:effectLst>
          <a:extLst/>
        </p:spPr>
        <p:style>
          <a:lnRef idx="2">
            <a:schemeClr val="dk1"/>
          </a:lnRef>
          <a:fillRef idx="1">
            <a:schemeClr val="lt1"/>
          </a:fillRef>
          <a:effectRef idx="0">
            <a:schemeClr val="dk1"/>
          </a:effectRef>
          <a:fontRef idx="minor">
            <a:schemeClr val="dk1"/>
          </a:fontRef>
        </p:style>
        <p:txBody>
          <a:bodyPr wrap="none" lIns="61576" tIns="30788" rIns="61576" bIns="30788" anchor="ctr"/>
          <a:lstStyle/>
          <a:p>
            <a:pPr algn="ctr" defTabSz="2954338"/>
            <a:endParaRPr lang="en-US" sz="5800" dirty="0">
              <a:solidFill>
                <a:schemeClr val="accent1">
                  <a:lumMod val="20000"/>
                  <a:lumOff val="80000"/>
                </a:schemeClr>
              </a:solidFill>
              <a:latin typeface="+mn-lt"/>
              <a:ea typeface="+mn-ea"/>
              <a:cs typeface="+mn-cs"/>
            </a:endParaRPr>
          </a:p>
        </p:txBody>
      </p:sp>
      <p:sp>
        <p:nvSpPr>
          <p:cNvPr id="13" name="Rectangle 12"/>
          <p:cNvSpPr/>
          <p:nvPr/>
        </p:nvSpPr>
        <p:spPr bwMode="auto">
          <a:xfrm>
            <a:off x="1" y="3848480"/>
            <a:ext cx="42811700" cy="236096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outerShdw blurRad="38100" dist="38100" dir="2700000" algn="tl">
                  <a:srgbClr val="000000">
                    <a:alpha val="43137"/>
                  </a:srgbClr>
                </a:outerShdw>
              </a:effectLst>
              <a:latin typeface="Times" pitchFamily="-107" charset="0"/>
            </a:endParaRPr>
          </a:p>
        </p:txBody>
      </p:sp>
      <p:sp>
        <p:nvSpPr>
          <p:cNvPr id="20" name="Text Box 1342"/>
          <p:cNvSpPr txBox="1">
            <a:spLocks noChangeArrowheads="1"/>
          </p:cNvSpPr>
          <p:nvPr/>
        </p:nvSpPr>
        <p:spPr bwMode="auto">
          <a:xfrm>
            <a:off x="978624" y="3481304"/>
            <a:ext cx="7707180" cy="552689"/>
          </a:xfrm>
          <a:prstGeom prst="rect">
            <a:avLst/>
          </a:prstGeom>
          <a:noFill/>
          <a:ln w="9525">
            <a:noFill/>
            <a:miter lim="800000"/>
            <a:headEnd/>
            <a:tailEnd/>
          </a:ln>
          <a:effectLst/>
        </p:spPr>
        <p:txBody>
          <a:bodyPr lIns="89971" tIns="45072" rIns="89971" bIns="45072">
            <a:spAutoFit/>
          </a:bodyPr>
          <a:lstStyle>
            <a:lvl1pPr defTabSz="915988">
              <a:defRPr sz="3000">
                <a:solidFill>
                  <a:schemeClr val="tx1"/>
                </a:solidFill>
                <a:latin typeface="Times" charset="0"/>
                <a:ea typeface="ＭＳ Ｐゴシック" charset="0"/>
                <a:cs typeface="ＭＳ Ｐゴシック" charset="0"/>
              </a:defRPr>
            </a:lvl1pPr>
            <a:lvl2pPr marL="37931725" indent="-37474525" defTabSz="915988">
              <a:defRPr sz="3000">
                <a:solidFill>
                  <a:schemeClr val="tx1"/>
                </a:solidFill>
                <a:latin typeface="Times" charset="0"/>
                <a:ea typeface="ＭＳ Ｐゴシック" charset="0"/>
              </a:defRPr>
            </a:lvl2pPr>
            <a:lvl3pPr>
              <a:defRPr sz="3000">
                <a:solidFill>
                  <a:schemeClr val="tx1"/>
                </a:solidFill>
                <a:latin typeface="Times" charset="0"/>
                <a:ea typeface="ＭＳ Ｐゴシック" charset="0"/>
              </a:defRPr>
            </a:lvl3pPr>
            <a:lvl4pPr>
              <a:defRPr sz="3000">
                <a:solidFill>
                  <a:schemeClr val="tx1"/>
                </a:solidFill>
                <a:latin typeface="Times" charset="0"/>
                <a:ea typeface="ＭＳ Ｐゴシック" charset="0"/>
              </a:defRPr>
            </a:lvl4pPr>
            <a:lvl5pPr>
              <a:defRPr sz="3000">
                <a:solidFill>
                  <a:schemeClr val="tx1"/>
                </a:solidFill>
                <a:latin typeface="Times" charset="0"/>
                <a:ea typeface="ＭＳ Ｐゴシック" charset="0"/>
              </a:defRPr>
            </a:lvl5pPr>
            <a:lvl6pPr marL="457200" eaLnBrk="0" fontAlgn="base" hangingPunct="0">
              <a:spcBef>
                <a:spcPct val="0"/>
              </a:spcBef>
              <a:spcAft>
                <a:spcPct val="0"/>
              </a:spcAft>
              <a:defRPr sz="3000">
                <a:solidFill>
                  <a:schemeClr val="tx1"/>
                </a:solidFill>
                <a:latin typeface="Times" charset="0"/>
                <a:ea typeface="ＭＳ Ｐゴシック" charset="0"/>
              </a:defRPr>
            </a:lvl6pPr>
            <a:lvl7pPr marL="914400" eaLnBrk="0" fontAlgn="base" hangingPunct="0">
              <a:spcBef>
                <a:spcPct val="0"/>
              </a:spcBef>
              <a:spcAft>
                <a:spcPct val="0"/>
              </a:spcAft>
              <a:defRPr sz="3000">
                <a:solidFill>
                  <a:schemeClr val="tx1"/>
                </a:solidFill>
                <a:latin typeface="Times" charset="0"/>
                <a:ea typeface="ＭＳ Ｐゴシック" charset="0"/>
              </a:defRPr>
            </a:lvl7pPr>
            <a:lvl8pPr marL="1371600" eaLnBrk="0" fontAlgn="base" hangingPunct="0">
              <a:spcBef>
                <a:spcPct val="0"/>
              </a:spcBef>
              <a:spcAft>
                <a:spcPct val="0"/>
              </a:spcAft>
              <a:defRPr sz="3000">
                <a:solidFill>
                  <a:schemeClr val="tx1"/>
                </a:solidFill>
                <a:latin typeface="Times" charset="0"/>
                <a:ea typeface="ＭＳ Ｐゴシック" charset="0"/>
              </a:defRPr>
            </a:lvl8pPr>
            <a:lvl9pPr marL="1828800" eaLnBrk="0" fontAlgn="base" hangingPunct="0">
              <a:spcBef>
                <a:spcPct val="0"/>
              </a:spcBef>
              <a:spcAft>
                <a:spcPct val="0"/>
              </a:spcAft>
              <a:defRPr sz="3000">
                <a:solidFill>
                  <a:schemeClr val="tx1"/>
                </a:solidFill>
                <a:latin typeface="Times" charset="0"/>
                <a:ea typeface="ＭＳ Ｐゴシック" charset="0"/>
              </a:defRPr>
            </a:lvl9pPr>
          </a:lstStyle>
          <a:p>
            <a:r>
              <a:rPr lang="en-US" b="1">
                <a:solidFill>
                  <a:schemeClr val="accent1"/>
                </a:solidFill>
                <a:effectLst>
                  <a:outerShdw blurRad="38100" dist="38100" dir="2700000" algn="tl">
                    <a:srgbClr val="DDDDDD"/>
                  </a:outerShdw>
                </a:effectLst>
                <a:latin typeface="Copperplate Gothic Light" charset="0"/>
                <a:cs typeface="Copperplate Gothic Light" charset="0"/>
              </a:rPr>
              <a:t>Berkeley Parlab</a:t>
            </a:r>
          </a:p>
        </p:txBody>
      </p:sp>
      <p:pic>
        <p:nvPicPr>
          <p:cNvPr id="136" name="Content Placeholder 3" descr="Screen shot 2011-05-12 at 1.48.09 PM.png"/>
          <p:cNvPicPr>
            <a:picLocks noGrp="1" noChangeAspect="1"/>
          </p:cNvPicPr>
          <p:nvPr>
            <p:ph idx="1"/>
          </p:nvPr>
        </p:nvPicPr>
        <p:blipFill>
          <a:blip r:embed="rId3">
            <a:extLst>
              <a:ext uri="{28A0092B-C50C-407E-A947-70E740481C1C}">
                <a14:useLocalDpi xmlns:a14="http://schemas.microsoft.com/office/drawing/2010/main" val="0"/>
              </a:ext>
            </a:extLst>
          </a:blip>
          <a:srcRect t="-25910" b="-25910"/>
          <a:stretch>
            <a:fillRect/>
          </a:stretch>
        </p:blipFill>
        <p:spPr>
          <a:xfrm>
            <a:off x="594607" y="1766055"/>
            <a:ext cx="10702925" cy="4995060"/>
          </a:xfrm>
        </p:spPr>
      </p:pic>
      <p:pic>
        <p:nvPicPr>
          <p:cNvPr id="138" name="Content Placeholder 3" descr="Screen shot 2011-05-12 at 1.48.09 PM.png"/>
          <p:cNvPicPr>
            <a:picLocks noGrp="1" noChangeAspect="1"/>
          </p:cNvPicPr>
          <p:nvPr>
            <p:ph idx="1"/>
          </p:nvPr>
        </p:nvPicPr>
        <p:blipFill>
          <a:blip r:embed="rId3">
            <a:extLst>
              <a:ext uri="{28A0092B-C50C-407E-A947-70E740481C1C}">
                <a14:useLocalDpi xmlns:a14="http://schemas.microsoft.com/office/drawing/2010/main" val="0"/>
              </a:ext>
            </a:extLst>
          </a:blip>
          <a:srcRect t="-25910" b="-25910"/>
          <a:stretch>
            <a:fillRect/>
          </a:stretch>
        </p:blipFill>
        <p:spPr>
          <a:xfrm>
            <a:off x="792810" y="1934251"/>
            <a:ext cx="10702925" cy="4995060"/>
          </a:xfrm>
        </p:spPr>
      </p:pic>
      <p:sp>
        <p:nvSpPr>
          <p:cNvPr id="8" name="Rectangle 2"/>
          <p:cNvSpPr>
            <a:spLocks noChangeArrowheads="1"/>
          </p:cNvSpPr>
          <p:nvPr/>
        </p:nvSpPr>
        <p:spPr bwMode="auto">
          <a:xfrm>
            <a:off x="935272" y="6552438"/>
            <a:ext cx="13229568" cy="10919311"/>
          </a:xfrm>
          <a:prstGeom prst="rect">
            <a:avLst/>
          </a:prstGeom>
          <a:ln>
            <a:noFill/>
            <a:headEnd/>
            <a:tailEnd/>
          </a:ln>
          <a:effectLst>
            <a:outerShdw blurRad="495300" sx="101000" sy="101000" algn="ctr" rotWithShape="0">
              <a:prstClr val="black">
                <a:alpha val="27000"/>
              </a:prstClr>
            </a:outerShdw>
          </a:effectLst>
        </p:spPr>
        <p:style>
          <a:lnRef idx="2">
            <a:schemeClr val="dk1"/>
          </a:lnRef>
          <a:fillRef idx="1">
            <a:schemeClr val="lt1"/>
          </a:fillRef>
          <a:effectRef idx="0">
            <a:schemeClr val="dk1"/>
          </a:effectRef>
          <a:fontRef idx="minor">
            <a:schemeClr val="dk1"/>
          </a:fontRef>
        </p:style>
        <p:txBody>
          <a:bodyPr wrap="none" lIns="61576" tIns="30788" rIns="61576" bIns="30788" anchor="ctr"/>
          <a:lstStyle/>
          <a:p>
            <a:pPr algn="ctr" defTabSz="2954338"/>
            <a:endParaRPr lang="en-US" sz="5800">
              <a:solidFill>
                <a:schemeClr val="accent1">
                  <a:lumMod val="20000"/>
                  <a:lumOff val="80000"/>
                </a:schemeClr>
              </a:solidFill>
            </a:endParaRPr>
          </a:p>
        </p:txBody>
      </p:sp>
      <p:sp>
        <p:nvSpPr>
          <p:cNvPr id="9" name="Text Box 172"/>
          <p:cNvSpPr txBox="1">
            <a:spLocks noChangeArrowheads="1"/>
          </p:cNvSpPr>
          <p:nvPr/>
        </p:nvSpPr>
        <p:spPr bwMode="auto">
          <a:xfrm>
            <a:off x="935270" y="6541304"/>
            <a:ext cx="13229568" cy="616175"/>
          </a:xfrm>
          <a:prstGeom prst="rect">
            <a:avLst/>
          </a:prstGeom>
          <a:solidFill>
            <a:srgbClr val="000040"/>
          </a:solidFill>
          <a:ln w="9525">
            <a:noFill/>
            <a:miter lim="800000"/>
            <a:headEnd/>
            <a:tailEnd/>
          </a:ln>
        </p:spPr>
        <p:txBody>
          <a:bodyPr wrap="square" lIns="61576" tIns="30788" rIns="61576" bIns="30788">
            <a:spAutoFit/>
          </a:bodyPr>
          <a:lstStyle>
            <a:lvl1pPr defTabSz="4389438" eaLnBrk="0" hangingPunct="0">
              <a:defRPr sz="7100">
                <a:solidFill>
                  <a:schemeClr val="tx1"/>
                </a:solidFill>
                <a:latin typeface="Arial" pitchFamily="34" charset="0"/>
                <a:ea typeface="ＭＳ Ｐゴシック" pitchFamily="34" charset="-128"/>
              </a:defRPr>
            </a:lvl1pPr>
            <a:lvl2pPr marL="742950" indent="-285750" defTabSz="4389438" eaLnBrk="0" hangingPunct="0">
              <a:defRPr sz="7100">
                <a:solidFill>
                  <a:schemeClr val="tx1"/>
                </a:solidFill>
                <a:latin typeface="Arial" pitchFamily="34" charset="0"/>
                <a:ea typeface="ＭＳ Ｐゴシック" pitchFamily="34" charset="-128"/>
              </a:defRPr>
            </a:lvl2pPr>
            <a:lvl3pPr marL="1143000" indent="-228600" defTabSz="4389438" eaLnBrk="0" hangingPunct="0">
              <a:defRPr sz="7100">
                <a:solidFill>
                  <a:schemeClr val="tx1"/>
                </a:solidFill>
                <a:latin typeface="Arial" pitchFamily="34" charset="0"/>
                <a:ea typeface="ＭＳ Ｐゴシック" pitchFamily="34" charset="-128"/>
              </a:defRPr>
            </a:lvl3pPr>
            <a:lvl4pPr marL="1600200" indent="-228600" defTabSz="4389438" eaLnBrk="0" hangingPunct="0">
              <a:defRPr sz="7100">
                <a:solidFill>
                  <a:schemeClr val="tx1"/>
                </a:solidFill>
                <a:latin typeface="Arial" pitchFamily="34" charset="0"/>
                <a:ea typeface="ＭＳ Ｐゴシック" pitchFamily="34" charset="-128"/>
              </a:defRPr>
            </a:lvl4pPr>
            <a:lvl5pPr marL="2057400" indent="-228600" defTabSz="4389438" eaLnBrk="0" hangingPunct="0">
              <a:defRPr sz="7100">
                <a:solidFill>
                  <a:schemeClr val="tx1"/>
                </a:solidFill>
                <a:latin typeface="Arial" pitchFamily="34" charset="0"/>
                <a:ea typeface="ＭＳ Ｐゴシック" pitchFamily="34" charset="-128"/>
              </a:defRPr>
            </a:lvl5pPr>
            <a:lvl6pPr marL="2514600" indent="-228600" defTabSz="4389438" eaLnBrk="0" fontAlgn="base" hangingPunct="0">
              <a:spcBef>
                <a:spcPct val="0"/>
              </a:spcBef>
              <a:spcAft>
                <a:spcPct val="0"/>
              </a:spcAft>
              <a:defRPr sz="7100">
                <a:solidFill>
                  <a:schemeClr val="tx1"/>
                </a:solidFill>
                <a:latin typeface="Arial" pitchFamily="34" charset="0"/>
                <a:ea typeface="ＭＳ Ｐゴシック" pitchFamily="34" charset="-128"/>
              </a:defRPr>
            </a:lvl6pPr>
            <a:lvl7pPr marL="2971800" indent="-228600" defTabSz="4389438" eaLnBrk="0" fontAlgn="base" hangingPunct="0">
              <a:spcBef>
                <a:spcPct val="0"/>
              </a:spcBef>
              <a:spcAft>
                <a:spcPct val="0"/>
              </a:spcAft>
              <a:defRPr sz="7100">
                <a:solidFill>
                  <a:schemeClr val="tx1"/>
                </a:solidFill>
                <a:latin typeface="Arial" pitchFamily="34" charset="0"/>
                <a:ea typeface="ＭＳ Ｐゴシック" pitchFamily="34" charset="-128"/>
              </a:defRPr>
            </a:lvl7pPr>
            <a:lvl8pPr marL="3429000" indent="-228600" defTabSz="4389438" eaLnBrk="0" fontAlgn="base" hangingPunct="0">
              <a:spcBef>
                <a:spcPct val="0"/>
              </a:spcBef>
              <a:spcAft>
                <a:spcPct val="0"/>
              </a:spcAft>
              <a:defRPr sz="7100">
                <a:solidFill>
                  <a:schemeClr val="tx1"/>
                </a:solidFill>
                <a:latin typeface="Arial" pitchFamily="34" charset="0"/>
                <a:ea typeface="ＭＳ Ｐゴシック" pitchFamily="34" charset="-128"/>
              </a:defRPr>
            </a:lvl8pPr>
            <a:lvl9pPr marL="3886200" indent="-228600" defTabSz="4389438" eaLnBrk="0" fontAlgn="base" hangingPunct="0">
              <a:spcBef>
                <a:spcPct val="0"/>
              </a:spcBef>
              <a:spcAft>
                <a:spcPct val="0"/>
              </a:spcAft>
              <a:defRPr sz="7100">
                <a:solidFill>
                  <a:schemeClr val="tx1"/>
                </a:solidFill>
                <a:latin typeface="Arial" pitchFamily="34" charset="0"/>
                <a:ea typeface="ＭＳ Ｐゴシック" pitchFamily="34" charset="-128"/>
              </a:defRPr>
            </a:lvl9pPr>
          </a:lstStyle>
          <a:p>
            <a:pPr algn="ctr" eaLnBrk="1" hangingPunct="1">
              <a:spcBef>
                <a:spcPct val="50000"/>
              </a:spcBef>
            </a:pPr>
            <a:r>
              <a:rPr lang="en-US" sz="3600" b="1" dirty="0" smtClean="0">
                <a:solidFill>
                  <a:schemeClr val="bg1"/>
                </a:solidFill>
              </a:rPr>
              <a:t>1. INTRODUCTION </a:t>
            </a:r>
            <a:endParaRPr lang="en-US" sz="3600" b="1" dirty="0">
              <a:solidFill>
                <a:schemeClr val="bg1"/>
              </a:solidFill>
            </a:endParaRPr>
          </a:p>
        </p:txBody>
      </p:sp>
      <p:sp>
        <p:nvSpPr>
          <p:cNvPr id="4" name="矩形 3"/>
          <p:cNvSpPr/>
          <p:nvPr/>
        </p:nvSpPr>
        <p:spPr bwMode="auto">
          <a:xfrm>
            <a:off x="0" y="560652"/>
            <a:ext cx="7135284" cy="4566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endParaRPr>
          </a:p>
        </p:txBody>
      </p:sp>
      <p:sp>
        <p:nvSpPr>
          <p:cNvPr id="6" name="矩形 5"/>
          <p:cNvSpPr/>
          <p:nvPr/>
        </p:nvSpPr>
        <p:spPr bwMode="auto">
          <a:xfrm>
            <a:off x="1" y="-44386"/>
            <a:ext cx="42811700" cy="523842"/>
          </a:xfrm>
          <a:prstGeom prst="rect">
            <a:avLst/>
          </a:prstGeom>
          <a:solidFill>
            <a:schemeClr val="accent1">
              <a:lumMod val="50000"/>
            </a:schemeClr>
          </a:solidFill>
          <a:ln w="9525">
            <a:solidFill>
              <a:srgbClr val="000080"/>
            </a:solidFill>
            <a:miter lim="800000"/>
            <a:headEnd/>
            <a:tailEnd/>
          </a:ln>
        </p:spPr>
        <p:txBody>
          <a:bodyPr wrap="square" lIns="61576" tIns="30788" rIns="61576" bIns="30788">
            <a:spAutoFit/>
          </a:bodyPr>
          <a:lstStyle/>
          <a:p>
            <a:pPr algn="ctr" defTabSz="4389438" eaLnBrk="1" hangingPunct="1">
              <a:spcBef>
                <a:spcPct val="50000"/>
              </a:spcBef>
            </a:pPr>
            <a:endParaRPr lang="zh-CN" altLang="en-US" b="1" dirty="0">
              <a:solidFill>
                <a:schemeClr val="bg1"/>
              </a:solidFill>
              <a:latin typeface="Arial" pitchFamily="34" charset="0"/>
              <a:ea typeface="ＭＳ Ｐゴシック" pitchFamily="34" charset="-128"/>
              <a:cs typeface="ＭＳ Ｐゴシック" charset="0"/>
            </a:endParaRPr>
          </a:p>
        </p:txBody>
      </p:sp>
      <p:sp>
        <p:nvSpPr>
          <p:cNvPr id="28" name="矩形 27"/>
          <p:cNvSpPr/>
          <p:nvPr/>
        </p:nvSpPr>
        <p:spPr bwMode="auto">
          <a:xfrm>
            <a:off x="1" y="29751938"/>
            <a:ext cx="42811700" cy="523842"/>
          </a:xfrm>
          <a:prstGeom prst="rect">
            <a:avLst/>
          </a:prstGeom>
          <a:solidFill>
            <a:srgbClr val="000040"/>
          </a:solidFill>
          <a:ln w="9525">
            <a:noFill/>
            <a:miter lim="800000"/>
            <a:headEnd/>
            <a:tailEnd/>
          </a:ln>
        </p:spPr>
        <p:txBody>
          <a:bodyPr wrap="square" lIns="61576" tIns="30788" rIns="61576" bIns="30788">
            <a:spAutoFit/>
          </a:bodyPr>
          <a:lstStyle/>
          <a:p>
            <a:pPr algn="ctr" defTabSz="4389438" eaLnBrk="1" hangingPunct="1">
              <a:spcBef>
                <a:spcPct val="50000"/>
              </a:spcBef>
            </a:pPr>
            <a:endParaRPr lang="zh-CN" altLang="en-US" b="1">
              <a:solidFill>
                <a:schemeClr val="bg1"/>
              </a:solidFill>
              <a:latin typeface="Arial" pitchFamily="34" charset="0"/>
              <a:ea typeface="ＭＳ Ｐゴシック" pitchFamily="34" charset="-128"/>
              <a:cs typeface="ＭＳ Ｐゴシック" charset="0"/>
            </a:endParaRPr>
          </a:p>
        </p:txBody>
      </p:sp>
      <p:sp>
        <p:nvSpPr>
          <p:cNvPr id="10" name="AutoShape 4" descr="https://fbcdn-profile-a.akamaihd.net/hprofile-ak-frc1/c178.0.604.604/s200x200/252231_1002029915278_1941483569_n.jpg"/>
          <p:cNvSpPr>
            <a:spLocks noChangeAspect="1" noChangeArrowheads="1"/>
          </p:cNvSpPr>
          <p:nvPr/>
        </p:nvSpPr>
        <p:spPr bwMode="auto">
          <a:xfrm>
            <a:off x="82584" y="-150675"/>
            <a:ext cx="2081125" cy="17660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29" descr="data:image/jpeg;base64,/9j/4AAQSkZJRgABAQAAAQABAAD/2wCEAAkGBxMHEBQQBxMWFRUXFxgaFxgVGBIYHBUYFBUXGBUXFhsYHiksGBwlHBQWITEtJywrLi4uFx8zODMsNygtLisBCgoKDg0OGhAQGywkICQsLC84LCwsLCwsLy8tLS0sNCwsLCwsLCwsNCwsLDQsMDgsLzQ0LCwsNDQsLC8sLCwsLP/AABEIAJ8BPgMBEQACEQEDEQH/xAAcAAEAAgMBAQEAAAAAAAAAAAAABQYEBwgDAgH/xABEEAACAQIDBAYEDAMHBQAAAAAAAQIDEQQFBhIhMWEHE0FRcYEicpGyIzIzNDVCUmJzsbPBFWOhFiRDU8Lh8BSCw9Hx/8QAGgEBAAMBAQEAAAAAAAAAAAAAAAECAwQFBv/EADQRAQACAQIEAQoFBAMAAAAAAAABAgMEEQUSITHwEyIyQVFhcbHB4TOBkaHRFBUjNDVC8f/aAAwDAQACEQMRAD8A3iAAAAAAAAAAAAAAAAAAAAAAAAAAAAAAAAAAAAAAAAAAAAAAAAAAAAAAAAAAAAAAAAAAAAAAAAAAAAAAAAAAAAAAAAAAAAAAAAAAAAAAAAAAAAAAAAAAAAAAAAAAAAAAAAAAAAAAAAAAAAAAAAAAAAAAAAAAAAAAAAAAAAAAAAAAAAAAAAAAAAAAAAAAAAAAAAAAAAAAAAAAAAAAAAADFw2ZUcVUnSw1WEp03acYyi5Qf3l2AZQAAAAAAAAAAAAAAAAAAAAAAAAAAAAAAAAAAAAAAAAAAAABzlqrETwmaYqphZShONepaUW016T4NFJ7i4aX6Vp0LU9SR248OugkpLnOC3S8Y2fJkxYbchJTScd6e9eZYfoAAAAAAAAAAAAAAAAAAAAAAAAAAAAAAAAAAAAAAAAAAHN2s/pHF/j1PeZSRCz4PwIHUeXfI0/Uj7qNBkAAAAAAAAAAAAAAAAAAAAAAAAAAAAAAAAAAAAAAAAAAAc3az+kcX+PU95lJELPg/AgdR5d8jT9SPuo0GQAAAAAAAAAAAAAAAAAAAAAAApWp+knC5M3Twf8AeKq4qDShHvUp71fkr87ETIzdLa6wuorQpy6qt/lVLJv1Hwn5b+9IRItBIAAAAD4rVo0IuVZqKXFt2K3vWkc1p2hEzEdZQVTVdKM9mEZOP2uHmk+w8u3F8UX2iJmPb9mM6iu6awuKhjI7WGkpLl2eK7GelizUy15qTvDatotG8PY0SAAAACKz/UOH0/DbzSoo3+LFb5z9WK3vx4LtaG4g9P8ASPg85n1c3KhNu0VW2Up91pJtJ8m1yuREjT2sZKWYYtxd119Th6zKyIafB+BA6jy75Gn6kfdRoMgAB+N24gUnUPSZhMpn1eFviJJ+l1bjsx7/AE3uk/C/NojcTunNU4bUcb5dU9JK8qct04+Me1c1dcxEiaJAAAAAYuOzCngI3xMrdy4t+CMM+px4Y3vP8q2vFe6FjqrftVKMlTbspX/2s3yueZHF+u80nl9vjp+7Hy/u6J3B4yGNjtYaSkuXZya7D1cObHlrzUndtW0WjeHuarAGE8a6b+GikrtNp3tZXu9y70vM55zzWfOj9/spzbd2Th6nXQjJq11e3dyNaW5qxK0TvG70LpQGptX4XTatjZ3qWuqULOb7rr6q5uyImRp/VWvcVqC8E+pov/Dg36S/mS4y8Ny5FZkVQgPAC9aV6S8RlNqeaXxFLvb+EiuUn8fwl7SYkbcyHUOH1BDbyuopW+NHhKHrRe9fk+wvuJQABB5pqSnhbxwvwkuXxV4vt8jy9TxTHj6U86f2/X+GF88R26qnjsfUx8trEyv3LsXgjwc2oyZp3vO/yctrzbuxjFV7YXEzwktrDScXy7fHvNMWW+K3NSdpTW01neFoyvVEato5gtl/aXxX4/Z/I9zTcVrbzcvSfb6vs6qZ4npZYoSU1eDunwa7T14mJjeHQ/SR4Y3GU8BB1cbOMIR4yk0kvNgaw1V0q3vS01Hl101+nB/nL2FZsNY4vFTxs3Uxk5TnLjKTbb82VHiAA/J8H4AdR5d8jT9SPuo0GQBXdT6zwum044qe3VtupQs5ctr7C8fK5EyNPap1zitRXhUl1VH/ACoN2a+/LjP+i5FZkVggelCtLDyU8PJxlF3jKLaafemuAGyNK9Kk6FqWo4uceHWwXpL14r43it/JlosNqZdmNLNKaq5fUjUg+Eou/k+58nvLDKA+K1WNCLlWailxb3Ire9aRzWnaETMR1lX8Vn88ZLqslg5P7TXDmk+HizyMnEb5beT01d59vj6sJzTadqPTA6dTfWZrLrJvsu7ef2vyL4OGRvz555p/b7/JNcPrt1TcqMZx2JxTja1rK1u6x6k0rNeWY6exttG2yBxen5YeXW5NNwl9m+58k/2e48rLw21LeU007T7PH1YWwzE70fuC1F1UuqzeLpyXbZ28WuzxW4YeJ8tvJ6iOWfb4/wDCubbpfon4TVRJwaafBren4HrRMTG8Oh+OlGXxkvYv+diImsT6kbQ+ktnci0Rsl+gcx59N1MXiJVHdutVu32/CSMxggS2QabxOoG1ldJyS4zfowT7nJ9vJXZOwx84yevklTqs0pypy7L8JJdsZLdJeBAwQLN0aTcM2wuw2ruadu1OjUdn3q6T8kTHcdCFxEaqk44Wey+LivJyV0efxSZjTW293zZZvQlRT5dwgAAAAuGi5N0pp8FPdyvFXPoeDTPkrR7/pDr0/oysJ67oaT6aMROePhTnJ7EaMHGN9ylKdTalbvaSXkUsKCQPTD0JYqcaeGjKc5O0YxTbb5JcQM/OtPYnItn+K0ZU1Lg3ZxbfZtRbW1y4jYRgH5Pg/ADqPLvkafqR91Gg+8VJwpzceKi2vJActbbqelUbbe9t72297bfa2zMAJnItLYvP05ZXRcoq/pNqMW19WMpfGfh52J2EZjMLPAzdLGQlCceMZJpryfYQPEC+9DFWUMwnCLezKjJyXY3GcNltd6u/ayajdpcVzWbvGlHscnf2f7s8fjHo0j3ufUdoTuFw0MJHZw0VFcv37z1MeKmKvLSNobxWIjaGHDNdvFSw2zwV9q/3U+Hmc9dXvqJwbdvX+n8qRk8/lYeL1Fs1HTy+lKq1xav2cbWTuc2Xie15pipNpjx71LZuu1Y3eX9pKmHa/6/Dygn2+kvYpJX9pT+55KT/lxzEePbH1R5aY9KEnjqdLMqDnJKS2XKL7Vu4ruO3NXFqMPNMbxtvDS0VvXdhaOk5Yd37JtLlui/zbObhEzOn/ADn6Kaf0U6eo3AAHMWdfOsR+NV/UkZjFox25RUuDaXtYHUWGw8MJCNPDRUYRVoxikkkuxJGgida4WGLy/ErExUkqU5K64SjFuMl3NMiRzgUFl6N/pbC+tP8ARqEx3HQpcQ+q/msvGPvI87iv+tPxj5ss/oKMfMOEAAAAFu0V8lU9f/Sj6Dg34dvj9Iden7SsZ7DoaO6ZPpNfgU/fqlLdxRiBvfopy6lh8vpVqNOKqVFLbnb0pWqSSTfcrLdwLwLdicPDFwlTxUYzhJWlGSTUl3NPiSObdTYaODxuJpYZbMIVqkYrfuSk0lvM5EXPg/ADqPLvkafqR91Gg+sb8lP1ZfkwOWafBeCMxMaSw0MZj8NTxUVKEqsVKL4SV+D70TA3Ln+aVMJV6jBtU4QUbKCS+qmlyXJHh8Q1uauWcdJ2iNu36uTNktFtoQ+uJRzbJ6tfGwg6tOcFCdldXqU07PsupNNcD0dDntnw81+++zbFebV3lrfTelsTqOVsuh6F7SqSuoR79/1nyV2dcQ1bm0Zoijpa84SdStKOzKb3JK6bjCPYrpd73cS0RsLSSK3rLhR9Z/sePxftT4ufUepZD2HQrVD6Un6v/jgeNT/kbfD6Q54/Gli4eOIyCc+rpdZGT4pN3SvbeuHHtOfHGo0V7bU5onx6lI58cz03e1bUVPFxdLMKUop7nZp2577Gt+J4slZx5aTG/j3LTmi0bWhK4ONOGEawMnKGzOzfHfdtPu3nfhjFGm/xTvXaWlduTzWLoz5u/XfuxOfg/wCBPx+kK6f0U8eq3AAHMWd/OsR+NV/UkZjGw3x4etH80B1MaCK1X8wxX4FX3GJHNSMxZejb6WwvrT/RqEx3HQpcQ+q/msvGPvI87iv+tPxj5ss/oKMfMOEAAAAFu0V8lU9f/Sj6Dg34dvj9Iden7SsZ7DoaO6ZPpNfgU/fqlLdxRiBsro/6Q6eU0YYPN4OMI32asbu21Jv048eL4r2dpaJFu1F0jYPKYf3OaxFRq8Y02mlfg5z4R/q+RO40jmeNlmVepXrJKVScptK9k5Nuyv2bygxJ8H4AdR5d8jT9SPuo0H1jfkp+rL8mByzT4LwRmMzK8dLLK1Ovh7bVOSktrem12PkBt3JdW4HVjjHMl/09fct8rKfKM+D8HZ9xz59HhzzveOvthnbHW3dd6uVUK1F4erShKk+MJJNOzTTd+Luk/I6MeKmOvLSNoXisRG0MmjRjh4qFCKjFKyjFJJJdiS4I0S+wAFb1lwo+s/2PH4v2p8XPqPUsh7DoVmEdrMqiTteHHu+DieLWN+IXj3fSHNH4svLL85nlLlSzhTbvdS48t1+K3X8zPT62+mmceo3n39/EIrkmnS71zLUVHE05Qpwc200k0rJvt/8AhpqOJYMmOaREzM+5N81ZjZkZJhJYPBzVdWctuVnxScUlf2X8zbRYb4tLbm7zvP7fZbHWa0nc0Z83frv3YkcH/An4/SDT+inj1W4AA5izvfisRb/Pq/qSMxcNH9G+IzKUK2ap0KSalstfCTSd7KP1E+97+RMQN2lxj4/CRx9KpRrX2ZwlF242kmnbnvA0RqnQOK0/ecV11Ff4kE7xX8yPGPjvXMpMDx6NfpbCetP9CoI7joUuMTNcF/EKUqbdr2s+5p3X5HPqsHl8U499lL15q7KNmOV1Muf94ju7JLen59nmfMajSZcE+fHT2+pxXx2r3YRzKAADIwWBqY6Wzhot977F4vsNsODJmnakb/JatJt2XfIss/hdNxnLak3d24LclZew+m0Wl/p6TWZ3mZ3duOnJGySOxo1v0naJr53VWLyq05KmoSpvc2ouTTg3ub9K1nbgVmBqGvRlhpOGIi4yi7OMk00+afAqPMAAAsul9D4rUlpUo9XRfGrNOzX3Fxm/6cyYgdBUaaoxjGPCKSXkrFx+1IKonGXBpp+YGhNU9H2J0/edFOtRX14L0or+ZHs8VdeBSYFS48CAe/iBbdK9IGKyC0Kr6+ivqTbvFfy58V4O65ImJG4tMaow+poOWXSe1G23CStKF72uu1bnvV0WidxNkgBGZ9lf8TglTdpRd434c0zi12knUUiInaYZ5cfPCMpZ7Vy17Gc02+6Stv8A2fkcVeIZtP5mpr+fjp47Moy2r0vD5yObzHGVMTGLULW87RSXjZXK6K059VbPEbRt/EfQx+debLNOmqitUSa5pM9uaxbpMOmY3Y1edHLo7dTYguSSv4W4mN7YcFeadoUnlr1QdfNK2ct08phsw4SnLufP6v8AVnl31efVTNNPG0e2fHT5sZyWv0qmcny/+G0lTvd3bb5vu9iPS0mm/p8fJvu2x05Y2Zx0rgACAyjR+EyqtPEYentVZzlPbm9pwc5NtQv8VXb58yNhPkgAAAQEdHYSnjIY7D09irDafoPZjJyi4tyjwvaT4W477kbCfJAD5nBVE1NJp8U96ZExExtIruaaXjUvLL3sv7L4PwfZ/wA4Hj6nhNbedhnb3er7Oe+CJ61VqpgalOfVzhLa7rXv4W4njW0+Wt+Sazu5ppaJ22T+V6WvaWYu33Iv3n/69p6um4TM+dmn8o+s/wAfq3pg9dlmoUY4eKjQiopdi3Ht0pWkctY2h0xER0h6FkgACF1HpfDajjbMafpJejUj6M4+Eu1cndciJgah1V0d4nIr1ML8PRX1oL0or78P3V/IrMCv5FkWIz+exlVNz75cIw9aXBfnyIG2tK9GOHyu1TN2sRV42a+Di+UX8fxlu5IvEC+pbO5Ej9AAAKXqro5w2eXqYT4Cs/rQS2ZP78P3Vn4kTA1Jn+lMVkE9nHUm03aM4JyhLwaW58nZldhYNL9GWIzW1TNm8PS7mr1JLlF/E/7t/IRA23kGnsPp+GxldNRvbak98p27ZSfHt5K+4vsJQAAA/JRU90lfxImInuIzOKWISTyqSSXGFld+Df5bji1dNTtE4JiNvVt38fl8WWSL/wDVF/2irVF1VKi+u4Pc7Lns9nm7HF/cs9o5K4/P8er7s/LWnpEdXthNPyxMutzqbnL7Ke5cm1+SsXxcNtkt5TU23n2ePlCa4Zmd7p+lTVFKNJJJcEtyPWrWKxtWNobxG3Z9lkgAAAAAAAAAAAAAAAAAAAAAAAB8wgoboJLw3AfQAAAAAAAAAAAAAAAAAAAAAAAAAAAAAAAAAAAAAAAAAAAAAAAAAAAAAAAAAAAAAAAAAAAAAAAAAAAAAAAAAAAAAAAAAAAAAAAAAAAAAAAAAAAAAAAAAAAAAAAAAAAAAAAAAAAAAAAAAAAAAAAAAAAAAAAAAAAAAAAAAAAAAAAAAAAAAAAAAAAAAAAAAAAAAAAAAAAAAAAAAAAAAAAAAP/Z"/>
          <p:cNvSpPr>
            <a:spLocks noChangeAspect="1" noChangeArrowheads="1"/>
          </p:cNvSpPr>
          <p:nvPr/>
        </p:nvSpPr>
        <p:spPr bwMode="auto">
          <a:xfrm>
            <a:off x="202331" y="-159435"/>
            <a:ext cx="396405" cy="3363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31" descr="data:image/jpeg;base64,/9j/4AAQSkZJRgABAQAAAQABAAD/2wCEAAkGBxMHEBQQBxMWFRUXFxgaFxgVGBIYHBUYFBUXGBUXFhsYHiksGBwlHBQWITEtJywrLi4uFx8zODMsNygtLisBCgoKDg0OGhAQGywkICQsLC84LCwsLCwsLy8tLS0sNCwsLCwsLCwsNCwsLDQsMDgsLzQ0LCwsNDQsLC8sLCwsLP/AABEIAJ8BPgMBEQACEQEDEQH/xAAcAAEAAgMBAQEAAAAAAAAAAAAABQYEBwgDAgH/xABEEAACAQIDBAYEDAMHBQAAAAAAAQIDEQQFBhIhMWEHE0FRcYEicpGyIzIzNDVCUmJzsbPBFWOhFiRDU8Lh8BSCw9Hx/8QAGgEBAAMBAQEAAAAAAAAAAAAAAAECAwQFBv/EADQRAQACAQIEAQoFBAMAAAAAAAABAgMEEQUSITHwEyIyQVFhcbHB4TOBkaHRFBUjNDVC8f/aAAwDAQACEQMRAD8A3iAAAAAAAAAAAAAAAAAAAAAAAAAAAAAAAAAAAAAAAAAAAAAAAAAAAAAAAAAAAAAAAAAAAAAAAAAAAAAAAAAAAAAAAAAAAAAAAAAAAAAAAAAAAAAAAAAAAAAAAAAAAAAAAAAAAAAAAAAAAAAAAAAAAAAAAAAAAAAAAAAAAAAAAAAAAAAAAAAAAAAAAAAAAAAAAAAAAAAAAAAAAAAAAAADFw2ZUcVUnSw1WEp03acYyi5Qf3l2AZQAAAAAAAAAAAAAAAAAAAAAAAAAAAAAAAAAAAAAAAAAAAABzlqrETwmaYqphZShONepaUW016T4NFJ7i4aX6Vp0LU9SR248OugkpLnOC3S8Y2fJkxYbchJTScd6e9eZYfoAAAAAAAAAAAAAAAAAAAAAAAAAAAAAAAAAAAAAAAAAAHN2s/pHF/j1PeZSRCz4PwIHUeXfI0/Uj7qNBkAAAAAAAAAAAAAAAAAAAAAAAAAAAAAAAAAAAAAAAAAAAc3az+kcX+PU95lJELPg/AgdR5d8jT9SPuo0GQAAAAAAAAAAAAAAAAAAAAAAApWp+knC5M3Twf8AeKq4qDShHvUp71fkr87ETIzdLa6wuorQpy6qt/lVLJv1Hwn5b+9IRItBIAAAAD4rVo0IuVZqKXFt2K3vWkc1p2hEzEdZQVTVdKM9mEZOP2uHmk+w8u3F8UX2iJmPb9mM6iu6awuKhjI7WGkpLl2eK7GelizUy15qTvDatotG8PY0SAAAACKz/UOH0/DbzSoo3+LFb5z9WK3vx4LtaG4g9P8ASPg85n1c3KhNu0VW2Up91pJtJ8m1yuREjT2sZKWYYtxd119Th6zKyIafB+BA6jy75Gn6kfdRoMgAB+N24gUnUPSZhMpn1eFviJJ+l1bjsx7/AE3uk/C/NojcTunNU4bUcb5dU9JK8qct04+Me1c1dcxEiaJAAAAAYuOzCngI3xMrdy4t+CMM+px4Y3vP8q2vFe6FjqrftVKMlTbspX/2s3yueZHF+u80nl9vjp+7Hy/u6J3B4yGNjtYaSkuXZya7D1cObHlrzUndtW0WjeHuarAGE8a6b+GikrtNp3tZXu9y70vM55zzWfOj9/spzbd2Th6nXQjJq11e3dyNaW5qxK0TvG70LpQGptX4XTatjZ3qWuqULOb7rr6q5uyImRp/VWvcVqC8E+pov/Dg36S/mS4y8Ny5FZkVQgPAC9aV6S8RlNqeaXxFLvb+EiuUn8fwl7SYkbcyHUOH1BDbyuopW+NHhKHrRe9fk+wvuJQABB5pqSnhbxwvwkuXxV4vt8jy9TxTHj6U86f2/X+GF88R26qnjsfUx8trEyv3LsXgjwc2oyZp3vO/yctrzbuxjFV7YXEzwktrDScXy7fHvNMWW+K3NSdpTW01neFoyvVEato5gtl/aXxX4/Z/I9zTcVrbzcvSfb6vs6qZ4npZYoSU1eDunwa7T14mJjeHQ/SR4Y3GU8BB1cbOMIR4yk0kvNgaw1V0q3vS01Hl101+nB/nL2FZsNY4vFTxs3Uxk5TnLjKTbb82VHiAA/J8H4AdR5d8jT9SPuo0GQBXdT6zwum044qe3VtupQs5ctr7C8fK5EyNPap1zitRXhUl1VH/ACoN2a+/LjP+i5FZkVggelCtLDyU8PJxlF3jKLaafemuAGyNK9Kk6FqWo4uceHWwXpL14r43it/JlosNqZdmNLNKaq5fUjUg+Eou/k+58nvLDKA+K1WNCLlWailxb3Ire9aRzWnaETMR1lX8Vn88ZLqslg5P7TXDmk+HizyMnEb5beT01d59vj6sJzTadqPTA6dTfWZrLrJvsu7ef2vyL4OGRvz555p/b7/JNcPrt1TcqMZx2JxTja1rK1u6x6k0rNeWY6exttG2yBxen5YeXW5NNwl9m+58k/2e48rLw21LeU007T7PH1YWwzE70fuC1F1UuqzeLpyXbZ28WuzxW4YeJ8tvJ6iOWfb4/wDCubbpfon4TVRJwaafBren4HrRMTG8Oh+OlGXxkvYv+diImsT6kbQ+ktnci0Rsl+gcx59N1MXiJVHdutVu32/CSMxggS2QabxOoG1ldJyS4zfowT7nJ9vJXZOwx84yevklTqs0pypy7L8JJdsZLdJeBAwQLN0aTcM2wuw2ruadu1OjUdn3q6T8kTHcdCFxEaqk44Wey+LivJyV0efxSZjTW293zZZvQlRT5dwgAAAAuGi5N0pp8FPdyvFXPoeDTPkrR7/pDr0/oysJ67oaT6aMROePhTnJ7EaMHGN9ylKdTalbvaSXkUsKCQPTD0JYqcaeGjKc5O0YxTbb5JcQM/OtPYnItn+K0ZU1Lg3ZxbfZtRbW1y4jYRgH5Pg/ADqPLvkafqR91Gg+8VJwpzceKi2vJActbbqelUbbe9t72297bfa2zMAJnItLYvP05ZXRcoq/pNqMW19WMpfGfh52J2EZjMLPAzdLGQlCceMZJpryfYQPEC+9DFWUMwnCLezKjJyXY3GcNltd6u/ayajdpcVzWbvGlHscnf2f7s8fjHo0j3ufUdoTuFw0MJHZw0VFcv37z1MeKmKvLSNobxWIjaGHDNdvFSw2zwV9q/3U+Hmc9dXvqJwbdvX+n8qRk8/lYeL1Fs1HTy+lKq1xav2cbWTuc2Xie15pipNpjx71LZuu1Y3eX9pKmHa/6/Dygn2+kvYpJX9pT+55KT/lxzEePbH1R5aY9KEnjqdLMqDnJKS2XKL7Vu4ruO3NXFqMPNMbxtvDS0VvXdhaOk5Yd37JtLlui/zbObhEzOn/ADn6Kaf0U6eo3AAHMWdfOsR+NV/UkZjFox25RUuDaXtYHUWGw8MJCNPDRUYRVoxikkkuxJGgida4WGLy/ErExUkqU5K64SjFuMl3NMiRzgUFl6N/pbC+tP8ARqEx3HQpcQ+q/msvGPvI87iv+tPxj5ss/oKMfMOEAAAAFu0V8lU9f/Sj6Dg34dvj9Iden7SsZ7DoaO6ZPpNfgU/fqlLdxRiBvfopy6lh8vpVqNOKqVFLbnb0pWqSSTfcrLdwLwLdicPDFwlTxUYzhJWlGSTUl3NPiSObdTYaODxuJpYZbMIVqkYrfuSk0lvM5EXPg/ADqPLvkafqR91Gg+sb8lP1ZfkwOWafBeCMxMaSw0MZj8NTxUVKEqsVKL4SV+D70TA3Ln+aVMJV6jBtU4QUbKCS+qmlyXJHh8Q1uauWcdJ2iNu36uTNktFtoQ+uJRzbJ6tfGwg6tOcFCdldXqU07PsupNNcD0dDntnw81+++zbFebV3lrfTelsTqOVsuh6F7SqSuoR79/1nyV2dcQ1bm0Zoijpa84SdStKOzKb3JK6bjCPYrpd73cS0RsLSSK3rLhR9Z/sePxftT4ufUepZD2HQrVD6Un6v/jgeNT/kbfD6Q54/Gli4eOIyCc+rpdZGT4pN3SvbeuHHtOfHGo0V7bU5onx6lI58cz03e1bUVPFxdLMKUop7nZp2577Gt+J4slZx5aTG/j3LTmi0bWhK4ONOGEawMnKGzOzfHfdtPu3nfhjFGm/xTvXaWlduTzWLoz5u/XfuxOfg/wCBPx+kK6f0U8eq3AAHMWd/OsR+NV/UkZjGw3x4etH80B1MaCK1X8wxX4FX3GJHNSMxZejb6WwvrT/RqEx3HQpcQ+q/msvGPvI87iv+tPxj5ss/oKMfMOEAAAAFu0V8lU9f/Sj6Dg34dvj9Iden7SsZ7DoaO6ZPpNfgU/fqlLdxRiBsro/6Q6eU0YYPN4OMI32asbu21Jv048eL4r2dpaJFu1F0jYPKYf3OaxFRq8Y02mlfg5z4R/q+RO40jmeNlmVepXrJKVScptK9k5Nuyv2bygxJ8H4AdR5d8jT9SPuo0H1jfkp+rL8mByzT4LwRmMzK8dLLK1Ovh7bVOSktrem12PkBt3JdW4HVjjHMl/09fct8rKfKM+D8HZ9xz59HhzzveOvthnbHW3dd6uVUK1F4erShKk+MJJNOzTTd+Luk/I6MeKmOvLSNoXisRG0MmjRjh4qFCKjFKyjFJJJdiS4I0S+wAFb1lwo+s/2PH4v2p8XPqPUsh7DoVmEdrMqiTteHHu+DieLWN+IXj3fSHNH4svLL85nlLlSzhTbvdS48t1+K3X8zPT62+mmceo3n39/EIrkmnS71zLUVHE05Qpwc200k0rJvt/8AhpqOJYMmOaREzM+5N81ZjZkZJhJYPBzVdWctuVnxScUlf2X8zbRYb4tLbm7zvP7fZbHWa0nc0Z83frv3YkcH/An4/SDT+inj1W4AA5izvfisRb/Pq/qSMxcNH9G+IzKUK2ap0KSalstfCTSd7KP1E+97+RMQN2lxj4/CRx9KpRrX2ZwlF242kmnbnvA0RqnQOK0/ecV11Ff4kE7xX8yPGPjvXMpMDx6NfpbCetP9CoI7joUuMTNcF/EKUqbdr2s+5p3X5HPqsHl8U499lL15q7KNmOV1Muf94ju7JLen59nmfMajSZcE+fHT2+pxXx2r3YRzKAADIwWBqY6Wzhot977F4vsNsODJmnakb/JatJt2XfIss/hdNxnLak3d24LclZew+m0Wl/p6TWZ3mZ3duOnJGySOxo1v0naJr53VWLyq05KmoSpvc2ouTTg3ub9K1nbgVmBqGvRlhpOGIi4yi7OMk00+afAqPMAAAsul9D4rUlpUo9XRfGrNOzX3Fxm/6cyYgdBUaaoxjGPCKSXkrFx+1IKonGXBpp+YGhNU9H2J0/edFOtRX14L0or+ZHs8VdeBSYFS48CAe/iBbdK9IGKyC0Kr6+ivqTbvFfy58V4O65ImJG4tMaow+poOWXSe1G23CStKF72uu1bnvV0WidxNkgBGZ9lf8TglTdpRd434c0zi12knUUiInaYZ5cfPCMpZ7Vy17Gc02+6Stv8A2fkcVeIZtP5mpr+fjp47Moy2r0vD5yObzHGVMTGLULW87RSXjZXK6K059VbPEbRt/EfQx+debLNOmqitUSa5pM9uaxbpMOmY3Y1edHLo7dTYguSSv4W4mN7YcFeadoUnlr1QdfNK2ct08phsw4SnLufP6v8AVnl31efVTNNPG0e2fHT5sZyWv0qmcny/+G0lTvd3bb5vu9iPS0mm/p8fJvu2x05Y2Zx0rgACAyjR+EyqtPEYentVZzlPbm9pwc5NtQv8VXb58yNhPkgAAAQEdHYSnjIY7D09irDafoPZjJyi4tyjwvaT4W477kbCfJAD5nBVE1NJp8U96ZExExtIruaaXjUvLL3sv7L4PwfZ/wA4Hj6nhNbedhnb3er7Oe+CJ61VqpgalOfVzhLa7rXv4W4njW0+Wt+Sazu5ppaJ22T+V6WvaWYu33Iv3n/69p6um4TM+dmn8o+s/wAfq3pg9dlmoUY4eKjQiopdi3Ht0pWkctY2h0xER0h6FkgACF1HpfDajjbMafpJejUj6M4+Eu1cndciJgah1V0d4nIr1ML8PRX1oL0or78P3V/IrMCv5FkWIz+exlVNz75cIw9aXBfnyIG2tK9GOHyu1TN2sRV42a+Di+UX8fxlu5IvEC+pbO5Ej9AAAKXqro5w2eXqYT4Cs/rQS2ZP78P3Vn4kTA1Jn+lMVkE9nHUm03aM4JyhLwaW58nZldhYNL9GWIzW1TNm8PS7mr1JLlF/E/7t/IRA23kGnsPp+GxldNRvbak98p27ZSfHt5K+4vsJQAAA/JRU90lfxImInuIzOKWISTyqSSXGFld+Df5bji1dNTtE4JiNvVt38fl8WWSL/wDVF/2irVF1VKi+u4Pc7Lns9nm7HF/cs9o5K4/P8er7s/LWnpEdXthNPyxMutzqbnL7Ke5cm1+SsXxcNtkt5TU23n2ePlCa4Zmd7p+lTVFKNJJJcEtyPWrWKxtWNobxG3Z9lkgAAAAAAAAAAAAAAAAAAAAAAAB8wgoboJLw3AfQAAAAAAAAAAAAAAAAAAAAAAAAAAAAAAAAAAAAAAAAAAAAAAAAAAAAAAAAAAAAAAAAAAAAAAAAAAAAAAAAAAAAAAAAAAAAAAAAAAAAAAAAAAAAAAAAAAAAAAAAAAAAAAAAAAAAAAAAAAAAAAAAAAAAAAAAAAAAAAAAAAAAAAAAAAAAAAAAAAAAAAAAAAAAAAAAAAAAAAAAAAAAAAAAAP/Z"/>
          <p:cNvSpPr>
            <a:spLocks noChangeAspect="1" noChangeArrowheads="1"/>
          </p:cNvSpPr>
          <p:nvPr/>
        </p:nvSpPr>
        <p:spPr bwMode="auto">
          <a:xfrm>
            <a:off x="400533" y="8761"/>
            <a:ext cx="396405" cy="3363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975" name="Text Box 1343"/>
          <p:cNvSpPr txBox="1">
            <a:spLocks noChangeArrowheads="1"/>
          </p:cNvSpPr>
          <p:nvPr/>
        </p:nvSpPr>
        <p:spPr bwMode="auto">
          <a:xfrm>
            <a:off x="6608459" y="949631"/>
            <a:ext cx="31712371" cy="2554545"/>
          </a:xfrm>
          <a:prstGeom prst="rect">
            <a:avLst/>
          </a:prstGeom>
          <a:noFill/>
          <a:ln w="9525">
            <a:noFill/>
            <a:miter lim="800000"/>
            <a:headEnd/>
            <a:tailEnd/>
          </a:ln>
          <a:effectLst/>
        </p:spPr>
        <p:txBody>
          <a:bodyPr wrap="square">
            <a:spAutoFit/>
          </a:bodyPr>
          <a:lstStyle>
            <a:lvl1pPr>
              <a:defRPr sz="3000">
                <a:solidFill>
                  <a:schemeClr val="tx1"/>
                </a:solidFill>
                <a:latin typeface="Times" charset="0"/>
                <a:ea typeface="ＭＳ Ｐゴシック" charset="0"/>
                <a:cs typeface="ＭＳ Ｐゴシック" charset="0"/>
              </a:defRPr>
            </a:lvl1pPr>
            <a:lvl2pPr marL="37931725" indent="-37474525">
              <a:defRPr sz="3000">
                <a:solidFill>
                  <a:schemeClr val="tx1"/>
                </a:solidFill>
                <a:latin typeface="Times" charset="0"/>
                <a:ea typeface="ＭＳ Ｐゴシック" charset="0"/>
              </a:defRPr>
            </a:lvl2pPr>
            <a:lvl3pPr>
              <a:defRPr sz="3000">
                <a:solidFill>
                  <a:schemeClr val="tx1"/>
                </a:solidFill>
                <a:latin typeface="Times" charset="0"/>
                <a:ea typeface="ＭＳ Ｐゴシック" charset="0"/>
              </a:defRPr>
            </a:lvl3pPr>
            <a:lvl4pPr>
              <a:defRPr sz="3000">
                <a:solidFill>
                  <a:schemeClr val="tx1"/>
                </a:solidFill>
                <a:latin typeface="Times" charset="0"/>
                <a:ea typeface="ＭＳ Ｐゴシック" charset="0"/>
              </a:defRPr>
            </a:lvl4pPr>
            <a:lvl5pPr>
              <a:defRPr sz="3000">
                <a:solidFill>
                  <a:schemeClr val="tx1"/>
                </a:solidFill>
                <a:latin typeface="Times" charset="0"/>
                <a:ea typeface="ＭＳ Ｐゴシック" charset="0"/>
              </a:defRPr>
            </a:lvl5pPr>
            <a:lvl6pPr marL="457200" eaLnBrk="0" fontAlgn="base" hangingPunct="0">
              <a:spcBef>
                <a:spcPct val="0"/>
              </a:spcBef>
              <a:spcAft>
                <a:spcPct val="0"/>
              </a:spcAft>
              <a:defRPr sz="3000">
                <a:solidFill>
                  <a:schemeClr val="tx1"/>
                </a:solidFill>
                <a:latin typeface="Times" charset="0"/>
                <a:ea typeface="ＭＳ Ｐゴシック" charset="0"/>
              </a:defRPr>
            </a:lvl6pPr>
            <a:lvl7pPr marL="914400" eaLnBrk="0" fontAlgn="base" hangingPunct="0">
              <a:spcBef>
                <a:spcPct val="0"/>
              </a:spcBef>
              <a:spcAft>
                <a:spcPct val="0"/>
              </a:spcAft>
              <a:defRPr sz="3000">
                <a:solidFill>
                  <a:schemeClr val="tx1"/>
                </a:solidFill>
                <a:latin typeface="Times" charset="0"/>
                <a:ea typeface="ＭＳ Ｐゴシック" charset="0"/>
              </a:defRPr>
            </a:lvl7pPr>
            <a:lvl8pPr marL="1371600" eaLnBrk="0" fontAlgn="base" hangingPunct="0">
              <a:spcBef>
                <a:spcPct val="0"/>
              </a:spcBef>
              <a:spcAft>
                <a:spcPct val="0"/>
              </a:spcAft>
              <a:defRPr sz="3000">
                <a:solidFill>
                  <a:schemeClr val="tx1"/>
                </a:solidFill>
                <a:latin typeface="Times" charset="0"/>
                <a:ea typeface="ＭＳ Ｐゴシック" charset="0"/>
              </a:defRPr>
            </a:lvl8pPr>
            <a:lvl9pPr marL="1828800" eaLnBrk="0" fontAlgn="base" hangingPunct="0">
              <a:spcBef>
                <a:spcPct val="0"/>
              </a:spcBef>
              <a:spcAft>
                <a:spcPct val="0"/>
              </a:spcAft>
              <a:defRPr sz="3000">
                <a:solidFill>
                  <a:schemeClr val="tx1"/>
                </a:solidFill>
                <a:latin typeface="Times" charset="0"/>
                <a:ea typeface="ＭＳ Ｐゴシック" charset="0"/>
              </a:defRPr>
            </a:lvl9pPr>
          </a:lstStyle>
          <a:p>
            <a:pPr algn="ctr"/>
            <a:r>
              <a:rPr lang="en-US" sz="8000" b="1" dirty="0">
                <a:effectLst/>
                <a:latin typeface="Century Gothic"/>
                <a:cs typeface="Century Gothic"/>
              </a:rPr>
              <a:t>A Comparison of Error Metrics for Learning Model Parameters </a:t>
            </a:r>
            <a:r>
              <a:rPr lang="en-US" sz="8000" b="1" dirty="0" smtClean="0">
                <a:effectLst/>
                <a:latin typeface="Century Gothic"/>
                <a:cs typeface="Century Gothic"/>
              </a:rPr>
              <a:t/>
            </a:r>
            <a:br>
              <a:rPr lang="en-US" sz="8000" b="1" dirty="0" smtClean="0">
                <a:effectLst/>
                <a:latin typeface="Century Gothic"/>
                <a:cs typeface="Century Gothic"/>
              </a:rPr>
            </a:br>
            <a:r>
              <a:rPr lang="en-US" sz="8000" b="1" dirty="0" smtClean="0">
                <a:effectLst/>
                <a:latin typeface="Century Gothic"/>
                <a:cs typeface="Century Gothic"/>
              </a:rPr>
              <a:t>in </a:t>
            </a:r>
            <a:r>
              <a:rPr lang="en-US" sz="8000" b="1" dirty="0">
                <a:effectLst/>
                <a:latin typeface="Century Gothic"/>
                <a:cs typeface="Century Gothic"/>
              </a:rPr>
              <a:t>Bayesian Knowledge Tracing </a:t>
            </a:r>
            <a:endParaRPr lang="en-US" sz="8000" dirty="0">
              <a:latin typeface="Century Gothic"/>
              <a:cs typeface="Century Gothic"/>
            </a:endParaRPr>
          </a:p>
        </p:txBody>
      </p:sp>
      <p:pic>
        <p:nvPicPr>
          <p:cNvPr id="3" name="Picture 2" descr="http://www.ocf.berkeley.edu/%7Ejahedi/uc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924" y="1301960"/>
            <a:ext cx="4802715" cy="4080301"/>
          </a:xfrm>
          <a:prstGeom prst="rect">
            <a:avLst/>
          </a:prstGeom>
          <a:noFill/>
          <a:extLst>
            <a:ext uri="{909E8E84-426E-40DD-AFC4-6F175D3DCCD1}">
              <a14:hiddenFill xmlns:a14="http://schemas.microsoft.com/office/drawing/2010/main">
                <a:solidFill>
                  <a:srgbClr val="FFFFFF"/>
                </a:solidFill>
              </a14:hiddenFill>
            </a:ext>
          </a:extLst>
        </p:spPr>
      </p:pic>
      <p:sp>
        <p:nvSpPr>
          <p:cNvPr id="102" name="Text Box 172"/>
          <p:cNvSpPr txBox="1">
            <a:spLocks noChangeArrowheads="1"/>
          </p:cNvSpPr>
          <p:nvPr/>
        </p:nvSpPr>
        <p:spPr bwMode="auto">
          <a:xfrm>
            <a:off x="14723470" y="6552439"/>
            <a:ext cx="27225051" cy="616175"/>
          </a:xfrm>
          <a:prstGeom prst="rect">
            <a:avLst/>
          </a:prstGeom>
          <a:solidFill>
            <a:srgbClr val="000040"/>
          </a:solidFill>
          <a:ln w="9525">
            <a:noFill/>
            <a:miter lim="800000"/>
            <a:headEnd/>
            <a:tailEnd/>
          </a:ln>
          <a:extLst/>
        </p:spPr>
        <p:txBody>
          <a:bodyPr wrap="square" lIns="61576" tIns="30788" rIns="61576" bIns="30788">
            <a:spAutoFit/>
          </a:bodyPr>
          <a:lstStyle>
            <a:defPPr>
              <a:defRPr lang="en-US"/>
            </a:defPPr>
            <a:lvl1pPr algn="ctr" defTabSz="4389438" eaLnBrk="1" hangingPunct="1">
              <a:spcBef>
                <a:spcPct val="50000"/>
              </a:spcBef>
              <a:defRPr b="1">
                <a:solidFill>
                  <a:schemeClr val="bg1"/>
                </a:solidFill>
                <a:latin typeface="Arial" pitchFamily="34" charset="0"/>
                <a:ea typeface="ＭＳ Ｐゴシック" pitchFamily="34" charset="-128"/>
              </a:defRPr>
            </a:lvl1pPr>
            <a:lvl2pPr marL="742950" indent="-285750" defTabSz="4389438">
              <a:defRPr sz="7100">
                <a:latin typeface="Arial" pitchFamily="34" charset="0"/>
                <a:ea typeface="ＭＳ Ｐゴシック" pitchFamily="34" charset="-128"/>
              </a:defRPr>
            </a:lvl2pPr>
            <a:lvl3pPr marL="1143000" indent="-228600" defTabSz="4389438">
              <a:defRPr sz="7100">
                <a:latin typeface="Arial" pitchFamily="34" charset="0"/>
                <a:ea typeface="ＭＳ Ｐゴシック" pitchFamily="34" charset="-128"/>
              </a:defRPr>
            </a:lvl3pPr>
            <a:lvl4pPr marL="1600200" indent="-228600" defTabSz="4389438">
              <a:defRPr sz="7100">
                <a:latin typeface="Arial" pitchFamily="34" charset="0"/>
                <a:ea typeface="ＭＳ Ｐゴシック" pitchFamily="34" charset="-128"/>
              </a:defRPr>
            </a:lvl4pPr>
            <a:lvl5pPr marL="2057400" indent="-228600" defTabSz="4389438">
              <a:defRPr sz="7100">
                <a:latin typeface="Arial" pitchFamily="34" charset="0"/>
                <a:ea typeface="ＭＳ Ｐゴシック" pitchFamily="34" charset="-128"/>
              </a:defRPr>
            </a:lvl5pPr>
            <a:lvl6pPr marL="2514600" indent="-228600" defTabSz="4389438" eaLnBrk="0" fontAlgn="base" hangingPunct="0">
              <a:spcBef>
                <a:spcPct val="0"/>
              </a:spcBef>
              <a:spcAft>
                <a:spcPct val="0"/>
              </a:spcAft>
              <a:defRPr sz="7100">
                <a:latin typeface="Arial" pitchFamily="34" charset="0"/>
                <a:ea typeface="ＭＳ Ｐゴシック" pitchFamily="34" charset="-128"/>
              </a:defRPr>
            </a:lvl6pPr>
            <a:lvl7pPr marL="2971800" indent="-228600" defTabSz="4389438" eaLnBrk="0" fontAlgn="base" hangingPunct="0">
              <a:spcBef>
                <a:spcPct val="0"/>
              </a:spcBef>
              <a:spcAft>
                <a:spcPct val="0"/>
              </a:spcAft>
              <a:defRPr sz="7100">
                <a:latin typeface="Arial" pitchFamily="34" charset="0"/>
                <a:ea typeface="ＭＳ Ｐゴシック" pitchFamily="34" charset="-128"/>
              </a:defRPr>
            </a:lvl7pPr>
            <a:lvl8pPr marL="3429000" indent="-228600" defTabSz="4389438" eaLnBrk="0" fontAlgn="base" hangingPunct="0">
              <a:spcBef>
                <a:spcPct val="0"/>
              </a:spcBef>
              <a:spcAft>
                <a:spcPct val="0"/>
              </a:spcAft>
              <a:defRPr sz="7100">
                <a:latin typeface="Arial" pitchFamily="34" charset="0"/>
                <a:ea typeface="ＭＳ Ｐゴシック" pitchFamily="34" charset="-128"/>
              </a:defRPr>
            </a:lvl8pPr>
            <a:lvl9pPr marL="3886200" indent="-228600" defTabSz="4389438" eaLnBrk="0" fontAlgn="base" hangingPunct="0">
              <a:spcBef>
                <a:spcPct val="0"/>
              </a:spcBef>
              <a:spcAft>
                <a:spcPct val="0"/>
              </a:spcAft>
              <a:defRPr sz="7100">
                <a:latin typeface="Arial" pitchFamily="34" charset="0"/>
                <a:ea typeface="ＭＳ Ｐゴシック" pitchFamily="34" charset="-128"/>
              </a:defRPr>
            </a:lvl9pPr>
          </a:lstStyle>
          <a:p>
            <a:r>
              <a:rPr lang="en-US" sz="3600" dirty="0"/>
              <a:t>2</a:t>
            </a:r>
            <a:r>
              <a:rPr lang="en-US" sz="3600" dirty="0" smtClean="0"/>
              <a:t>. CORRELATIONS  TO THE GROUND TRUTH</a:t>
            </a:r>
            <a:endParaRPr lang="en-US" sz="3600" dirty="0"/>
          </a:p>
        </p:txBody>
      </p:sp>
      <p:sp>
        <p:nvSpPr>
          <p:cNvPr id="131" name="TextBox 130"/>
          <p:cNvSpPr txBox="1"/>
          <p:nvPr/>
        </p:nvSpPr>
        <p:spPr>
          <a:xfrm>
            <a:off x="1292813" y="7408202"/>
            <a:ext cx="12591954" cy="9325630"/>
          </a:xfrm>
          <a:prstGeom prst="rect">
            <a:avLst/>
          </a:prstGeom>
          <a:noFill/>
          <a:effectLst/>
        </p:spPr>
        <p:txBody>
          <a:bodyPr wrap="square" rtlCol="0">
            <a:spAutoFit/>
          </a:bodyPr>
          <a:lstStyle/>
          <a:p>
            <a:r>
              <a:rPr lang="en-US" dirty="0" smtClean="0">
                <a:effectLst/>
                <a:latin typeface="+mn-lt"/>
                <a:cs typeface="Arial" pitchFamily="34" charset="0"/>
              </a:rPr>
              <a:t>Error metric is essential for learning model </a:t>
            </a:r>
            <a:r>
              <a:rPr lang="en-US" dirty="0">
                <a:effectLst/>
                <a:latin typeface="+mn-lt"/>
                <a:cs typeface="Arial" pitchFamily="34" charset="0"/>
              </a:rPr>
              <a:t>parameters: </a:t>
            </a:r>
            <a:r>
              <a:rPr lang="en-US" i="1" dirty="0">
                <a:effectLst/>
                <a:latin typeface="+mn-lt"/>
                <a:cs typeface="Arial" pitchFamily="34" charset="0"/>
              </a:rPr>
              <a:t>prior, learn, guess, and </a:t>
            </a:r>
            <a:r>
              <a:rPr lang="en-US" i="1" dirty="0" smtClean="0">
                <a:effectLst/>
                <a:latin typeface="+mn-lt"/>
                <a:cs typeface="Arial" pitchFamily="34" charset="0"/>
              </a:rPr>
              <a:t>slip</a:t>
            </a:r>
            <a:r>
              <a:rPr lang="en-US" i="1" dirty="0">
                <a:effectLst/>
                <a:latin typeface="+mn-lt"/>
                <a:cs typeface="Arial" pitchFamily="34" charset="0"/>
              </a:rPr>
              <a:t> </a:t>
            </a:r>
            <a:r>
              <a:rPr lang="en-US" dirty="0" smtClean="0">
                <a:effectLst/>
                <a:latin typeface="+mn-lt"/>
                <a:cs typeface="Arial" pitchFamily="34" charset="0"/>
              </a:rPr>
              <a:t>in BKT.</a:t>
            </a:r>
            <a:endParaRPr lang="en-US" dirty="0">
              <a:effectLst/>
              <a:latin typeface="+mn-lt"/>
              <a:cs typeface="Arial" pitchFamily="34" charset="0"/>
            </a:endParaRPr>
          </a:p>
          <a:p>
            <a:pPr marL="457200" indent="-457200">
              <a:buFont typeface="Arial"/>
              <a:buChar char="•"/>
            </a:pPr>
            <a:endParaRPr lang="en-US" dirty="0">
              <a:effectLst/>
              <a:latin typeface="+mn-lt"/>
              <a:cs typeface="Arial" pitchFamily="34" charset="0"/>
            </a:endParaRPr>
          </a:p>
          <a:p>
            <a:r>
              <a:rPr lang="en-US" dirty="0" smtClean="0">
                <a:effectLst/>
                <a:latin typeface="+mn-lt"/>
                <a:cs typeface="Arial" pitchFamily="34" charset="0"/>
              </a:rPr>
              <a:t>Common metrics are:</a:t>
            </a:r>
          </a:p>
          <a:p>
            <a:pPr marL="457200" indent="-457200">
              <a:buFont typeface="Arial" panose="020B0604020202020204" pitchFamily="34" charset="0"/>
              <a:buChar char="•"/>
            </a:pPr>
            <a:r>
              <a:rPr lang="en-US" dirty="0" smtClean="0">
                <a:effectLst/>
                <a:latin typeface="+mn-lt"/>
                <a:cs typeface="Arial" pitchFamily="34" charset="0"/>
              </a:rPr>
              <a:t>log-likelihood </a:t>
            </a:r>
            <a:r>
              <a:rPr lang="en-US" dirty="0">
                <a:effectLst/>
                <a:latin typeface="+mn-lt"/>
                <a:cs typeface="Arial" pitchFamily="34" charset="0"/>
              </a:rPr>
              <a:t>(</a:t>
            </a:r>
            <a:r>
              <a:rPr lang="en-US" dirty="0" smtClean="0">
                <a:effectLst/>
                <a:latin typeface="+mn-lt"/>
                <a:cs typeface="Arial" pitchFamily="34" charset="0"/>
              </a:rPr>
              <a:t>LL)</a:t>
            </a:r>
          </a:p>
          <a:p>
            <a:pPr marL="457200" indent="-457200">
              <a:buFont typeface="Arial" panose="020B0604020202020204" pitchFamily="34" charset="0"/>
              <a:buChar char="•"/>
            </a:pPr>
            <a:r>
              <a:rPr lang="en-US" dirty="0" smtClean="0">
                <a:effectLst/>
                <a:latin typeface="+mn-lt"/>
                <a:cs typeface="Arial" pitchFamily="34" charset="0"/>
              </a:rPr>
              <a:t>root-mean-squared </a:t>
            </a:r>
            <a:r>
              <a:rPr lang="en-US" dirty="0">
                <a:effectLst/>
                <a:latin typeface="+mn-lt"/>
                <a:cs typeface="Arial" pitchFamily="34" charset="0"/>
              </a:rPr>
              <a:t>error (</a:t>
            </a:r>
            <a:r>
              <a:rPr lang="en-US" dirty="0" smtClean="0">
                <a:effectLst/>
                <a:latin typeface="+mn-lt"/>
                <a:cs typeface="Arial" pitchFamily="34" charset="0"/>
              </a:rPr>
              <a:t>RMSE)</a:t>
            </a:r>
          </a:p>
          <a:p>
            <a:pPr marL="457200" indent="-457200">
              <a:buFont typeface="Arial" panose="020B0604020202020204" pitchFamily="34" charset="0"/>
              <a:buChar char="•"/>
            </a:pPr>
            <a:r>
              <a:rPr lang="en-US" dirty="0" smtClean="0">
                <a:effectLst/>
                <a:latin typeface="+mn-lt"/>
                <a:cs typeface="Arial" pitchFamily="34" charset="0"/>
              </a:rPr>
              <a:t>area </a:t>
            </a:r>
            <a:r>
              <a:rPr lang="en-US" dirty="0">
                <a:effectLst/>
                <a:latin typeface="+mn-lt"/>
                <a:cs typeface="Arial" pitchFamily="34" charset="0"/>
              </a:rPr>
              <a:t>under the ROC curve (AUC). </a:t>
            </a:r>
            <a:r>
              <a:rPr lang="en-US" dirty="0" smtClean="0">
                <a:effectLst/>
                <a:latin typeface="+mn-lt"/>
                <a:cs typeface="Arial" pitchFamily="34" charset="0"/>
              </a:rPr>
              <a:t> </a:t>
            </a:r>
          </a:p>
          <a:p>
            <a:pPr marL="457200" indent="-457200">
              <a:buFont typeface="Arial"/>
              <a:buChar char="•"/>
            </a:pPr>
            <a:endParaRPr lang="en-US" dirty="0">
              <a:effectLst/>
              <a:latin typeface="+mn-lt"/>
              <a:cs typeface="Arial" pitchFamily="34" charset="0"/>
            </a:endParaRPr>
          </a:p>
          <a:p>
            <a:r>
              <a:rPr lang="en-US" dirty="0" err="1">
                <a:effectLst/>
                <a:latin typeface="+mn-lt"/>
                <a:cs typeface="Arial" pitchFamily="34" charset="0"/>
              </a:rPr>
              <a:t>Pardos</a:t>
            </a:r>
            <a:r>
              <a:rPr lang="en-US" dirty="0">
                <a:effectLst/>
                <a:latin typeface="+mn-lt"/>
                <a:cs typeface="Arial" pitchFamily="34" charset="0"/>
              </a:rPr>
              <a:t> and </a:t>
            </a:r>
            <a:r>
              <a:rPr lang="en-US" dirty="0" err="1">
                <a:effectLst/>
                <a:latin typeface="+mn-lt"/>
                <a:cs typeface="Arial" pitchFamily="34" charset="0"/>
              </a:rPr>
              <a:t>Yudelson</a:t>
            </a:r>
            <a:r>
              <a:rPr lang="en-US" dirty="0">
                <a:effectLst/>
                <a:latin typeface="+mn-lt"/>
                <a:cs typeface="Arial" pitchFamily="34" charset="0"/>
              </a:rPr>
              <a:t> [1] compares different error metrics to investigate which one has the most accuracy of estimating the moment of learning. </a:t>
            </a:r>
          </a:p>
          <a:p>
            <a:pPr marL="457200" indent="-457200">
              <a:buFont typeface="Arial"/>
              <a:buChar char="•"/>
            </a:pPr>
            <a:endParaRPr lang="en-US" dirty="0">
              <a:effectLst/>
              <a:latin typeface="+mn-lt"/>
              <a:cs typeface="Arial" pitchFamily="34" charset="0"/>
            </a:endParaRPr>
          </a:p>
          <a:p>
            <a:r>
              <a:rPr lang="en-US" dirty="0">
                <a:effectLst/>
                <a:latin typeface="+mn-lt"/>
                <a:cs typeface="Arial" pitchFamily="34" charset="0"/>
              </a:rPr>
              <a:t>Our work extends this comparison by looking closer into the relationship between three popular error metrics</a:t>
            </a:r>
            <a:r>
              <a:rPr lang="en-US" b="1" dirty="0">
                <a:effectLst/>
                <a:latin typeface="+mn-lt"/>
                <a:cs typeface="Arial" pitchFamily="34" charset="0"/>
              </a:rPr>
              <a:t>: LL, RMSE, and AUC</a:t>
            </a:r>
            <a:r>
              <a:rPr lang="en-US" dirty="0">
                <a:effectLst/>
                <a:latin typeface="+mn-lt"/>
                <a:cs typeface="Arial" pitchFamily="34" charset="0"/>
              </a:rPr>
              <a:t>, and particularly </a:t>
            </a:r>
            <a:r>
              <a:rPr lang="en-US" dirty="0" smtClean="0">
                <a:effectLst/>
                <a:latin typeface="+mn-lt"/>
                <a:cs typeface="Arial" pitchFamily="34" charset="0"/>
              </a:rPr>
              <a:t>elucidating </a:t>
            </a:r>
            <a:r>
              <a:rPr lang="en-US" dirty="0">
                <a:effectLst/>
                <a:latin typeface="+mn-lt"/>
                <a:cs typeface="Arial" pitchFamily="34" charset="0"/>
              </a:rPr>
              <a:t>the relationship to one another closer to the ground truth point. </a:t>
            </a:r>
          </a:p>
          <a:p>
            <a:endParaRPr lang="en-US" dirty="0" smtClean="0">
              <a:effectLst/>
              <a:latin typeface="+mn-lt"/>
              <a:cs typeface="Arial" pitchFamily="34" charset="0"/>
            </a:endParaRPr>
          </a:p>
          <a:p>
            <a:r>
              <a:rPr lang="en-US" dirty="0">
                <a:effectLst/>
                <a:latin typeface="+mn-lt"/>
                <a:cs typeface="Candara"/>
              </a:rPr>
              <a:t>To assess whether LL, RMSE, or AUC is the best error metric to use in parameter searching for the BKT model, w</a:t>
            </a:r>
            <a:r>
              <a:rPr lang="en-US" dirty="0" smtClean="0">
                <a:effectLst/>
                <a:latin typeface="+mn-lt"/>
                <a:cs typeface="Candara"/>
              </a:rPr>
              <a:t>e synthesize </a:t>
            </a:r>
            <a:r>
              <a:rPr lang="en-US" dirty="0">
                <a:effectLst/>
                <a:latin typeface="+mn-lt"/>
                <a:cs typeface="Candara"/>
              </a:rPr>
              <a:t>26 </a:t>
            </a:r>
            <a:r>
              <a:rPr lang="en-US" dirty="0" smtClean="0">
                <a:effectLst/>
                <a:latin typeface="+mn-lt"/>
                <a:cs typeface="Candara"/>
              </a:rPr>
              <a:t>datasets to use in various experiments </a:t>
            </a:r>
            <a:r>
              <a:rPr lang="en-US" dirty="0">
                <a:effectLst/>
                <a:latin typeface="+mn-lt"/>
                <a:cs typeface="Candara"/>
              </a:rPr>
              <a:t>by simulating student responses based on diverse known ground truth parameter values. </a:t>
            </a:r>
          </a:p>
          <a:p>
            <a:endParaRPr lang="en-US" dirty="0">
              <a:effectLst/>
              <a:latin typeface="+mn-lt"/>
              <a:cs typeface="Arial" pitchFamily="34" charset="0"/>
            </a:endParaRPr>
          </a:p>
        </p:txBody>
      </p:sp>
      <p:sp>
        <p:nvSpPr>
          <p:cNvPr id="21" name="TextBox 20"/>
          <p:cNvSpPr txBox="1"/>
          <p:nvPr/>
        </p:nvSpPr>
        <p:spPr>
          <a:xfrm>
            <a:off x="1438023" y="16482486"/>
            <a:ext cx="11660903" cy="830997"/>
          </a:xfrm>
          <a:prstGeom prst="rect">
            <a:avLst/>
          </a:prstGeom>
          <a:noFill/>
        </p:spPr>
        <p:txBody>
          <a:bodyPr wrap="square" rtlCol="0">
            <a:spAutoFit/>
          </a:bodyPr>
          <a:lstStyle/>
          <a:p>
            <a:r>
              <a:rPr lang="en-US" sz="2400" dirty="0" smtClean="0">
                <a:effectLst/>
              </a:rPr>
              <a:t>[1] </a:t>
            </a:r>
            <a:r>
              <a:rPr lang="en-US" sz="2400" dirty="0">
                <a:effectLst/>
              </a:rPr>
              <a:t>Z. A. </a:t>
            </a:r>
            <a:r>
              <a:rPr lang="en-US" sz="2400" dirty="0" err="1">
                <a:effectLst/>
              </a:rPr>
              <a:t>Pardos</a:t>
            </a:r>
            <a:r>
              <a:rPr lang="en-US" sz="2400" dirty="0">
                <a:effectLst/>
              </a:rPr>
              <a:t> and M. V. </a:t>
            </a:r>
            <a:r>
              <a:rPr lang="en-US" sz="2400" dirty="0" err="1">
                <a:effectLst/>
              </a:rPr>
              <a:t>Yudelson</a:t>
            </a:r>
            <a:r>
              <a:rPr lang="en-US" sz="2400" dirty="0">
                <a:effectLst/>
              </a:rPr>
              <a:t>. Towards moment of learning accuracy. In Proceedings of the 1st AIED Workshop on Simulated Learners, 2013. </a:t>
            </a:r>
            <a:endParaRPr lang="en-US" sz="2400" dirty="0"/>
          </a:p>
        </p:txBody>
      </p:sp>
      <p:sp>
        <p:nvSpPr>
          <p:cNvPr id="275" name="Text Box 1342"/>
          <p:cNvSpPr txBox="1">
            <a:spLocks noChangeArrowheads="1"/>
          </p:cNvSpPr>
          <p:nvPr/>
        </p:nvSpPr>
        <p:spPr bwMode="auto">
          <a:xfrm>
            <a:off x="8029471" y="4244213"/>
            <a:ext cx="33958717" cy="922021"/>
          </a:xfrm>
          <a:prstGeom prst="rect">
            <a:avLst/>
          </a:prstGeom>
          <a:noFill/>
          <a:ln w="9525">
            <a:noFill/>
            <a:miter lim="800000"/>
            <a:headEnd/>
            <a:tailEnd/>
          </a:ln>
          <a:effectLst/>
        </p:spPr>
        <p:txBody>
          <a:bodyPr wrap="square" lIns="89971" tIns="45072" rIns="89971" bIns="45072">
            <a:spAutoFit/>
          </a:bodyPr>
          <a:lstStyle>
            <a:lvl1pPr defTabSz="915988">
              <a:defRPr sz="3000">
                <a:solidFill>
                  <a:schemeClr val="tx1"/>
                </a:solidFill>
                <a:latin typeface="Times" charset="0"/>
                <a:ea typeface="ＭＳ Ｐゴシック" charset="0"/>
                <a:cs typeface="ＭＳ Ｐゴシック" charset="0"/>
              </a:defRPr>
            </a:lvl1pPr>
            <a:lvl2pPr marL="37931725" indent="-37474525" defTabSz="915988">
              <a:defRPr sz="3000">
                <a:solidFill>
                  <a:schemeClr val="tx1"/>
                </a:solidFill>
                <a:latin typeface="Times" charset="0"/>
                <a:ea typeface="ＭＳ Ｐゴシック" charset="0"/>
              </a:defRPr>
            </a:lvl2pPr>
            <a:lvl3pPr>
              <a:defRPr sz="3000">
                <a:solidFill>
                  <a:schemeClr val="tx1"/>
                </a:solidFill>
                <a:latin typeface="Times" charset="0"/>
                <a:ea typeface="ＭＳ Ｐゴシック" charset="0"/>
              </a:defRPr>
            </a:lvl3pPr>
            <a:lvl4pPr>
              <a:defRPr sz="3000">
                <a:solidFill>
                  <a:schemeClr val="tx1"/>
                </a:solidFill>
                <a:latin typeface="Times" charset="0"/>
                <a:ea typeface="ＭＳ Ｐゴシック" charset="0"/>
              </a:defRPr>
            </a:lvl4pPr>
            <a:lvl5pPr>
              <a:defRPr sz="3000">
                <a:solidFill>
                  <a:schemeClr val="tx1"/>
                </a:solidFill>
                <a:latin typeface="Times" charset="0"/>
                <a:ea typeface="ＭＳ Ｐゴシック" charset="0"/>
              </a:defRPr>
            </a:lvl5pPr>
            <a:lvl6pPr marL="457200" eaLnBrk="0" fontAlgn="base" hangingPunct="0">
              <a:spcBef>
                <a:spcPct val="0"/>
              </a:spcBef>
              <a:spcAft>
                <a:spcPct val="0"/>
              </a:spcAft>
              <a:defRPr sz="3000">
                <a:solidFill>
                  <a:schemeClr val="tx1"/>
                </a:solidFill>
                <a:latin typeface="Times" charset="0"/>
                <a:ea typeface="ＭＳ Ｐゴシック" charset="0"/>
              </a:defRPr>
            </a:lvl6pPr>
            <a:lvl7pPr marL="914400" eaLnBrk="0" fontAlgn="base" hangingPunct="0">
              <a:spcBef>
                <a:spcPct val="0"/>
              </a:spcBef>
              <a:spcAft>
                <a:spcPct val="0"/>
              </a:spcAft>
              <a:defRPr sz="3000">
                <a:solidFill>
                  <a:schemeClr val="tx1"/>
                </a:solidFill>
                <a:latin typeface="Times" charset="0"/>
                <a:ea typeface="ＭＳ Ｐゴシック" charset="0"/>
              </a:defRPr>
            </a:lvl7pPr>
            <a:lvl8pPr marL="1371600" eaLnBrk="0" fontAlgn="base" hangingPunct="0">
              <a:spcBef>
                <a:spcPct val="0"/>
              </a:spcBef>
              <a:spcAft>
                <a:spcPct val="0"/>
              </a:spcAft>
              <a:defRPr sz="3000">
                <a:solidFill>
                  <a:schemeClr val="tx1"/>
                </a:solidFill>
                <a:latin typeface="Times" charset="0"/>
                <a:ea typeface="ＭＳ Ｐゴシック" charset="0"/>
              </a:defRPr>
            </a:lvl8pPr>
            <a:lvl9pPr marL="1828800" eaLnBrk="0" fontAlgn="base" hangingPunct="0">
              <a:spcBef>
                <a:spcPct val="0"/>
              </a:spcBef>
              <a:spcAft>
                <a:spcPct val="0"/>
              </a:spcAft>
              <a:defRPr sz="3000">
                <a:solidFill>
                  <a:schemeClr val="tx1"/>
                </a:solidFill>
                <a:latin typeface="Times" charset="0"/>
                <a:ea typeface="ＭＳ Ｐゴシック" charset="0"/>
              </a:defRPr>
            </a:lvl9pPr>
          </a:lstStyle>
          <a:p>
            <a:r>
              <a:rPr lang="en-US" sz="5400" b="1" dirty="0">
                <a:effectLst/>
                <a:latin typeface="Century Gothic"/>
                <a:cs typeface="Century Gothic"/>
              </a:rPr>
              <a:t>Asif </a:t>
            </a:r>
            <a:r>
              <a:rPr lang="en-US" sz="5400" b="1" dirty="0" err="1" smtClean="0">
                <a:effectLst/>
                <a:latin typeface="Century Gothic"/>
                <a:cs typeface="Century Gothic"/>
              </a:rPr>
              <a:t>Dhanani</a:t>
            </a:r>
            <a:r>
              <a:rPr lang="en-US" sz="5400" b="1" dirty="0" smtClean="0">
                <a:effectLst/>
                <a:latin typeface="Century Gothic"/>
                <a:cs typeface="Century Gothic"/>
              </a:rPr>
              <a:t>*, </a:t>
            </a:r>
            <a:r>
              <a:rPr lang="en-US" sz="5400" b="1" dirty="0" err="1">
                <a:effectLst/>
                <a:latin typeface="Century Gothic"/>
                <a:cs typeface="Century Gothic"/>
              </a:rPr>
              <a:t>Seung</a:t>
            </a:r>
            <a:r>
              <a:rPr lang="en-US" sz="5400" b="1" dirty="0">
                <a:effectLst/>
                <a:latin typeface="Century Gothic"/>
                <a:cs typeface="Century Gothic"/>
              </a:rPr>
              <a:t> </a:t>
            </a:r>
            <a:r>
              <a:rPr lang="en-US" sz="5400" b="1" dirty="0" err="1">
                <a:effectLst/>
                <a:latin typeface="Century Gothic"/>
                <a:cs typeface="Century Gothic"/>
              </a:rPr>
              <a:t>Yeon</a:t>
            </a:r>
            <a:r>
              <a:rPr lang="en-US" sz="5400" b="1" dirty="0">
                <a:effectLst/>
                <a:latin typeface="Century Gothic"/>
                <a:cs typeface="Century Gothic"/>
              </a:rPr>
              <a:t> </a:t>
            </a:r>
            <a:r>
              <a:rPr lang="en-US" sz="5400" b="1" dirty="0" smtClean="0">
                <a:effectLst/>
                <a:latin typeface="Century Gothic"/>
                <a:cs typeface="Century Gothic"/>
              </a:rPr>
              <a:t>Lee*, </a:t>
            </a:r>
            <a:r>
              <a:rPr lang="en-US" sz="5400" b="1" dirty="0" err="1">
                <a:effectLst/>
                <a:latin typeface="Century Gothic"/>
                <a:cs typeface="Century Gothic"/>
              </a:rPr>
              <a:t>Phitchaya</a:t>
            </a:r>
            <a:r>
              <a:rPr lang="en-US" sz="5400" b="1" dirty="0">
                <a:effectLst/>
                <a:latin typeface="Century Gothic"/>
                <a:cs typeface="Century Gothic"/>
              </a:rPr>
              <a:t> </a:t>
            </a:r>
            <a:r>
              <a:rPr lang="en-US" sz="5400" b="1" dirty="0" err="1">
                <a:effectLst/>
                <a:latin typeface="Century Gothic"/>
                <a:cs typeface="Century Gothic"/>
              </a:rPr>
              <a:t>Mangpo</a:t>
            </a:r>
            <a:r>
              <a:rPr lang="en-US" sz="5400" b="1" dirty="0">
                <a:effectLst/>
                <a:latin typeface="Century Gothic"/>
                <a:cs typeface="Century Gothic"/>
              </a:rPr>
              <a:t> </a:t>
            </a:r>
            <a:r>
              <a:rPr lang="en-US" sz="5400" b="1" dirty="0" err="1" smtClean="0">
                <a:effectLst/>
                <a:latin typeface="Century Gothic"/>
                <a:cs typeface="Century Gothic"/>
              </a:rPr>
              <a:t>Phothilimthana</a:t>
            </a:r>
            <a:r>
              <a:rPr lang="en-US" sz="5400" b="1" dirty="0" smtClean="0">
                <a:effectLst/>
                <a:latin typeface="Century Gothic"/>
                <a:cs typeface="Century Gothic"/>
              </a:rPr>
              <a:t>*, and </a:t>
            </a:r>
            <a:r>
              <a:rPr lang="en-US" sz="5400" b="1" dirty="0">
                <a:effectLst/>
                <a:latin typeface="Century Gothic"/>
                <a:cs typeface="Century Gothic"/>
              </a:rPr>
              <a:t>Zachary </a:t>
            </a:r>
            <a:r>
              <a:rPr lang="en-US" sz="5400" b="1" dirty="0" err="1">
                <a:effectLst/>
                <a:latin typeface="Century Gothic"/>
                <a:cs typeface="Century Gothic"/>
              </a:rPr>
              <a:t>Pardos</a:t>
            </a:r>
            <a:r>
              <a:rPr lang="en-US" sz="5400" b="1" dirty="0">
                <a:effectLst/>
                <a:latin typeface="Century Gothic"/>
                <a:cs typeface="Century Gothic"/>
              </a:rPr>
              <a:t> </a:t>
            </a:r>
            <a:r>
              <a:rPr lang="en-US" sz="5400" b="1" dirty="0" smtClean="0">
                <a:effectLst/>
                <a:latin typeface="Century Gothic"/>
                <a:cs typeface="Century Gothic"/>
              </a:rPr>
              <a:t> </a:t>
            </a:r>
            <a:endParaRPr lang="en-US" sz="5400" b="1" dirty="0">
              <a:latin typeface="Century Gothic"/>
              <a:cs typeface="Century Gothic"/>
            </a:endParaRPr>
          </a:p>
        </p:txBody>
      </p:sp>
      <p:sp>
        <p:nvSpPr>
          <p:cNvPr id="2" name="Rectangle 1"/>
          <p:cNvSpPr/>
          <p:nvPr/>
        </p:nvSpPr>
        <p:spPr>
          <a:xfrm>
            <a:off x="16776234" y="5372510"/>
            <a:ext cx="8930650" cy="769441"/>
          </a:xfrm>
          <a:prstGeom prst="rect">
            <a:avLst/>
          </a:prstGeom>
        </p:spPr>
        <p:txBody>
          <a:bodyPr wrap="none">
            <a:spAutoFit/>
          </a:bodyPr>
          <a:lstStyle/>
          <a:p>
            <a:r>
              <a:rPr lang="en-US" sz="4400" b="1" dirty="0">
                <a:latin typeface="Century Gothic"/>
                <a:cs typeface="Century Gothic"/>
              </a:rPr>
              <a:t>University of California, Berkeley</a:t>
            </a:r>
          </a:p>
        </p:txBody>
      </p:sp>
      <p:sp>
        <p:nvSpPr>
          <p:cNvPr id="22" name="Rectangle 21"/>
          <p:cNvSpPr/>
          <p:nvPr/>
        </p:nvSpPr>
        <p:spPr>
          <a:xfrm>
            <a:off x="962033" y="29103688"/>
            <a:ext cx="20253109" cy="523220"/>
          </a:xfrm>
          <a:prstGeom prst="rect">
            <a:avLst/>
          </a:prstGeom>
        </p:spPr>
        <p:txBody>
          <a:bodyPr wrap="none">
            <a:spAutoFit/>
          </a:bodyPr>
          <a:lstStyle/>
          <a:p>
            <a:r>
              <a:rPr lang="en-US" sz="2800" dirty="0" smtClean="0">
                <a:effectLst/>
                <a:latin typeface="Candara"/>
                <a:cs typeface="Candara"/>
              </a:rPr>
              <a:t>* </a:t>
            </a:r>
            <a:r>
              <a:rPr lang="en-US" sz="2800" dirty="0" err="1" smtClean="0">
                <a:effectLst/>
                <a:latin typeface="Candara"/>
                <a:cs typeface="Candara"/>
              </a:rPr>
              <a:t>Asif</a:t>
            </a:r>
            <a:r>
              <a:rPr lang="en-US" sz="2800" dirty="0" smtClean="0">
                <a:effectLst/>
                <a:latin typeface="Candara"/>
                <a:cs typeface="Candara"/>
              </a:rPr>
              <a:t> </a:t>
            </a:r>
            <a:r>
              <a:rPr lang="en-US" sz="2800" dirty="0" err="1">
                <a:effectLst/>
                <a:latin typeface="Candara"/>
                <a:cs typeface="Candara"/>
              </a:rPr>
              <a:t>Dhanani</a:t>
            </a:r>
            <a:r>
              <a:rPr lang="en-US" sz="2800" dirty="0">
                <a:effectLst/>
                <a:latin typeface="Candara"/>
                <a:cs typeface="Candara"/>
              </a:rPr>
              <a:t>, </a:t>
            </a:r>
            <a:r>
              <a:rPr lang="en-US" sz="2800" dirty="0" err="1">
                <a:effectLst/>
                <a:latin typeface="Candara"/>
                <a:cs typeface="Candara"/>
              </a:rPr>
              <a:t>Seung</a:t>
            </a:r>
            <a:r>
              <a:rPr lang="en-US" sz="2800" dirty="0">
                <a:effectLst/>
                <a:latin typeface="Candara"/>
                <a:cs typeface="Candara"/>
              </a:rPr>
              <a:t> </a:t>
            </a:r>
            <a:r>
              <a:rPr lang="en-US" sz="2800" dirty="0" err="1">
                <a:effectLst/>
                <a:latin typeface="Candara"/>
                <a:cs typeface="Candara"/>
              </a:rPr>
              <a:t>Yeon</a:t>
            </a:r>
            <a:r>
              <a:rPr lang="en-US" sz="2800" dirty="0">
                <a:effectLst/>
                <a:latin typeface="Candara"/>
                <a:cs typeface="Candara"/>
              </a:rPr>
              <a:t> Lee, and </a:t>
            </a:r>
            <a:r>
              <a:rPr lang="en-US" sz="2800" dirty="0" err="1">
                <a:effectLst/>
                <a:latin typeface="Candara"/>
                <a:cs typeface="Candara"/>
              </a:rPr>
              <a:t>Phitchaya</a:t>
            </a:r>
            <a:r>
              <a:rPr lang="en-US" sz="2800" dirty="0">
                <a:effectLst/>
                <a:latin typeface="Candara"/>
                <a:cs typeface="Candara"/>
              </a:rPr>
              <a:t> </a:t>
            </a:r>
            <a:r>
              <a:rPr lang="en-US" sz="2800" dirty="0" err="1">
                <a:effectLst/>
                <a:latin typeface="Candara"/>
                <a:cs typeface="Candara"/>
              </a:rPr>
              <a:t>Mangpo</a:t>
            </a:r>
            <a:r>
              <a:rPr lang="en-US" sz="2800" dirty="0">
                <a:effectLst/>
                <a:latin typeface="Candara"/>
                <a:cs typeface="Candara"/>
              </a:rPr>
              <a:t> </a:t>
            </a:r>
            <a:r>
              <a:rPr lang="en-US" sz="2800" dirty="0" err="1">
                <a:effectLst/>
                <a:latin typeface="Candara"/>
                <a:cs typeface="Candara"/>
              </a:rPr>
              <a:t>Phothilimthana</a:t>
            </a:r>
            <a:r>
              <a:rPr lang="en-US" sz="2800" dirty="0">
                <a:effectLst/>
                <a:latin typeface="Candara"/>
                <a:cs typeface="Candara"/>
              </a:rPr>
              <a:t> contributed equally to this work and are listed alphabetically.</a:t>
            </a:r>
          </a:p>
        </p:txBody>
      </p:sp>
      <p:sp>
        <p:nvSpPr>
          <p:cNvPr id="26" name="Rectangle 25"/>
          <p:cNvSpPr/>
          <p:nvPr/>
        </p:nvSpPr>
        <p:spPr bwMode="auto">
          <a:xfrm>
            <a:off x="15074858" y="7767417"/>
            <a:ext cx="6618494" cy="8931636"/>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endParaRPr>
          </a:p>
        </p:txBody>
      </p:sp>
      <p:sp>
        <p:nvSpPr>
          <p:cNvPr id="258" name="Rectangle 257"/>
          <p:cNvSpPr/>
          <p:nvPr/>
        </p:nvSpPr>
        <p:spPr>
          <a:xfrm>
            <a:off x="14936447" y="7985915"/>
            <a:ext cx="6880666" cy="646331"/>
          </a:xfrm>
          <a:prstGeom prst="rect">
            <a:avLst/>
          </a:prstGeom>
          <a:effectLst/>
        </p:spPr>
        <p:txBody>
          <a:bodyPr wrap="square">
            <a:spAutoFit/>
          </a:bodyPr>
          <a:lstStyle/>
          <a:p>
            <a:pPr algn="ctr"/>
            <a:r>
              <a:rPr lang="en-US" sz="3600" b="1" i="1" dirty="0" smtClean="0">
                <a:latin typeface="Candara"/>
                <a:cs typeface="Candara"/>
              </a:rPr>
              <a:t>Methodology</a:t>
            </a:r>
            <a:endParaRPr lang="en-US" sz="3600" b="1" i="1" dirty="0">
              <a:latin typeface="Candara"/>
              <a:cs typeface="Candara"/>
            </a:endParaRPr>
          </a:p>
        </p:txBody>
      </p:sp>
      <p:sp>
        <p:nvSpPr>
          <p:cNvPr id="265" name="Rectangle 264"/>
          <p:cNvSpPr/>
          <p:nvPr/>
        </p:nvSpPr>
        <p:spPr>
          <a:xfrm>
            <a:off x="15300574" y="8790669"/>
            <a:ext cx="5914568" cy="7571303"/>
          </a:xfrm>
          <a:prstGeom prst="rect">
            <a:avLst/>
          </a:prstGeom>
          <a:effectLst/>
        </p:spPr>
        <p:txBody>
          <a:bodyPr wrap="square">
            <a:spAutoFit/>
          </a:bodyPr>
          <a:lstStyle/>
          <a:p>
            <a:pPr marL="457200" indent="-457200">
              <a:lnSpc>
                <a:spcPct val="90000"/>
              </a:lnSpc>
              <a:buFont typeface="Arial"/>
              <a:buChar char="•"/>
            </a:pPr>
            <a:r>
              <a:rPr lang="en-US" dirty="0">
                <a:effectLst/>
                <a:latin typeface="Candara"/>
                <a:cs typeface="Candara"/>
              </a:rPr>
              <a:t>E</a:t>
            </a:r>
            <a:r>
              <a:rPr lang="en-US" dirty="0" smtClean="0">
                <a:effectLst/>
                <a:latin typeface="Candara"/>
                <a:cs typeface="Candara"/>
              </a:rPr>
              <a:t>valuated </a:t>
            </a:r>
            <a:r>
              <a:rPr lang="en-US" dirty="0">
                <a:effectLst/>
                <a:latin typeface="Candara"/>
                <a:cs typeface="Candara"/>
              </a:rPr>
              <a:t>LL, RMSE, and AUC values on all points over the entire prior/learn/guess/slip parameter space with a 0.05 interval. </a:t>
            </a:r>
            <a:endParaRPr lang="en-US" dirty="0" smtClean="0">
              <a:effectLst/>
              <a:latin typeface="Candara"/>
              <a:cs typeface="Candara"/>
            </a:endParaRPr>
          </a:p>
          <a:p>
            <a:pPr marL="457200" indent="-457200">
              <a:lnSpc>
                <a:spcPct val="90000"/>
              </a:lnSpc>
              <a:buFont typeface="Arial"/>
              <a:buChar char="•"/>
            </a:pPr>
            <a:endParaRPr lang="en-US" dirty="0">
              <a:effectLst/>
              <a:latin typeface="Candara"/>
              <a:cs typeface="Candara"/>
            </a:endParaRPr>
          </a:p>
          <a:p>
            <a:pPr marL="457200" indent="-457200">
              <a:lnSpc>
                <a:spcPct val="90000"/>
              </a:lnSpc>
              <a:buFont typeface="Arial"/>
              <a:buChar char="•"/>
            </a:pPr>
            <a:r>
              <a:rPr lang="en-US" dirty="0" smtClean="0">
                <a:effectLst/>
                <a:latin typeface="Candara"/>
                <a:cs typeface="Candara"/>
              </a:rPr>
              <a:t>Looked at </a:t>
            </a:r>
            <a:r>
              <a:rPr lang="en-US" dirty="0">
                <a:effectLst/>
                <a:latin typeface="Candara"/>
                <a:cs typeface="Candara"/>
              </a:rPr>
              <a:t>the correlations between values </a:t>
            </a:r>
            <a:r>
              <a:rPr lang="en-US" dirty="0" smtClean="0">
                <a:effectLst/>
                <a:latin typeface="Candara"/>
                <a:cs typeface="Candara"/>
              </a:rPr>
              <a:t>calculated </a:t>
            </a:r>
            <a:r>
              <a:rPr lang="en-US" dirty="0">
                <a:effectLst/>
                <a:latin typeface="Candara"/>
                <a:cs typeface="Candara"/>
              </a:rPr>
              <a:t>from error metrics (i.e. LL, RMSE, and AUC) and the </a:t>
            </a:r>
            <a:r>
              <a:rPr lang="en-US" dirty="0" err="1">
                <a:effectLst/>
                <a:latin typeface="Candara"/>
                <a:cs typeface="Candara"/>
              </a:rPr>
              <a:t>euclidean</a:t>
            </a:r>
            <a:r>
              <a:rPr lang="en-US" dirty="0">
                <a:effectLst/>
                <a:latin typeface="Candara"/>
                <a:cs typeface="Candara"/>
              </a:rPr>
              <a:t> distances from the points to the ground truth. </a:t>
            </a:r>
            <a:endParaRPr lang="en-US" dirty="0" smtClean="0">
              <a:effectLst/>
              <a:latin typeface="Candara"/>
              <a:cs typeface="Candara"/>
            </a:endParaRPr>
          </a:p>
          <a:p>
            <a:pPr marL="457200" indent="-457200">
              <a:lnSpc>
                <a:spcPct val="90000"/>
              </a:lnSpc>
              <a:buFont typeface="Arial"/>
              <a:buChar char="•"/>
            </a:pPr>
            <a:endParaRPr lang="en-US" dirty="0">
              <a:effectLst/>
              <a:latin typeface="Candara"/>
              <a:cs typeface="Candara"/>
            </a:endParaRPr>
          </a:p>
          <a:p>
            <a:pPr marL="457200" indent="-457200">
              <a:lnSpc>
                <a:spcPct val="90000"/>
              </a:lnSpc>
              <a:buFont typeface="Arial"/>
              <a:buChar char="•"/>
            </a:pPr>
            <a:r>
              <a:rPr lang="en-US" dirty="0" smtClean="0">
                <a:effectLst/>
                <a:latin typeface="Candara"/>
                <a:cs typeface="Candara"/>
              </a:rPr>
              <a:t>Tested </a:t>
            </a:r>
            <a:r>
              <a:rPr lang="en-US" dirty="0">
                <a:effectLst/>
                <a:latin typeface="Candara"/>
                <a:cs typeface="Candara"/>
              </a:rPr>
              <a:t>whether the correlation between the values calculated by any particular error metric and the distances is </a:t>
            </a:r>
            <a:r>
              <a:rPr lang="en-US" dirty="0" smtClean="0">
                <a:effectLst/>
                <a:latin typeface="Candara"/>
                <a:cs typeface="Candara"/>
              </a:rPr>
              <a:t>significantly </a:t>
            </a:r>
            <a:r>
              <a:rPr lang="en-US" dirty="0">
                <a:effectLst/>
                <a:latin typeface="Candara"/>
                <a:cs typeface="Candara"/>
              </a:rPr>
              <a:t>stronger than the others</a:t>
            </a:r>
            <a:r>
              <a:rPr lang="en-US" dirty="0" smtClean="0">
                <a:effectLst/>
                <a:latin typeface="Candara"/>
                <a:cs typeface="Candara"/>
              </a:rPr>
              <a:t>’.</a:t>
            </a:r>
            <a:endParaRPr lang="en-US" dirty="0">
              <a:effectLst/>
              <a:latin typeface="Candara"/>
              <a:cs typeface="Candara"/>
            </a:endParaRPr>
          </a:p>
        </p:txBody>
      </p:sp>
      <p:sp>
        <p:nvSpPr>
          <p:cNvPr id="118" name="Rectangle 117"/>
          <p:cNvSpPr/>
          <p:nvPr/>
        </p:nvSpPr>
        <p:spPr bwMode="auto">
          <a:xfrm>
            <a:off x="940945" y="17963647"/>
            <a:ext cx="15835290" cy="11045447"/>
          </a:xfrm>
          <a:prstGeom prst="rect">
            <a:avLst/>
          </a:prstGeom>
          <a:ln>
            <a:noFill/>
            <a:headEnd/>
            <a:tailEnd/>
          </a:ln>
          <a:effectLst>
            <a:outerShdw blurRad="495300" sx="101000" sy="101000" algn="ctr" rotWithShape="0">
              <a:prstClr val="black">
                <a:alpha val="27000"/>
              </a:prstClr>
            </a:outerShdw>
          </a:effectLst>
          <a:extLst/>
        </p:spPr>
        <p:style>
          <a:lnRef idx="2">
            <a:schemeClr val="dk1"/>
          </a:lnRef>
          <a:fillRef idx="1">
            <a:schemeClr val="lt1"/>
          </a:fillRef>
          <a:effectRef idx="0">
            <a:schemeClr val="dk1"/>
          </a:effectRef>
          <a:fontRef idx="minor">
            <a:schemeClr val="dk1"/>
          </a:fontRef>
        </p:style>
        <p:txBody>
          <a:bodyPr wrap="none" lIns="61576" tIns="30788" rIns="61576" bIns="30788" anchor="ctr"/>
          <a:lstStyle/>
          <a:p>
            <a:pPr algn="ctr" defTabSz="2954338"/>
            <a:endParaRPr lang="en-US" sz="5800" dirty="0">
              <a:solidFill>
                <a:schemeClr val="accent1">
                  <a:lumMod val="20000"/>
                  <a:lumOff val="80000"/>
                </a:schemeClr>
              </a:solidFill>
              <a:latin typeface="+mn-lt"/>
              <a:ea typeface="+mn-ea"/>
              <a:cs typeface="+mn-cs"/>
            </a:endParaRPr>
          </a:p>
        </p:txBody>
      </p:sp>
      <p:sp>
        <p:nvSpPr>
          <p:cNvPr id="119" name="Text Box 172"/>
          <p:cNvSpPr txBox="1">
            <a:spLocks noChangeArrowheads="1"/>
          </p:cNvSpPr>
          <p:nvPr/>
        </p:nvSpPr>
        <p:spPr bwMode="auto">
          <a:xfrm>
            <a:off x="939971" y="17963648"/>
            <a:ext cx="15836264" cy="616175"/>
          </a:xfrm>
          <a:prstGeom prst="rect">
            <a:avLst/>
          </a:prstGeom>
          <a:solidFill>
            <a:srgbClr val="000040"/>
          </a:solidFill>
          <a:ln w="9525">
            <a:noFill/>
            <a:miter lim="800000"/>
            <a:headEnd/>
            <a:tailEnd/>
          </a:ln>
          <a:extLst/>
        </p:spPr>
        <p:txBody>
          <a:bodyPr wrap="square" lIns="61576" tIns="30788" rIns="61576" bIns="30788">
            <a:spAutoFit/>
          </a:bodyPr>
          <a:lstStyle>
            <a:defPPr>
              <a:defRPr lang="en-US"/>
            </a:defPPr>
            <a:lvl1pPr algn="ctr" defTabSz="4389438" eaLnBrk="1" hangingPunct="1">
              <a:spcBef>
                <a:spcPct val="50000"/>
              </a:spcBef>
              <a:defRPr b="1">
                <a:solidFill>
                  <a:schemeClr val="bg1"/>
                </a:solidFill>
                <a:latin typeface="Arial" pitchFamily="34" charset="0"/>
                <a:ea typeface="ＭＳ Ｐゴシック" pitchFamily="34" charset="-128"/>
              </a:defRPr>
            </a:lvl1pPr>
            <a:lvl2pPr marL="742950" indent="-285750" defTabSz="4389438">
              <a:defRPr sz="7100">
                <a:latin typeface="Arial" pitchFamily="34" charset="0"/>
                <a:ea typeface="ＭＳ Ｐゴシック" pitchFamily="34" charset="-128"/>
              </a:defRPr>
            </a:lvl2pPr>
            <a:lvl3pPr marL="1143000" indent="-228600" defTabSz="4389438">
              <a:defRPr sz="7100">
                <a:latin typeface="Arial" pitchFamily="34" charset="0"/>
                <a:ea typeface="ＭＳ Ｐゴシック" pitchFamily="34" charset="-128"/>
              </a:defRPr>
            </a:lvl3pPr>
            <a:lvl4pPr marL="1600200" indent="-228600" defTabSz="4389438">
              <a:defRPr sz="7100">
                <a:latin typeface="Arial" pitchFamily="34" charset="0"/>
                <a:ea typeface="ＭＳ Ｐゴシック" pitchFamily="34" charset="-128"/>
              </a:defRPr>
            </a:lvl4pPr>
            <a:lvl5pPr marL="2057400" indent="-228600" defTabSz="4389438">
              <a:defRPr sz="7100">
                <a:latin typeface="Arial" pitchFamily="34" charset="0"/>
                <a:ea typeface="ＭＳ Ｐゴシック" pitchFamily="34" charset="-128"/>
              </a:defRPr>
            </a:lvl5pPr>
            <a:lvl6pPr marL="2514600" indent="-228600" defTabSz="4389438" eaLnBrk="0" fontAlgn="base" hangingPunct="0">
              <a:spcBef>
                <a:spcPct val="0"/>
              </a:spcBef>
              <a:spcAft>
                <a:spcPct val="0"/>
              </a:spcAft>
              <a:defRPr sz="7100">
                <a:latin typeface="Arial" pitchFamily="34" charset="0"/>
                <a:ea typeface="ＭＳ Ｐゴシック" pitchFamily="34" charset="-128"/>
              </a:defRPr>
            </a:lvl6pPr>
            <a:lvl7pPr marL="2971800" indent="-228600" defTabSz="4389438" eaLnBrk="0" fontAlgn="base" hangingPunct="0">
              <a:spcBef>
                <a:spcPct val="0"/>
              </a:spcBef>
              <a:spcAft>
                <a:spcPct val="0"/>
              </a:spcAft>
              <a:defRPr sz="7100">
                <a:latin typeface="Arial" pitchFamily="34" charset="0"/>
                <a:ea typeface="ＭＳ Ｐゴシック" pitchFamily="34" charset="-128"/>
              </a:defRPr>
            </a:lvl7pPr>
            <a:lvl8pPr marL="3429000" indent="-228600" defTabSz="4389438" eaLnBrk="0" fontAlgn="base" hangingPunct="0">
              <a:spcBef>
                <a:spcPct val="0"/>
              </a:spcBef>
              <a:spcAft>
                <a:spcPct val="0"/>
              </a:spcAft>
              <a:defRPr sz="7100">
                <a:latin typeface="Arial" pitchFamily="34" charset="0"/>
                <a:ea typeface="ＭＳ Ｐゴシック" pitchFamily="34" charset="-128"/>
              </a:defRPr>
            </a:lvl8pPr>
            <a:lvl9pPr marL="3886200" indent="-228600" defTabSz="4389438" eaLnBrk="0" fontAlgn="base" hangingPunct="0">
              <a:spcBef>
                <a:spcPct val="0"/>
              </a:spcBef>
              <a:spcAft>
                <a:spcPct val="0"/>
              </a:spcAft>
              <a:defRPr sz="7100">
                <a:latin typeface="Arial" pitchFamily="34" charset="0"/>
                <a:ea typeface="ＭＳ Ｐゴシック" pitchFamily="34" charset="-128"/>
              </a:defRPr>
            </a:lvl9pPr>
          </a:lstStyle>
          <a:p>
            <a:r>
              <a:rPr lang="en-US" sz="3600" dirty="0"/>
              <a:t>3</a:t>
            </a:r>
            <a:r>
              <a:rPr lang="en-US" sz="3600" dirty="0" smtClean="0"/>
              <a:t>. DISTRIBUTION OF VALUES</a:t>
            </a:r>
            <a:endParaRPr lang="en-US" sz="3600" dirty="0"/>
          </a:p>
        </p:txBody>
      </p:sp>
      <p:sp>
        <p:nvSpPr>
          <p:cNvPr id="127" name="Rectangle 126"/>
          <p:cNvSpPr/>
          <p:nvPr/>
        </p:nvSpPr>
        <p:spPr>
          <a:xfrm>
            <a:off x="22308312" y="14340993"/>
            <a:ext cx="9982072" cy="2280624"/>
          </a:xfrm>
          <a:prstGeom prst="rect">
            <a:avLst/>
          </a:prstGeom>
          <a:effectLst/>
        </p:spPr>
        <p:txBody>
          <a:bodyPr wrap="square">
            <a:spAutoFit/>
          </a:bodyPr>
          <a:lstStyle/>
          <a:p>
            <a:pPr>
              <a:lnSpc>
                <a:spcPct val="90000"/>
              </a:lnSpc>
            </a:pPr>
            <a:r>
              <a:rPr lang="en-US" b="1" i="1" dirty="0" smtClean="0">
                <a:latin typeface="Candara"/>
                <a:cs typeface="Candara"/>
              </a:rPr>
              <a:t>Results</a:t>
            </a:r>
            <a:endParaRPr lang="en-US" b="1" i="1" dirty="0" smtClean="0">
              <a:latin typeface="Candara"/>
              <a:cs typeface="Candara"/>
            </a:endParaRPr>
          </a:p>
          <a:p>
            <a:pPr>
              <a:lnSpc>
                <a:spcPct val="90000"/>
              </a:lnSpc>
            </a:pPr>
            <a:endParaRPr lang="en-US" sz="800" dirty="0" smtClean="0">
              <a:effectLst/>
              <a:latin typeface="Candara"/>
              <a:cs typeface="Candara"/>
            </a:endParaRPr>
          </a:p>
          <a:p>
            <a:pPr>
              <a:lnSpc>
                <a:spcPct val="90000"/>
              </a:lnSpc>
            </a:pPr>
            <a:r>
              <a:rPr lang="en-US" dirty="0" smtClean="0">
                <a:effectLst/>
                <a:latin typeface="Candara"/>
                <a:cs typeface="Candara"/>
              </a:rPr>
              <a:t>The average LL, RMSE</a:t>
            </a:r>
            <a:r>
              <a:rPr lang="en-US" dirty="0">
                <a:effectLst/>
                <a:latin typeface="Candara"/>
                <a:cs typeface="Candara"/>
              </a:rPr>
              <a:t>, and AUC correlations </a:t>
            </a:r>
            <a:r>
              <a:rPr lang="en-US" dirty="0" smtClean="0">
                <a:effectLst/>
                <a:latin typeface="Candara"/>
                <a:cs typeface="Candara"/>
              </a:rPr>
              <a:t>were 0.4419</a:t>
            </a:r>
            <a:r>
              <a:rPr lang="en-US" dirty="0">
                <a:effectLst/>
                <a:latin typeface="Candara"/>
                <a:cs typeface="Candara"/>
              </a:rPr>
              <a:t>, 0.4827, and 0.3983 </a:t>
            </a:r>
            <a:r>
              <a:rPr lang="en-US" dirty="0" smtClean="0">
                <a:effectLst/>
                <a:latin typeface="Candara"/>
                <a:cs typeface="Candara"/>
              </a:rPr>
              <a:t>respectively. One-tailed </a:t>
            </a:r>
            <a:r>
              <a:rPr lang="en-US" dirty="0">
                <a:effectLst/>
                <a:latin typeface="Candara"/>
                <a:cs typeface="Candara"/>
              </a:rPr>
              <a:t>paired t-test </a:t>
            </a:r>
            <a:r>
              <a:rPr lang="en-US" dirty="0" smtClean="0">
                <a:effectLst/>
                <a:latin typeface="Candara"/>
                <a:cs typeface="Candara"/>
              </a:rPr>
              <a:t>revealed </a:t>
            </a:r>
            <a:r>
              <a:rPr lang="en-US" dirty="0">
                <a:effectLst/>
                <a:latin typeface="Candara"/>
                <a:cs typeface="Candara"/>
              </a:rPr>
              <a:t>RMSE as statistically significantly better than both LL and AUC. </a:t>
            </a:r>
          </a:p>
        </p:txBody>
      </p:sp>
      <p:sp>
        <p:nvSpPr>
          <p:cNvPr id="130" name="Rectangle 129"/>
          <p:cNvSpPr/>
          <p:nvPr/>
        </p:nvSpPr>
        <p:spPr>
          <a:xfrm>
            <a:off x="1367966" y="26096528"/>
            <a:ext cx="14801544" cy="2862322"/>
          </a:xfrm>
          <a:prstGeom prst="rect">
            <a:avLst/>
          </a:prstGeom>
        </p:spPr>
        <p:txBody>
          <a:bodyPr wrap="square">
            <a:spAutoFit/>
          </a:bodyPr>
          <a:lstStyle/>
          <a:p>
            <a:pPr marL="457200" indent="-457200">
              <a:buFont typeface="Arial"/>
              <a:buChar char="•"/>
            </a:pPr>
            <a:r>
              <a:rPr lang="en-US" dirty="0" smtClean="0">
                <a:effectLst/>
                <a:latin typeface="Candara"/>
                <a:cs typeface="Candara"/>
              </a:rPr>
              <a:t>LL heat map’s </a:t>
            </a:r>
            <a:r>
              <a:rPr lang="en-US" dirty="0" err="1" smtClean="0">
                <a:effectLst/>
                <a:latin typeface="Candara"/>
                <a:cs typeface="Candara"/>
              </a:rPr>
              <a:t>gredient</a:t>
            </a:r>
            <a:r>
              <a:rPr lang="en-US" dirty="0" smtClean="0">
                <a:effectLst/>
                <a:latin typeface="Candara"/>
                <a:cs typeface="Candara"/>
              </a:rPr>
              <a:t>: very high at the beginning (far from the ground truth) and very low at the end (close to the ground truth).</a:t>
            </a:r>
            <a:endParaRPr lang="en-US" dirty="0">
              <a:effectLst/>
              <a:latin typeface="Candara"/>
              <a:cs typeface="Candara"/>
            </a:endParaRPr>
          </a:p>
          <a:p>
            <a:pPr marL="457200" indent="-457200">
              <a:buFont typeface="Arial"/>
              <a:buChar char="•"/>
            </a:pPr>
            <a:r>
              <a:rPr lang="en-US" dirty="0" smtClean="0">
                <a:effectLst/>
                <a:latin typeface="Candara"/>
                <a:cs typeface="Candara"/>
              </a:rPr>
              <a:t>-RMSE heat map: the change in the gradient is low. </a:t>
            </a:r>
          </a:p>
          <a:p>
            <a:pPr marL="457200" indent="-457200">
              <a:buFont typeface="Arial"/>
              <a:buChar char="•"/>
            </a:pPr>
            <a:r>
              <a:rPr lang="en-US" dirty="0" smtClean="0">
                <a:effectLst/>
                <a:latin typeface="Candara"/>
                <a:cs typeface="Candara"/>
              </a:rPr>
              <a:t>Additionally</a:t>
            </a:r>
            <a:r>
              <a:rPr lang="en-US" dirty="0">
                <a:effectLst/>
                <a:latin typeface="Candara"/>
                <a:cs typeface="Candara"/>
              </a:rPr>
              <a:t>, </a:t>
            </a:r>
            <a:r>
              <a:rPr lang="en-US" dirty="0" smtClean="0">
                <a:effectLst/>
                <a:latin typeface="Candara"/>
                <a:cs typeface="Candara"/>
              </a:rPr>
              <a:t>the </a:t>
            </a:r>
            <a:r>
              <a:rPr lang="en-US" dirty="0">
                <a:effectLst/>
                <a:latin typeface="Candara"/>
                <a:cs typeface="Candara"/>
              </a:rPr>
              <a:t>darkest blue region in -RMSE heat map is smaller than that in LL heat map. This suggests that we may be able to refine the proximity of the ground truth better with RMSE. </a:t>
            </a:r>
          </a:p>
        </p:txBody>
      </p:sp>
      <p:graphicFrame>
        <p:nvGraphicFramePr>
          <p:cNvPr id="270" name="Table 269"/>
          <p:cNvGraphicFramePr>
            <a:graphicFrameLocks noGrp="1"/>
          </p:cNvGraphicFramePr>
          <p:nvPr>
            <p:extLst>
              <p:ext uri="{D42A27DB-BD31-4B8C-83A1-F6EECF244321}">
                <p14:modId xmlns:p14="http://schemas.microsoft.com/office/powerpoint/2010/main" val="1621548763"/>
              </p:ext>
            </p:extLst>
          </p:nvPr>
        </p:nvGraphicFramePr>
        <p:xfrm>
          <a:off x="32604239" y="13308079"/>
          <a:ext cx="8351257" cy="3758346"/>
        </p:xfrm>
        <a:graphic>
          <a:graphicData uri="http://schemas.openxmlformats.org/drawingml/2006/table">
            <a:tbl>
              <a:tblPr firstRow="1" bandRow="1">
                <a:tableStyleId>{5C22544A-7EE6-4342-B048-85BDC9FD1C3A}</a:tableStyleId>
              </a:tblPr>
              <a:tblGrid>
                <a:gridCol w="2273641"/>
                <a:gridCol w="2404812"/>
                <a:gridCol w="1584990"/>
                <a:gridCol w="2087814"/>
              </a:tblGrid>
              <a:tr h="897906">
                <a:tc>
                  <a:txBody>
                    <a:bodyPr/>
                    <a:lstStyle/>
                    <a:p>
                      <a:pPr algn="ctr"/>
                      <a:r>
                        <a:rPr lang="en-US" sz="2800" dirty="0" smtClean="0"/>
                        <a:t>Comparison</a:t>
                      </a:r>
                      <a:endParaRPr lang="en-US" sz="2800" dirty="0"/>
                    </a:p>
                  </a:txBody>
                  <a:tcPr anchor="ctr">
                    <a:solidFill>
                      <a:schemeClr val="accent1">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b="1" kern="1200" dirty="0" smtClean="0">
                          <a:solidFill>
                            <a:schemeClr val="lt1"/>
                          </a:solidFill>
                          <a:effectLst/>
                          <a:latin typeface="+mn-lt"/>
                          <a:ea typeface="+mn-ea"/>
                          <a:cs typeface="+mn-cs"/>
                        </a:rPr>
                        <a:t>∆ of correlations </a:t>
                      </a:r>
                      <a:endParaRPr lang="en-US" sz="2800" dirty="0" smtClean="0"/>
                    </a:p>
                  </a:txBody>
                  <a:tcPr anchor="ctr">
                    <a:solidFill>
                      <a:schemeClr val="accent1">
                        <a:lumMod val="75000"/>
                      </a:schemeClr>
                    </a:solidFill>
                  </a:tcPr>
                </a:tc>
                <a:tc>
                  <a:txBody>
                    <a:bodyPr/>
                    <a:lstStyle/>
                    <a:p>
                      <a:pPr algn="ctr"/>
                      <a:r>
                        <a:rPr lang="en-US" sz="2800" dirty="0" smtClean="0"/>
                        <a:t>t</a:t>
                      </a:r>
                      <a:endParaRPr lang="en-US" sz="2800" dirty="0"/>
                    </a:p>
                  </a:txBody>
                  <a:tcPr anchor="ctr">
                    <a:solidFill>
                      <a:schemeClr val="accent1">
                        <a:lumMod val="75000"/>
                      </a:schemeClr>
                    </a:solidFill>
                  </a:tcPr>
                </a:tc>
                <a:tc>
                  <a:txBody>
                    <a:bodyPr/>
                    <a:lstStyle/>
                    <a:p>
                      <a:pPr algn="ctr"/>
                      <a:r>
                        <a:rPr lang="en-US" sz="2800" dirty="0" smtClean="0"/>
                        <a:t>p-value</a:t>
                      </a:r>
                      <a:endParaRPr lang="en-US" sz="2800" dirty="0"/>
                    </a:p>
                  </a:txBody>
                  <a:tcPr anchor="ctr">
                    <a:solidFill>
                      <a:schemeClr val="accent1">
                        <a:lumMod val="75000"/>
                      </a:schemeClr>
                    </a:solidFill>
                  </a:tcPr>
                </a:tc>
              </a:tr>
              <a:tr h="103092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RMSE &gt; LL </a:t>
                      </a:r>
                      <a:endParaRPr lang="en-US" sz="28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0.0408 </a:t>
                      </a:r>
                      <a:endParaRPr lang="en-US" sz="28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8.9900 </a:t>
                      </a:r>
                      <a:endParaRPr lang="en-US" sz="28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&lt;&lt; 0.0001 </a:t>
                      </a:r>
                      <a:endParaRPr lang="en-US" sz="2800" dirty="0" smtClean="0"/>
                    </a:p>
                  </a:txBody>
                  <a:tcPr anchor="ctr"/>
                </a:tc>
              </a:tr>
              <a:tr h="103092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RMSE &gt; AUC </a:t>
                      </a:r>
                      <a:endParaRPr lang="en-US" sz="28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0.0844 </a:t>
                      </a:r>
                      <a:endParaRPr lang="en-US" sz="28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2.7583 </a:t>
                      </a:r>
                      <a:endParaRPr lang="en-US" sz="28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0.0054 </a:t>
                      </a:r>
                      <a:endParaRPr lang="en-US" sz="2800" dirty="0" smtClean="0"/>
                    </a:p>
                  </a:txBody>
                  <a:tcPr anchor="ctr"/>
                </a:tc>
              </a:tr>
              <a:tr h="75160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LL &gt; AUC </a:t>
                      </a:r>
                      <a:endParaRPr lang="en-US" sz="28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0.0436 </a:t>
                      </a:r>
                      <a:endParaRPr lang="en-US" sz="28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1.4511 </a:t>
                      </a:r>
                      <a:endParaRPr lang="en-US" sz="28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0.0796 </a:t>
                      </a:r>
                      <a:endParaRPr lang="en-US" sz="2800" dirty="0" smtClean="0"/>
                    </a:p>
                  </a:txBody>
                  <a:tcPr anchor="ctr"/>
                </a:tc>
              </a:tr>
            </a:tbl>
          </a:graphicData>
        </a:graphic>
      </p:graphicFrame>
      <p:sp>
        <p:nvSpPr>
          <p:cNvPr id="272" name="Rectangle 271"/>
          <p:cNvSpPr/>
          <p:nvPr/>
        </p:nvSpPr>
        <p:spPr>
          <a:xfrm>
            <a:off x="34011167" y="12606718"/>
            <a:ext cx="5589992" cy="553998"/>
          </a:xfrm>
          <a:prstGeom prst="rect">
            <a:avLst/>
          </a:prstGeom>
        </p:spPr>
        <p:txBody>
          <a:bodyPr wrap="none">
            <a:spAutoFit/>
          </a:bodyPr>
          <a:lstStyle/>
          <a:p>
            <a:r>
              <a:rPr lang="en-US" b="1" dirty="0">
                <a:effectLst/>
                <a:latin typeface="Candara"/>
                <a:cs typeface="Candara"/>
              </a:rPr>
              <a:t>O</a:t>
            </a:r>
            <a:r>
              <a:rPr lang="en-US" b="1" dirty="0" smtClean="0">
                <a:effectLst/>
                <a:latin typeface="Candara"/>
                <a:cs typeface="Candara"/>
              </a:rPr>
              <a:t>ne-tailed paired T-test statistics</a:t>
            </a:r>
            <a:endParaRPr lang="en-US" b="1" dirty="0"/>
          </a:p>
        </p:txBody>
      </p:sp>
      <p:sp>
        <p:nvSpPr>
          <p:cNvPr id="148" name="Rectangle 2"/>
          <p:cNvSpPr>
            <a:spLocks noChangeArrowheads="1"/>
          </p:cNvSpPr>
          <p:nvPr/>
        </p:nvSpPr>
        <p:spPr bwMode="auto">
          <a:xfrm>
            <a:off x="34133192" y="17975571"/>
            <a:ext cx="7735955" cy="11033524"/>
          </a:xfrm>
          <a:prstGeom prst="rect">
            <a:avLst/>
          </a:prstGeom>
          <a:ln>
            <a:noFill/>
            <a:headEnd/>
            <a:tailEnd/>
          </a:ln>
          <a:effectLst>
            <a:outerShdw blurRad="495300" sx="101000" sy="101000" algn="ctr" rotWithShape="0">
              <a:prstClr val="black">
                <a:alpha val="27000"/>
              </a:prstClr>
            </a:outerShdw>
          </a:effectLst>
        </p:spPr>
        <p:style>
          <a:lnRef idx="2">
            <a:schemeClr val="dk1"/>
          </a:lnRef>
          <a:fillRef idx="1">
            <a:schemeClr val="lt1"/>
          </a:fillRef>
          <a:effectRef idx="0">
            <a:schemeClr val="dk1"/>
          </a:effectRef>
          <a:fontRef idx="minor">
            <a:schemeClr val="dk1"/>
          </a:fontRef>
        </p:style>
        <p:txBody>
          <a:bodyPr wrap="none" lIns="61576" tIns="30788" rIns="61576" bIns="30788" anchor="ctr"/>
          <a:lstStyle/>
          <a:p>
            <a:pPr algn="ctr" defTabSz="2954338"/>
            <a:endParaRPr lang="en-US" sz="5800">
              <a:solidFill>
                <a:schemeClr val="accent1">
                  <a:lumMod val="20000"/>
                  <a:lumOff val="80000"/>
                </a:schemeClr>
              </a:solidFill>
            </a:endParaRPr>
          </a:p>
        </p:txBody>
      </p:sp>
      <p:sp>
        <p:nvSpPr>
          <p:cNvPr id="149" name="Text Box 172"/>
          <p:cNvSpPr txBox="1">
            <a:spLocks noChangeArrowheads="1"/>
          </p:cNvSpPr>
          <p:nvPr/>
        </p:nvSpPr>
        <p:spPr bwMode="auto">
          <a:xfrm>
            <a:off x="34133192" y="17964438"/>
            <a:ext cx="7735953" cy="615385"/>
          </a:xfrm>
          <a:prstGeom prst="rect">
            <a:avLst/>
          </a:prstGeom>
          <a:solidFill>
            <a:srgbClr val="000040"/>
          </a:solidFill>
          <a:ln w="9525">
            <a:noFill/>
            <a:miter lim="800000"/>
            <a:headEnd/>
            <a:tailEnd/>
          </a:ln>
        </p:spPr>
        <p:txBody>
          <a:bodyPr wrap="square" lIns="61576" tIns="30788" rIns="61576" bIns="30788">
            <a:spAutoFit/>
          </a:bodyPr>
          <a:lstStyle>
            <a:lvl1pPr defTabSz="4389438" eaLnBrk="0" hangingPunct="0">
              <a:defRPr sz="7100">
                <a:solidFill>
                  <a:schemeClr val="tx1"/>
                </a:solidFill>
                <a:latin typeface="Arial" pitchFamily="34" charset="0"/>
                <a:ea typeface="ＭＳ Ｐゴシック" pitchFamily="34" charset="-128"/>
              </a:defRPr>
            </a:lvl1pPr>
            <a:lvl2pPr marL="742950" indent="-285750" defTabSz="4389438" eaLnBrk="0" hangingPunct="0">
              <a:defRPr sz="7100">
                <a:solidFill>
                  <a:schemeClr val="tx1"/>
                </a:solidFill>
                <a:latin typeface="Arial" pitchFamily="34" charset="0"/>
                <a:ea typeface="ＭＳ Ｐゴシック" pitchFamily="34" charset="-128"/>
              </a:defRPr>
            </a:lvl2pPr>
            <a:lvl3pPr marL="1143000" indent="-228600" defTabSz="4389438" eaLnBrk="0" hangingPunct="0">
              <a:defRPr sz="7100">
                <a:solidFill>
                  <a:schemeClr val="tx1"/>
                </a:solidFill>
                <a:latin typeface="Arial" pitchFamily="34" charset="0"/>
                <a:ea typeface="ＭＳ Ｐゴシック" pitchFamily="34" charset="-128"/>
              </a:defRPr>
            </a:lvl3pPr>
            <a:lvl4pPr marL="1600200" indent="-228600" defTabSz="4389438" eaLnBrk="0" hangingPunct="0">
              <a:defRPr sz="7100">
                <a:solidFill>
                  <a:schemeClr val="tx1"/>
                </a:solidFill>
                <a:latin typeface="Arial" pitchFamily="34" charset="0"/>
                <a:ea typeface="ＭＳ Ｐゴシック" pitchFamily="34" charset="-128"/>
              </a:defRPr>
            </a:lvl4pPr>
            <a:lvl5pPr marL="2057400" indent="-228600" defTabSz="4389438" eaLnBrk="0" hangingPunct="0">
              <a:defRPr sz="7100">
                <a:solidFill>
                  <a:schemeClr val="tx1"/>
                </a:solidFill>
                <a:latin typeface="Arial" pitchFamily="34" charset="0"/>
                <a:ea typeface="ＭＳ Ｐゴシック" pitchFamily="34" charset="-128"/>
              </a:defRPr>
            </a:lvl5pPr>
            <a:lvl6pPr marL="2514600" indent="-228600" defTabSz="4389438" eaLnBrk="0" fontAlgn="base" hangingPunct="0">
              <a:spcBef>
                <a:spcPct val="0"/>
              </a:spcBef>
              <a:spcAft>
                <a:spcPct val="0"/>
              </a:spcAft>
              <a:defRPr sz="7100">
                <a:solidFill>
                  <a:schemeClr val="tx1"/>
                </a:solidFill>
                <a:latin typeface="Arial" pitchFamily="34" charset="0"/>
                <a:ea typeface="ＭＳ Ｐゴシック" pitchFamily="34" charset="-128"/>
              </a:defRPr>
            </a:lvl6pPr>
            <a:lvl7pPr marL="2971800" indent="-228600" defTabSz="4389438" eaLnBrk="0" fontAlgn="base" hangingPunct="0">
              <a:spcBef>
                <a:spcPct val="0"/>
              </a:spcBef>
              <a:spcAft>
                <a:spcPct val="0"/>
              </a:spcAft>
              <a:defRPr sz="7100">
                <a:solidFill>
                  <a:schemeClr val="tx1"/>
                </a:solidFill>
                <a:latin typeface="Arial" pitchFamily="34" charset="0"/>
                <a:ea typeface="ＭＳ Ｐゴシック" pitchFamily="34" charset="-128"/>
              </a:defRPr>
            </a:lvl7pPr>
            <a:lvl8pPr marL="3429000" indent="-228600" defTabSz="4389438" eaLnBrk="0" fontAlgn="base" hangingPunct="0">
              <a:spcBef>
                <a:spcPct val="0"/>
              </a:spcBef>
              <a:spcAft>
                <a:spcPct val="0"/>
              </a:spcAft>
              <a:defRPr sz="7100">
                <a:solidFill>
                  <a:schemeClr val="tx1"/>
                </a:solidFill>
                <a:latin typeface="Arial" pitchFamily="34" charset="0"/>
                <a:ea typeface="ＭＳ Ｐゴシック" pitchFamily="34" charset="-128"/>
              </a:defRPr>
            </a:lvl8pPr>
            <a:lvl9pPr marL="3886200" indent="-228600" defTabSz="4389438" eaLnBrk="0" fontAlgn="base" hangingPunct="0">
              <a:spcBef>
                <a:spcPct val="0"/>
              </a:spcBef>
              <a:spcAft>
                <a:spcPct val="0"/>
              </a:spcAft>
              <a:defRPr sz="7100">
                <a:solidFill>
                  <a:schemeClr val="tx1"/>
                </a:solidFill>
                <a:latin typeface="Arial" pitchFamily="34" charset="0"/>
                <a:ea typeface="ＭＳ Ｐゴシック" pitchFamily="34" charset="-128"/>
              </a:defRPr>
            </a:lvl9pPr>
          </a:lstStyle>
          <a:p>
            <a:pPr algn="ctr" eaLnBrk="1" hangingPunct="1">
              <a:spcBef>
                <a:spcPct val="50000"/>
              </a:spcBef>
            </a:pPr>
            <a:r>
              <a:rPr lang="en-US" sz="3600" b="1" dirty="0">
                <a:solidFill>
                  <a:schemeClr val="bg1"/>
                </a:solidFill>
              </a:rPr>
              <a:t>5</a:t>
            </a:r>
            <a:r>
              <a:rPr lang="en-US" sz="3600" b="1" dirty="0" smtClean="0">
                <a:solidFill>
                  <a:schemeClr val="bg1"/>
                </a:solidFill>
              </a:rPr>
              <a:t>. CONCLUSION </a:t>
            </a:r>
            <a:endParaRPr lang="en-US" sz="3600" b="1" dirty="0">
              <a:solidFill>
                <a:schemeClr val="bg1"/>
              </a:solidFill>
            </a:endParaRPr>
          </a:p>
        </p:txBody>
      </p:sp>
      <p:sp>
        <p:nvSpPr>
          <p:cNvPr id="152" name="Rectangle 151"/>
          <p:cNvSpPr/>
          <p:nvPr/>
        </p:nvSpPr>
        <p:spPr>
          <a:xfrm>
            <a:off x="1568331" y="21154375"/>
            <a:ext cx="1943161" cy="553998"/>
          </a:xfrm>
          <a:prstGeom prst="rect">
            <a:avLst/>
          </a:prstGeom>
        </p:spPr>
        <p:txBody>
          <a:bodyPr wrap="none">
            <a:spAutoFit/>
          </a:bodyPr>
          <a:lstStyle/>
          <a:p>
            <a:r>
              <a:rPr lang="en-US" b="1" i="1" dirty="0" smtClean="0">
                <a:latin typeface="Candara"/>
                <a:cs typeface="Candara"/>
              </a:rPr>
              <a:t>Heat Maps</a:t>
            </a:r>
            <a:endParaRPr lang="en-US" b="1" i="1" dirty="0"/>
          </a:p>
        </p:txBody>
      </p:sp>
      <p:sp>
        <p:nvSpPr>
          <p:cNvPr id="279" name="Rectangle 278"/>
          <p:cNvSpPr/>
          <p:nvPr/>
        </p:nvSpPr>
        <p:spPr>
          <a:xfrm>
            <a:off x="34574628" y="18775343"/>
            <a:ext cx="6959598" cy="9787295"/>
          </a:xfrm>
          <a:prstGeom prst="rect">
            <a:avLst/>
          </a:prstGeom>
        </p:spPr>
        <p:txBody>
          <a:bodyPr wrap="square">
            <a:spAutoFit/>
          </a:bodyPr>
          <a:lstStyle/>
          <a:p>
            <a:r>
              <a:rPr lang="en-US" dirty="0" smtClean="0">
                <a:effectLst/>
                <a:latin typeface="Candara"/>
                <a:cs typeface="Candara"/>
              </a:rPr>
              <a:t>We </a:t>
            </a:r>
            <a:r>
              <a:rPr lang="en-US" dirty="0">
                <a:effectLst/>
                <a:latin typeface="Candara"/>
                <a:cs typeface="Candara"/>
              </a:rPr>
              <a:t>discovered that RMSE serves as the strongest </a:t>
            </a:r>
            <a:r>
              <a:rPr lang="en-US" dirty="0" smtClean="0">
                <a:effectLst/>
                <a:latin typeface="Candara"/>
                <a:cs typeface="Candara"/>
              </a:rPr>
              <a:t>indicator</a:t>
            </a:r>
            <a:r>
              <a:rPr lang="en-US" dirty="0">
                <a:effectLst/>
                <a:latin typeface="Candara"/>
                <a:cs typeface="Candara"/>
              </a:rPr>
              <a:t> metrics for evaluating the closeness of estimated parameters to the true parameters in the </a:t>
            </a:r>
            <a:r>
              <a:rPr lang="en-US" dirty="0" smtClean="0">
                <a:effectLst/>
                <a:latin typeface="Candara"/>
                <a:cs typeface="Candara"/>
              </a:rPr>
              <a:t>BKT model.</a:t>
            </a:r>
          </a:p>
          <a:p>
            <a:pPr marL="457200" indent="-457200">
              <a:buFont typeface="Arial"/>
              <a:buChar char="•"/>
            </a:pPr>
            <a:endParaRPr lang="en-US" dirty="0">
              <a:effectLst/>
              <a:latin typeface="Candara"/>
              <a:cs typeface="Candara"/>
            </a:endParaRPr>
          </a:p>
          <a:p>
            <a:r>
              <a:rPr lang="en-US" dirty="0" smtClean="0">
                <a:effectLst/>
                <a:latin typeface="Candara"/>
                <a:cs typeface="Candara"/>
              </a:rPr>
              <a:t>RMSE </a:t>
            </a:r>
            <a:r>
              <a:rPr lang="en-US" dirty="0">
                <a:effectLst/>
                <a:latin typeface="Candara"/>
                <a:cs typeface="Candara"/>
              </a:rPr>
              <a:t>has a significantly higher correlation to the distance from the ground truth on average than both LL and AUC, and RMSE is notably better when the estimated parameter value is not very close to the ground truth. </a:t>
            </a:r>
            <a:endParaRPr lang="en-US" dirty="0" smtClean="0">
              <a:effectLst/>
              <a:latin typeface="Candara"/>
              <a:cs typeface="Candara"/>
            </a:endParaRPr>
          </a:p>
          <a:p>
            <a:pPr marL="457200" indent="-457200">
              <a:buFont typeface="Arial"/>
              <a:buChar char="•"/>
            </a:pPr>
            <a:endParaRPr lang="en-US" dirty="0" smtClean="0">
              <a:effectLst/>
              <a:latin typeface="Candara"/>
              <a:cs typeface="Candara"/>
            </a:endParaRPr>
          </a:p>
          <a:p>
            <a:r>
              <a:rPr lang="en-US" dirty="0" smtClean="0">
                <a:effectLst/>
                <a:latin typeface="Candara"/>
                <a:cs typeface="Candara"/>
              </a:rPr>
              <a:t>The </a:t>
            </a:r>
            <a:r>
              <a:rPr lang="en-US" dirty="0">
                <a:effectLst/>
                <a:latin typeface="Candara"/>
                <a:cs typeface="Candara"/>
              </a:rPr>
              <a:t>effectiveness of </a:t>
            </a:r>
            <a:r>
              <a:rPr lang="en-US" dirty="0" smtClean="0">
                <a:effectLst/>
                <a:latin typeface="Candara"/>
                <a:cs typeface="Candara"/>
              </a:rPr>
              <a:t>teaching </a:t>
            </a:r>
            <a:r>
              <a:rPr lang="en-US" dirty="0">
                <a:effectLst/>
                <a:latin typeface="Candara"/>
                <a:cs typeface="Candara"/>
              </a:rPr>
              <a:t>systems without human supervision relies on the ability of the systems to predict the implicit knowledge states of students. We hope that our work can help advance the </a:t>
            </a:r>
            <a:r>
              <a:rPr lang="en-US" dirty="0" smtClean="0">
                <a:effectLst/>
                <a:latin typeface="Candara"/>
                <a:cs typeface="Candara"/>
              </a:rPr>
              <a:t>parameter </a:t>
            </a:r>
            <a:r>
              <a:rPr lang="en-US" dirty="0">
                <a:effectLst/>
                <a:latin typeface="Candara"/>
                <a:cs typeface="Candara"/>
              </a:rPr>
              <a:t>learning algorithms used in the knowledge tracing model, which in turn can make these teaching systems more effective.</a:t>
            </a:r>
          </a:p>
        </p:txBody>
      </p:sp>
      <p:pic>
        <p:nvPicPr>
          <p:cNvPr id="1026" name="Picture 2" descr="C:\Users\pphothil\Dropbox\edm_paper\tech_report\figures\2_distance_al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12060" y="8715280"/>
            <a:ext cx="8926567" cy="49495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187953" y="7558898"/>
            <a:ext cx="8950674" cy="1015663"/>
          </a:xfrm>
          <a:prstGeom prst="rect">
            <a:avLst/>
          </a:prstGeom>
          <a:noFill/>
        </p:spPr>
        <p:txBody>
          <a:bodyPr wrap="square" rtlCol="0">
            <a:spAutoFit/>
          </a:bodyPr>
          <a:lstStyle/>
          <a:p>
            <a:pPr algn="ctr"/>
            <a:r>
              <a:rPr lang="en-US" b="1" dirty="0" smtClean="0">
                <a:effectLst/>
                <a:latin typeface="+mn-lt"/>
              </a:rPr>
              <a:t>Values </a:t>
            </a:r>
            <a:r>
              <a:rPr lang="en-US" b="1" dirty="0">
                <a:effectLst/>
                <a:latin typeface="+mn-lt"/>
              </a:rPr>
              <a:t>calculated by </a:t>
            </a:r>
            <a:r>
              <a:rPr lang="en-US" b="1" dirty="0" smtClean="0">
                <a:effectLst/>
                <a:latin typeface="+mn-lt"/>
              </a:rPr>
              <a:t>different error </a:t>
            </a:r>
            <a:r>
              <a:rPr lang="en-US" b="1" dirty="0">
                <a:effectLst/>
                <a:latin typeface="+mn-lt"/>
              </a:rPr>
              <a:t>metrics </a:t>
            </a:r>
            <a:r>
              <a:rPr lang="en-US" b="1" dirty="0" smtClean="0">
                <a:effectLst/>
                <a:latin typeface="+mn-lt"/>
              </a:rPr>
              <a:t/>
            </a:r>
            <a:br>
              <a:rPr lang="en-US" b="1" dirty="0" smtClean="0">
                <a:effectLst/>
                <a:latin typeface="+mn-lt"/>
              </a:rPr>
            </a:br>
            <a:r>
              <a:rPr lang="en-US" b="1" dirty="0" smtClean="0">
                <a:effectLst/>
                <a:latin typeface="+mn-lt"/>
              </a:rPr>
              <a:t>vs </a:t>
            </a:r>
            <a:r>
              <a:rPr lang="en-US" b="1" dirty="0">
                <a:effectLst/>
                <a:latin typeface="+mn-lt"/>
              </a:rPr>
              <a:t>distances to the ground truth</a:t>
            </a:r>
          </a:p>
        </p:txBody>
      </p:sp>
      <p:graphicFrame>
        <p:nvGraphicFramePr>
          <p:cNvPr id="7" name="Table 6"/>
          <p:cNvGraphicFramePr>
            <a:graphicFrameLocks noGrp="1"/>
          </p:cNvGraphicFramePr>
          <p:nvPr>
            <p:extLst>
              <p:ext uri="{D42A27DB-BD31-4B8C-83A1-F6EECF244321}">
                <p14:modId xmlns:p14="http://schemas.microsoft.com/office/powerpoint/2010/main" val="2298852073"/>
              </p:ext>
            </p:extLst>
          </p:nvPr>
        </p:nvGraphicFramePr>
        <p:xfrm>
          <a:off x="32623747" y="8281850"/>
          <a:ext cx="8364831" cy="4053840"/>
        </p:xfrm>
        <a:graphic>
          <a:graphicData uri="http://schemas.openxmlformats.org/drawingml/2006/table">
            <a:tbl>
              <a:tblPr firstRow="1" bandRow="1">
                <a:tableStyleId>{69012ECD-51FC-41F1-AA8D-1B2483CD663E}</a:tableStyleId>
              </a:tblPr>
              <a:tblGrid>
                <a:gridCol w="2788277"/>
                <a:gridCol w="2788277"/>
                <a:gridCol w="2788277"/>
              </a:tblGrid>
              <a:tr h="370840">
                <a:tc gridSpan="2">
                  <a:txBody>
                    <a:bodyPr/>
                    <a:lstStyle/>
                    <a:p>
                      <a:pPr algn="ctr"/>
                      <a:r>
                        <a:rPr lang="en-US" sz="2800" dirty="0" smtClean="0"/>
                        <a:t>Correlation Comparisons</a:t>
                      </a:r>
                      <a:endParaRPr lang="en-US" sz="2800" dirty="0"/>
                    </a:p>
                  </a:txBody>
                  <a:tcPr/>
                </a:tc>
                <a:tc hMerge="1">
                  <a:txBody>
                    <a:bodyPr/>
                    <a:lstStyle/>
                    <a:p>
                      <a:endParaRPr lang="en-US" dirty="0"/>
                    </a:p>
                  </a:txBody>
                  <a:tcPr/>
                </a:tc>
                <a:tc>
                  <a:txBody>
                    <a:bodyPr/>
                    <a:lstStyle/>
                    <a:p>
                      <a:pPr algn="ctr"/>
                      <a:r>
                        <a:rPr lang="en-US" sz="2800" dirty="0" smtClean="0"/>
                        <a:t>Number of Datasets</a:t>
                      </a:r>
                      <a:endParaRPr lang="en-US" sz="2800" dirty="0"/>
                    </a:p>
                  </a:txBody>
                  <a:tcPr/>
                </a:tc>
              </a:tr>
              <a:tr h="370840">
                <a:tc rowSpan="2">
                  <a:txBody>
                    <a:bodyPr/>
                    <a:lstStyle/>
                    <a:p>
                      <a:pPr algn="ctr"/>
                      <a:r>
                        <a:rPr lang="en-US" sz="2800" dirty="0" smtClean="0"/>
                        <a:t>RMSE  vs</a:t>
                      </a:r>
                      <a:r>
                        <a:rPr lang="en-US" sz="2800" baseline="0" dirty="0" smtClean="0"/>
                        <a:t> LL</a:t>
                      </a:r>
                      <a:endParaRPr lang="en-US" sz="2800" dirty="0"/>
                    </a:p>
                  </a:txBody>
                  <a:tcPr anchor="ctr"/>
                </a:tc>
                <a:tc>
                  <a:txBody>
                    <a:bodyPr/>
                    <a:lstStyle/>
                    <a:p>
                      <a:pPr algn="ctr"/>
                      <a:r>
                        <a:rPr lang="en-US" sz="2800" dirty="0" smtClean="0"/>
                        <a:t>RMSE &gt; LL</a:t>
                      </a:r>
                      <a:endParaRPr lang="en-US" sz="2800" dirty="0"/>
                    </a:p>
                  </a:txBody>
                  <a:tcPr/>
                </a:tc>
                <a:tc>
                  <a:txBody>
                    <a:bodyPr/>
                    <a:lstStyle/>
                    <a:p>
                      <a:pPr algn="ctr"/>
                      <a:r>
                        <a:rPr lang="en-US" sz="2800" dirty="0" smtClean="0"/>
                        <a:t>26</a:t>
                      </a:r>
                      <a:endParaRPr lang="en-US" sz="2800" dirty="0"/>
                    </a:p>
                  </a:txBody>
                  <a:tcPr/>
                </a:tc>
              </a:tr>
              <a:tr h="370840">
                <a:tc vMerge="1">
                  <a:txBody>
                    <a:bodyPr/>
                    <a:lstStyle/>
                    <a:p>
                      <a:endParaRPr lang="en-US" dirty="0"/>
                    </a:p>
                  </a:txBody>
                  <a:tcPr/>
                </a:tc>
                <a:tc>
                  <a:txBody>
                    <a:bodyPr/>
                    <a:lstStyle/>
                    <a:p>
                      <a:pPr algn="ctr"/>
                      <a:r>
                        <a:rPr lang="en-US" sz="2800" dirty="0" smtClean="0"/>
                        <a:t>RMSE &lt; LL</a:t>
                      </a:r>
                      <a:endParaRPr lang="en-US" sz="2800" dirty="0"/>
                    </a:p>
                  </a:txBody>
                  <a:tcPr/>
                </a:tc>
                <a:tc>
                  <a:txBody>
                    <a:bodyPr/>
                    <a:lstStyle/>
                    <a:p>
                      <a:pPr algn="ctr"/>
                      <a:r>
                        <a:rPr lang="en-US" sz="2800" dirty="0" smtClean="0"/>
                        <a:t>0</a:t>
                      </a:r>
                      <a:endParaRPr lang="en-US" sz="2800" dirty="0"/>
                    </a:p>
                  </a:txBody>
                  <a:tcPr/>
                </a:tc>
              </a:tr>
              <a:tr h="370840">
                <a:tc rowSpan="2">
                  <a:txBody>
                    <a:bodyPr/>
                    <a:lstStyle/>
                    <a:p>
                      <a:pPr algn="ctr"/>
                      <a:r>
                        <a:rPr lang="en-US" sz="2800" dirty="0" smtClean="0"/>
                        <a:t>RMSE vs AUC</a:t>
                      </a:r>
                      <a:endParaRPr lang="en-US" sz="2800" dirty="0"/>
                    </a:p>
                  </a:txBody>
                  <a:tcPr anchor="ctr"/>
                </a:tc>
                <a:tc>
                  <a:txBody>
                    <a:bodyPr/>
                    <a:lstStyle/>
                    <a:p>
                      <a:pPr algn="ctr"/>
                      <a:r>
                        <a:rPr lang="en-US" sz="2800" dirty="0" smtClean="0"/>
                        <a:t>RMSE &gt; AUC</a:t>
                      </a:r>
                      <a:endParaRPr lang="en-US" sz="2800" dirty="0"/>
                    </a:p>
                  </a:txBody>
                  <a:tcPr/>
                </a:tc>
                <a:tc>
                  <a:txBody>
                    <a:bodyPr/>
                    <a:lstStyle/>
                    <a:p>
                      <a:pPr algn="ctr"/>
                      <a:r>
                        <a:rPr lang="en-US" sz="2800" dirty="0" smtClean="0"/>
                        <a:t>18</a:t>
                      </a:r>
                      <a:endParaRPr lang="en-US" sz="2800" dirty="0"/>
                    </a:p>
                  </a:txBody>
                  <a:tcPr/>
                </a:tc>
              </a:tr>
              <a:tr h="370840">
                <a:tc vMerge="1">
                  <a:txBody>
                    <a:bodyPr/>
                    <a:lstStyle/>
                    <a:p>
                      <a:endParaRPr lang="en-US" dirty="0"/>
                    </a:p>
                  </a:txBody>
                  <a:tcPr/>
                </a:tc>
                <a:tc>
                  <a:txBody>
                    <a:bodyPr/>
                    <a:lstStyle/>
                    <a:p>
                      <a:pPr algn="ctr"/>
                      <a:r>
                        <a:rPr lang="en-US" sz="2800" dirty="0" smtClean="0"/>
                        <a:t>RMSE &lt; AUC</a:t>
                      </a:r>
                      <a:endParaRPr lang="en-US" sz="2800" dirty="0"/>
                    </a:p>
                  </a:txBody>
                  <a:tcPr/>
                </a:tc>
                <a:tc>
                  <a:txBody>
                    <a:bodyPr/>
                    <a:lstStyle/>
                    <a:p>
                      <a:pPr algn="ctr"/>
                      <a:r>
                        <a:rPr lang="en-US" sz="2800" dirty="0" smtClean="0"/>
                        <a:t>8</a:t>
                      </a:r>
                      <a:endParaRPr lang="en-US" sz="2800" dirty="0"/>
                    </a:p>
                  </a:txBody>
                  <a:tcPr/>
                </a:tc>
              </a:tr>
              <a:tr h="370840">
                <a:tc rowSpan="2">
                  <a:txBody>
                    <a:bodyPr/>
                    <a:lstStyle/>
                    <a:p>
                      <a:pPr algn="ctr"/>
                      <a:r>
                        <a:rPr lang="en-US" sz="2800" dirty="0" smtClean="0"/>
                        <a:t>LL vs AUC</a:t>
                      </a:r>
                      <a:endParaRPr lang="en-US" sz="2800" dirty="0"/>
                    </a:p>
                  </a:txBody>
                  <a:tcPr anchor="ctr"/>
                </a:tc>
                <a:tc>
                  <a:txBody>
                    <a:bodyPr/>
                    <a:lstStyle/>
                    <a:p>
                      <a:pPr algn="ctr"/>
                      <a:r>
                        <a:rPr lang="en-US" sz="2800" dirty="0" smtClean="0"/>
                        <a:t>LL &gt; AUC</a:t>
                      </a:r>
                      <a:endParaRPr lang="en-US" sz="2800" dirty="0"/>
                    </a:p>
                  </a:txBody>
                  <a:tcPr/>
                </a:tc>
                <a:tc>
                  <a:txBody>
                    <a:bodyPr/>
                    <a:lstStyle/>
                    <a:p>
                      <a:pPr algn="ctr"/>
                      <a:r>
                        <a:rPr lang="en-US" sz="2800" dirty="0" smtClean="0"/>
                        <a:t>15</a:t>
                      </a:r>
                      <a:endParaRPr lang="en-US" sz="2800" dirty="0"/>
                    </a:p>
                  </a:txBody>
                  <a:tcPr/>
                </a:tc>
              </a:tr>
              <a:tr h="370840">
                <a:tc vMerge="1">
                  <a:txBody>
                    <a:bodyPr/>
                    <a:lstStyle/>
                    <a:p>
                      <a:endParaRPr lang="en-US" dirty="0"/>
                    </a:p>
                  </a:txBody>
                  <a:tcPr/>
                </a:tc>
                <a:tc>
                  <a:txBody>
                    <a:bodyPr/>
                    <a:lstStyle/>
                    <a:p>
                      <a:pPr algn="ctr"/>
                      <a:r>
                        <a:rPr lang="en-US" sz="2800" dirty="0" smtClean="0"/>
                        <a:t>LL &lt; AUC</a:t>
                      </a:r>
                      <a:endParaRPr lang="en-US" sz="2800" dirty="0"/>
                    </a:p>
                  </a:txBody>
                  <a:tcPr/>
                </a:tc>
                <a:tc>
                  <a:txBody>
                    <a:bodyPr/>
                    <a:lstStyle/>
                    <a:p>
                      <a:pPr algn="ctr"/>
                      <a:r>
                        <a:rPr lang="en-US" sz="2800" dirty="0" smtClean="0"/>
                        <a:t>11</a:t>
                      </a:r>
                      <a:endParaRPr lang="en-US" sz="2800" dirty="0"/>
                    </a:p>
                  </a:txBody>
                  <a:tcPr/>
                </a:tc>
              </a:tr>
            </a:tbl>
          </a:graphicData>
        </a:graphic>
      </p:graphicFrame>
      <p:sp>
        <p:nvSpPr>
          <p:cNvPr id="11" name="TextBox 10"/>
          <p:cNvSpPr txBox="1"/>
          <p:nvPr/>
        </p:nvSpPr>
        <p:spPr>
          <a:xfrm>
            <a:off x="32446716" y="7558898"/>
            <a:ext cx="8718893" cy="553998"/>
          </a:xfrm>
          <a:prstGeom prst="rect">
            <a:avLst/>
          </a:prstGeom>
          <a:noFill/>
        </p:spPr>
        <p:txBody>
          <a:bodyPr wrap="square" rtlCol="0">
            <a:spAutoFit/>
          </a:bodyPr>
          <a:lstStyle/>
          <a:p>
            <a:pPr algn="ctr"/>
            <a:r>
              <a:rPr lang="en-US" b="1" dirty="0">
                <a:effectLst/>
                <a:latin typeface="+mn-lt"/>
              </a:rPr>
              <a:t>Correlation comparisons of error metrics</a:t>
            </a:r>
          </a:p>
        </p:txBody>
      </p:sp>
      <p:sp>
        <p:nvSpPr>
          <p:cNvPr id="59" name="Rectangle 58"/>
          <p:cNvSpPr/>
          <p:nvPr/>
        </p:nvSpPr>
        <p:spPr bwMode="auto">
          <a:xfrm>
            <a:off x="1568331" y="18800996"/>
            <a:ext cx="14544028" cy="2228570"/>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endParaRPr>
          </a:p>
        </p:txBody>
      </p:sp>
      <p:sp>
        <p:nvSpPr>
          <p:cNvPr id="60" name="Rectangle 59"/>
          <p:cNvSpPr/>
          <p:nvPr/>
        </p:nvSpPr>
        <p:spPr>
          <a:xfrm>
            <a:off x="6461473" y="18830307"/>
            <a:ext cx="4562209" cy="646331"/>
          </a:xfrm>
          <a:prstGeom prst="rect">
            <a:avLst/>
          </a:prstGeom>
          <a:effectLst/>
        </p:spPr>
        <p:txBody>
          <a:bodyPr wrap="square">
            <a:spAutoFit/>
          </a:bodyPr>
          <a:lstStyle/>
          <a:p>
            <a:pPr algn="ctr"/>
            <a:r>
              <a:rPr lang="en-US" sz="3600" b="1" i="1" dirty="0" smtClean="0">
                <a:latin typeface="Candara"/>
                <a:cs typeface="Candara"/>
              </a:rPr>
              <a:t>Methodology</a:t>
            </a:r>
            <a:endParaRPr lang="en-US" sz="3600" b="1" i="1" dirty="0">
              <a:latin typeface="Candara"/>
              <a:cs typeface="Candara"/>
            </a:endParaRPr>
          </a:p>
        </p:txBody>
      </p:sp>
      <p:sp>
        <p:nvSpPr>
          <p:cNvPr id="61" name="Rectangle 60"/>
          <p:cNvSpPr/>
          <p:nvPr/>
        </p:nvSpPr>
        <p:spPr>
          <a:xfrm>
            <a:off x="1872083" y="19457644"/>
            <a:ext cx="14429461" cy="1477328"/>
          </a:xfrm>
          <a:prstGeom prst="rect">
            <a:avLst/>
          </a:prstGeom>
        </p:spPr>
        <p:txBody>
          <a:bodyPr wrap="square">
            <a:spAutoFit/>
          </a:bodyPr>
          <a:lstStyle/>
          <a:p>
            <a:r>
              <a:rPr lang="en-US" dirty="0">
                <a:effectLst/>
                <a:latin typeface="Candara"/>
                <a:cs typeface="Candara"/>
              </a:rPr>
              <a:t>V</a:t>
            </a:r>
            <a:r>
              <a:rPr lang="en-US" dirty="0" smtClean="0">
                <a:effectLst/>
                <a:latin typeface="Candara"/>
                <a:cs typeface="Candara"/>
              </a:rPr>
              <a:t>isualized </a:t>
            </a:r>
            <a:r>
              <a:rPr lang="en-US" dirty="0">
                <a:effectLst/>
                <a:latin typeface="Candara"/>
                <a:cs typeface="Candara"/>
              </a:rPr>
              <a:t>the values of LL and -RMSE of all points over the 2 dimensional guess/slip space with a 0.02 interval while fixing prior and learn </a:t>
            </a:r>
            <a:r>
              <a:rPr lang="en-US" dirty="0" smtClean="0">
                <a:effectLst/>
                <a:latin typeface="Candara"/>
                <a:cs typeface="Candara"/>
              </a:rPr>
              <a:t>parameter </a:t>
            </a:r>
            <a:r>
              <a:rPr lang="en-US" dirty="0">
                <a:effectLst/>
                <a:latin typeface="Candara"/>
                <a:cs typeface="Candara"/>
              </a:rPr>
              <a:t>values to the actual ground truth values. </a:t>
            </a:r>
            <a:endParaRPr lang="en-US" dirty="0" smtClean="0">
              <a:effectLst/>
              <a:latin typeface="Candara"/>
              <a:cs typeface="Candara"/>
            </a:endParaRPr>
          </a:p>
        </p:txBody>
      </p:sp>
      <p:pic>
        <p:nvPicPr>
          <p:cNvPr id="1029" name="Picture 5" descr="C:\Users\pphothil\Dropbox\edm_paper\figures\2_heat_ll_pre.png"/>
          <p:cNvPicPr>
            <a:picLocks noChangeAspect="1" noChangeArrowheads="1"/>
          </p:cNvPicPr>
          <p:nvPr/>
        </p:nvPicPr>
        <p:blipFill rotWithShape="1">
          <a:blip r:embed="rId6">
            <a:extLst>
              <a:ext uri="{28A0092B-C50C-407E-A947-70E740481C1C}">
                <a14:useLocalDpi xmlns:a14="http://schemas.microsoft.com/office/drawing/2010/main" val="0"/>
              </a:ext>
            </a:extLst>
          </a:blip>
          <a:srcRect t="6568"/>
          <a:stretch/>
        </p:blipFill>
        <p:spPr bwMode="auto">
          <a:xfrm>
            <a:off x="1154677" y="22555199"/>
            <a:ext cx="5056962" cy="35413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pphothil\Dropbox\edm_paper\figures\2_heat_auc.png"/>
          <p:cNvPicPr>
            <a:picLocks noChangeAspect="1" noChangeArrowheads="1"/>
          </p:cNvPicPr>
          <p:nvPr/>
        </p:nvPicPr>
        <p:blipFill rotWithShape="1">
          <a:blip r:embed="rId7">
            <a:extLst>
              <a:ext uri="{28A0092B-C50C-407E-A947-70E740481C1C}">
                <a14:useLocalDpi xmlns:a14="http://schemas.microsoft.com/office/drawing/2010/main" val="0"/>
              </a:ext>
            </a:extLst>
          </a:blip>
          <a:srcRect t="5950"/>
          <a:stretch/>
        </p:blipFill>
        <p:spPr bwMode="auto">
          <a:xfrm>
            <a:off x="11088587" y="22555199"/>
            <a:ext cx="5023773" cy="35413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pphothil\Dropbox\edm_paper\figures\2_heat_rmse_pre.png"/>
          <p:cNvPicPr>
            <a:picLocks noChangeAspect="1" noChangeArrowheads="1"/>
          </p:cNvPicPr>
          <p:nvPr/>
        </p:nvPicPr>
        <p:blipFill rotWithShape="1">
          <a:blip r:embed="rId8">
            <a:extLst>
              <a:ext uri="{28A0092B-C50C-407E-A947-70E740481C1C}">
                <a14:useLocalDpi xmlns:a14="http://schemas.microsoft.com/office/drawing/2010/main" val="0"/>
              </a:ext>
            </a:extLst>
          </a:blip>
          <a:srcRect t="8092"/>
          <a:stretch/>
        </p:blipFill>
        <p:spPr bwMode="auto">
          <a:xfrm>
            <a:off x="6146946" y="22593299"/>
            <a:ext cx="5140817" cy="35413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895653" y="21180893"/>
            <a:ext cx="9580301" cy="954107"/>
          </a:xfrm>
          <a:prstGeom prst="rect">
            <a:avLst/>
          </a:prstGeom>
          <a:noFill/>
        </p:spPr>
        <p:txBody>
          <a:bodyPr wrap="square" rtlCol="0">
            <a:spAutoFit/>
          </a:bodyPr>
          <a:lstStyle/>
          <a:p>
            <a:r>
              <a:rPr lang="en-US" sz="2800" dirty="0">
                <a:effectLst/>
                <a:latin typeface="+mn-lt"/>
              </a:rPr>
              <a:t>Red represents low </a:t>
            </a:r>
            <a:r>
              <a:rPr lang="en-US" sz="2800" dirty="0" smtClean="0">
                <a:effectLst/>
                <a:latin typeface="+mn-lt"/>
              </a:rPr>
              <a:t>values</a:t>
            </a:r>
            <a:r>
              <a:rPr lang="en-US" sz="2800" dirty="0">
                <a:effectLst/>
                <a:latin typeface="+mn-lt"/>
              </a:rPr>
              <a:t>, while blue represents high values. The </a:t>
            </a:r>
            <a:r>
              <a:rPr lang="en-US" sz="2800" dirty="0" smtClean="0">
                <a:effectLst/>
                <a:latin typeface="+mn-lt"/>
              </a:rPr>
              <a:t>white dots </a:t>
            </a:r>
            <a:r>
              <a:rPr lang="en-US" sz="2800" dirty="0">
                <a:effectLst/>
                <a:latin typeface="+mn-lt"/>
              </a:rPr>
              <a:t>represent the ground </a:t>
            </a:r>
            <a:r>
              <a:rPr lang="en-US" sz="2800" dirty="0" smtClean="0">
                <a:effectLst/>
                <a:latin typeface="+mn-lt"/>
              </a:rPr>
              <a:t>truth</a:t>
            </a:r>
            <a:r>
              <a:rPr lang="en-US" sz="2800" dirty="0">
                <a:effectLst/>
                <a:latin typeface="+mn-lt"/>
              </a:rPr>
              <a:t>.</a:t>
            </a:r>
          </a:p>
        </p:txBody>
      </p:sp>
      <p:sp>
        <p:nvSpPr>
          <p:cNvPr id="69" name="Rectangle 68"/>
          <p:cNvSpPr/>
          <p:nvPr/>
        </p:nvSpPr>
        <p:spPr>
          <a:xfrm>
            <a:off x="3472392" y="22099796"/>
            <a:ext cx="511679" cy="523220"/>
          </a:xfrm>
          <a:prstGeom prst="rect">
            <a:avLst/>
          </a:prstGeom>
        </p:spPr>
        <p:txBody>
          <a:bodyPr wrap="none">
            <a:spAutoFit/>
          </a:bodyPr>
          <a:lstStyle/>
          <a:p>
            <a:r>
              <a:rPr lang="en-US" sz="2800" i="1" dirty="0" smtClean="0">
                <a:effectLst/>
                <a:latin typeface="Candara"/>
                <a:cs typeface="Candara"/>
              </a:rPr>
              <a:t>LL</a:t>
            </a:r>
            <a:endParaRPr lang="en-US" sz="2800" i="1" dirty="0"/>
          </a:p>
        </p:txBody>
      </p:sp>
      <p:sp>
        <p:nvSpPr>
          <p:cNvPr id="70" name="Rectangle 69"/>
          <p:cNvSpPr/>
          <p:nvPr/>
        </p:nvSpPr>
        <p:spPr>
          <a:xfrm>
            <a:off x="8223772" y="22109975"/>
            <a:ext cx="1099981" cy="523220"/>
          </a:xfrm>
          <a:prstGeom prst="rect">
            <a:avLst/>
          </a:prstGeom>
        </p:spPr>
        <p:txBody>
          <a:bodyPr wrap="none">
            <a:spAutoFit/>
          </a:bodyPr>
          <a:lstStyle/>
          <a:p>
            <a:r>
              <a:rPr lang="en-US" sz="2800" i="1" dirty="0" smtClean="0">
                <a:effectLst/>
                <a:latin typeface="Candara"/>
                <a:cs typeface="Candara"/>
              </a:rPr>
              <a:t>-RMSE</a:t>
            </a:r>
            <a:endParaRPr lang="en-US" sz="2800" i="1" dirty="0"/>
          </a:p>
        </p:txBody>
      </p:sp>
      <p:sp>
        <p:nvSpPr>
          <p:cNvPr id="71" name="Rectangle 70"/>
          <p:cNvSpPr/>
          <p:nvPr/>
        </p:nvSpPr>
        <p:spPr>
          <a:xfrm>
            <a:off x="13060100" y="22129269"/>
            <a:ext cx="798295" cy="523220"/>
          </a:xfrm>
          <a:prstGeom prst="rect">
            <a:avLst/>
          </a:prstGeom>
        </p:spPr>
        <p:txBody>
          <a:bodyPr wrap="none">
            <a:spAutoFit/>
          </a:bodyPr>
          <a:lstStyle/>
          <a:p>
            <a:r>
              <a:rPr lang="en-US" sz="2800" i="1" dirty="0" smtClean="0">
                <a:effectLst/>
                <a:latin typeface="Candara"/>
                <a:cs typeface="Candara"/>
              </a:rPr>
              <a:t>AUC</a:t>
            </a:r>
            <a:endParaRPr lang="en-US" sz="2800" i="1" dirty="0"/>
          </a:p>
        </p:txBody>
      </p:sp>
      <p:sp>
        <p:nvSpPr>
          <p:cNvPr id="51" name="Rectangle 50"/>
          <p:cNvSpPr/>
          <p:nvPr/>
        </p:nvSpPr>
        <p:spPr bwMode="auto">
          <a:xfrm>
            <a:off x="17405131" y="17989040"/>
            <a:ext cx="16203662" cy="11045447"/>
          </a:xfrm>
          <a:prstGeom prst="rect">
            <a:avLst/>
          </a:prstGeom>
          <a:ln>
            <a:noFill/>
            <a:headEnd/>
            <a:tailEnd/>
          </a:ln>
          <a:effectLst>
            <a:outerShdw blurRad="495300" sx="101000" sy="101000" algn="ctr" rotWithShape="0">
              <a:prstClr val="black">
                <a:alpha val="27000"/>
              </a:prstClr>
            </a:outerShdw>
          </a:effectLst>
          <a:extLst/>
        </p:spPr>
        <p:style>
          <a:lnRef idx="2">
            <a:schemeClr val="dk1"/>
          </a:lnRef>
          <a:fillRef idx="1">
            <a:schemeClr val="lt1"/>
          </a:fillRef>
          <a:effectRef idx="0">
            <a:schemeClr val="dk1"/>
          </a:effectRef>
          <a:fontRef idx="minor">
            <a:schemeClr val="dk1"/>
          </a:fontRef>
        </p:style>
        <p:txBody>
          <a:bodyPr wrap="none" lIns="61576" tIns="30788" rIns="61576" bIns="30788" anchor="ctr"/>
          <a:lstStyle/>
          <a:p>
            <a:pPr algn="ctr" defTabSz="2954338"/>
            <a:endParaRPr lang="en-US" sz="5800" dirty="0">
              <a:solidFill>
                <a:schemeClr val="accent1">
                  <a:lumMod val="20000"/>
                  <a:lumOff val="80000"/>
                </a:schemeClr>
              </a:solidFill>
              <a:latin typeface="+mn-lt"/>
              <a:ea typeface="+mn-ea"/>
              <a:cs typeface="+mn-cs"/>
            </a:endParaRPr>
          </a:p>
        </p:txBody>
      </p:sp>
      <p:sp>
        <p:nvSpPr>
          <p:cNvPr id="52" name="Text Box 172"/>
          <p:cNvSpPr txBox="1">
            <a:spLocks noChangeArrowheads="1"/>
          </p:cNvSpPr>
          <p:nvPr/>
        </p:nvSpPr>
        <p:spPr bwMode="auto">
          <a:xfrm>
            <a:off x="17405131" y="17989041"/>
            <a:ext cx="16203662" cy="616175"/>
          </a:xfrm>
          <a:prstGeom prst="rect">
            <a:avLst/>
          </a:prstGeom>
          <a:solidFill>
            <a:srgbClr val="000040"/>
          </a:solidFill>
          <a:ln w="9525">
            <a:noFill/>
            <a:miter lim="800000"/>
            <a:headEnd/>
            <a:tailEnd/>
          </a:ln>
          <a:extLst/>
        </p:spPr>
        <p:txBody>
          <a:bodyPr wrap="square" lIns="61576" tIns="30788" rIns="61576" bIns="30788">
            <a:spAutoFit/>
          </a:bodyPr>
          <a:lstStyle>
            <a:defPPr>
              <a:defRPr lang="en-US"/>
            </a:defPPr>
            <a:lvl1pPr algn="ctr" defTabSz="4389438" eaLnBrk="1" hangingPunct="1">
              <a:spcBef>
                <a:spcPct val="50000"/>
              </a:spcBef>
              <a:defRPr b="1">
                <a:solidFill>
                  <a:schemeClr val="bg1"/>
                </a:solidFill>
                <a:latin typeface="Arial" pitchFamily="34" charset="0"/>
                <a:ea typeface="ＭＳ Ｐゴシック" pitchFamily="34" charset="-128"/>
              </a:defRPr>
            </a:lvl1pPr>
            <a:lvl2pPr marL="742950" indent="-285750" defTabSz="4389438">
              <a:defRPr sz="7100">
                <a:latin typeface="Arial" pitchFamily="34" charset="0"/>
                <a:ea typeface="ＭＳ Ｐゴシック" pitchFamily="34" charset="-128"/>
              </a:defRPr>
            </a:lvl2pPr>
            <a:lvl3pPr marL="1143000" indent="-228600" defTabSz="4389438">
              <a:defRPr sz="7100">
                <a:latin typeface="Arial" pitchFamily="34" charset="0"/>
                <a:ea typeface="ＭＳ Ｐゴシック" pitchFamily="34" charset="-128"/>
              </a:defRPr>
            </a:lvl3pPr>
            <a:lvl4pPr marL="1600200" indent="-228600" defTabSz="4389438">
              <a:defRPr sz="7100">
                <a:latin typeface="Arial" pitchFamily="34" charset="0"/>
                <a:ea typeface="ＭＳ Ｐゴシック" pitchFamily="34" charset="-128"/>
              </a:defRPr>
            </a:lvl4pPr>
            <a:lvl5pPr marL="2057400" indent="-228600" defTabSz="4389438">
              <a:defRPr sz="7100">
                <a:latin typeface="Arial" pitchFamily="34" charset="0"/>
                <a:ea typeface="ＭＳ Ｐゴシック" pitchFamily="34" charset="-128"/>
              </a:defRPr>
            </a:lvl5pPr>
            <a:lvl6pPr marL="2514600" indent="-228600" defTabSz="4389438" eaLnBrk="0" fontAlgn="base" hangingPunct="0">
              <a:spcBef>
                <a:spcPct val="0"/>
              </a:spcBef>
              <a:spcAft>
                <a:spcPct val="0"/>
              </a:spcAft>
              <a:defRPr sz="7100">
                <a:latin typeface="Arial" pitchFamily="34" charset="0"/>
                <a:ea typeface="ＭＳ Ｐゴシック" pitchFamily="34" charset="-128"/>
              </a:defRPr>
            </a:lvl6pPr>
            <a:lvl7pPr marL="2971800" indent="-228600" defTabSz="4389438" eaLnBrk="0" fontAlgn="base" hangingPunct="0">
              <a:spcBef>
                <a:spcPct val="0"/>
              </a:spcBef>
              <a:spcAft>
                <a:spcPct val="0"/>
              </a:spcAft>
              <a:defRPr sz="7100">
                <a:latin typeface="Arial" pitchFamily="34" charset="0"/>
                <a:ea typeface="ＭＳ Ｐゴシック" pitchFamily="34" charset="-128"/>
              </a:defRPr>
            </a:lvl7pPr>
            <a:lvl8pPr marL="3429000" indent="-228600" defTabSz="4389438" eaLnBrk="0" fontAlgn="base" hangingPunct="0">
              <a:spcBef>
                <a:spcPct val="0"/>
              </a:spcBef>
              <a:spcAft>
                <a:spcPct val="0"/>
              </a:spcAft>
              <a:defRPr sz="7100">
                <a:latin typeface="Arial" pitchFamily="34" charset="0"/>
                <a:ea typeface="ＭＳ Ｐゴシック" pitchFamily="34" charset="-128"/>
              </a:defRPr>
            </a:lvl8pPr>
            <a:lvl9pPr marL="3886200" indent="-228600" defTabSz="4389438" eaLnBrk="0" fontAlgn="base" hangingPunct="0">
              <a:spcBef>
                <a:spcPct val="0"/>
              </a:spcBef>
              <a:spcAft>
                <a:spcPct val="0"/>
              </a:spcAft>
              <a:defRPr sz="7100">
                <a:latin typeface="Arial" pitchFamily="34" charset="0"/>
                <a:ea typeface="ＭＳ Ｐゴシック" pitchFamily="34" charset="-128"/>
              </a:defRPr>
            </a:lvl9pPr>
          </a:lstStyle>
          <a:p>
            <a:r>
              <a:rPr lang="en-US" sz="3600" dirty="0"/>
              <a:t>4</a:t>
            </a:r>
            <a:r>
              <a:rPr lang="en-US" sz="3600" dirty="0" smtClean="0"/>
              <a:t>. DIRECT COMPARISON: LL AND RMSE</a:t>
            </a:r>
            <a:endParaRPr lang="en-US" sz="3600" dirty="0"/>
          </a:p>
        </p:txBody>
      </p:sp>
      <p:pic>
        <p:nvPicPr>
          <p:cNvPr id="53" name="Picture 52" descr="25_ll_rmse_revised.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678512" y="24197871"/>
            <a:ext cx="7961891" cy="3797315"/>
          </a:xfrm>
          <a:prstGeom prst="rect">
            <a:avLst/>
          </a:prstGeom>
        </p:spPr>
      </p:pic>
      <p:sp>
        <p:nvSpPr>
          <p:cNvPr id="55" name="Rectangle 54"/>
          <p:cNvSpPr/>
          <p:nvPr/>
        </p:nvSpPr>
        <p:spPr>
          <a:xfrm>
            <a:off x="18264004" y="19653585"/>
            <a:ext cx="6880666" cy="646331"/>
          </a:xfrm>
          <a:prstGeom prst="rect">
            <a:avLst/>
          </a:prstGeom>
          <a:effectLst/>
        </p:spPr>
        <p:txBody>
          <a:bodyPr wrap="square">
            <a:spAutoFit/>
          </a:bodyPr>
          <a:lstStyle/>
          <a:p>
            <a:pPr algn="ctr"/>
            <a:r>
              <a:rPr lang="en-US" sz="3600" b="1" i="1" dirty="0" smtClean="0">
                <a:latin typeface="Candara"/>
                <a:cs typeface="Candara"/>
              </a:rPr>
              <a:t>Methodology</a:t>
            </a:r>
            <a:endParaRPr lang="en-US" sz="3600" b="1" i="1" dirty="0">
              <a:latin typeface="Candara"/>
              <a:cs typeface="Candara"/>
            </a:endParaRPr>
          </a:p>
        </p:txBody>
      </p:sp>
      <p:sp>
        <p:nvSpPr>
          <p:cNvPr id="57" name="Rectangle 56"/>
          <p:cNvSpPr/>
          <p:nvPr/>
        </p:nvSpPr>
        <p:spPr>
          <a:xfrm>
            <a:off x="17836167" y="28111842"/>
            <a:ext cx="8110350" cy="523220"/>
          </a:xfrm>
          <a:prstGeom prst="rect">
            <a:avLst/>
          </a:prstGeom>
        </p:spPr>
        <p:txBody>
          <a:bodyPr wrap="square">
            <a:spAutoFit/>
          </a:bodyPr>
          <a:lstStyle/>
          <a:p>
            <a:pPr algn="r"/>
            <a:r>
              <a:rPr lang="en-US" sz="2800" dirty="0" smtClean="0">
                <a:effectLst/>
                <a:latin typeface="Candara"/>
                <a:cs typeface="Candara"/>
              </a:rPr>
              <a:t>prior </a:t>
            </a:r>
            <a:r>
              <a:rPr lang="en-US" sz="2800" dirty="0">
                <a:effectLst/>
                <a:latin typeface="Candara"/>
                <a:cs typeface="Candara"/>
              </a:rPr>
              <a:t>= 0.564, </a:t>
            </a:r>
            <a:r>
              <a:rPr lang="en-US" sz="2800" dirty="0" smtClean="0">
                <a:effectLst/>
                <a:latin typeface="Candara"/>
                <a:cs typeface="Candara"/>
              </a:rPr>
              <a:t>learn </a:t>
            </a:r>
            <a:r>
              <a:rPr lang="en-US" sz="2800" dirty="0">
                <a:effectLst/>
                <a:latin typeface="Candara"/>
                <a:cs typeface="Candara"/>
              </a:rPr>
              <a:t>= 0.8, </a:t>
            </a:r>
            <a:r>
              <a:rPr lang="en-US" sz="2800" dirty="0" smtClean="0">
                <a:effectLst/>
                <a:latin typeface="Candara"/>
                <a:cs typeface="Candara"/>
              </a:rPr>
              <a:t>guess </a:t>
            </a:r>
            <a:r>
              <a:rPr lang="en-US" sz="2800" dirty="0">
                <a:effectLst/>
                <a:latin typeface="Candara"/>
                <a:cs typeface="Candara"/>
              </a:rPr>
              <a:t>= 0.35 </a:t>
            </a:r>
            <a:r>
              <a:rPr lang="en-US" sz="2800" dirty="0" smtClean="0">
                <a:effectLst/>
                <a:latin typeface="Candara"/>
                <a:cs typeface="Candara"/>
              </a:rPr>
              <a:t>, </a:t>
            </a:r>
            <a:r>
              <a:rPr lang="en-US" sz="2800" dirty="0">
                <a:effectLst/>
                <a:latin typeface="Candara"/>
                <a:cs typeface="Candara"/>
              </a:rPr>
              <a:t>and </a:t>
            </a:r>
            <a:r>
              <a:rPr lang="en-US" sz="2800" dirty="0" smtClean="0">
                <a:effectLst/>
                <a:latin typeface="Candara"/>
                <a:cs typeface="Candara"/>
              </a:rPr>
              <a:t>slip </a:t>
            </a:r>
            <a:r>
              <a:rPr lang="en-US" sz="2800" dirty="0">
                <a:effectLst/>
                <a:latin typeface="Candara"/>
                <a:cs typeface="Candara"/>
              </a:rPr>
              <a:t>= 0.4</a:t>
            </a:r>
          </a:p>
        </p:txBody>
      </p:sp>
      <p:sp>
        <p:nvSpPr>
          <p:cNvPr id="58" name="Rectangle 57"/>
          <p:cNvSpPr/>
          <p:nvPr/>
        </p:nvSpPr>
        <p:spPr bwMode="auto">
          <a:xfrm>
            <a:off x="17941159" y="18953396"/>
            <a:ext cx="6432331" cy="4532974"/>
          </a:xfrm>
          <a:prstGeom prst="rect">
            <a:avLst/>
          </a:prstGeom>
          <a:solidFill>
            <a:schemeClr val="bg1">
              <a:lumMod val="95000"/>
            </a:schemeClr>
          </a:solidFill>
          <a:ln w="9525" cap="flat" cmpd="sng" algn="ctr">
            <a:solidFill>
              <a:schemeClr val="bg1">
                <a:lumMod val="85000"/>
              </a:schemeClr>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endParaRPr>
          </a:p>
        </p:txBody>
      </p:sp>
      <p:sp>
        <p:nvSpPr>
          <p:cNvPr id="62" name="Rectangle 61"/>
          <p:cNvSpPr/>
          <p:nvPr/>
        </p:nvSpPr>
        <p:spPr>
          <a:xfrm>
            <a:off x="18880574" y="19098024"/>
            <a:ext cx="4562209" cy="646331"/>
          </a:xfrm>
          <a:prstGeom prst="rect">
            <a:avLst/>
          </a:prstGeom>
          <a:effectLst/>
        </p:spPr>
        <p:txBody>
          <a:bodyPr wrap="square">
            <a:spAutoFit/>
          </a:bodyPr>
          <a:lstStyle/>
          <a:p>
            <a:pPr algn="ctr"/>
            <a:r>
              <a:rPr lang="en-US" sz="3600" b="1" i="1" dirty="0" smtClean="0">
                <a:latin typeface="Candara"/>
                <a:cs typeface="Candara"/>
              </a:rPr>
              <a:t>Methodology</a:t>
            </a:r>
            <a:endParaRPr lang="en-US" sz="3600" b="1" i="1" dirty="0">
              <a:latin typeface="Candara"/>
              <a:cs typeface="Candara"/>
            </a:endParaRPr>
          </a:p>
        </p:txBody>
      </p:sp>
      <p:sp>
        <p:nvSpPr>
          <p:cNvPr id="64" name="Rectangle 63"/>
          <p:cNvSpPr/>
          <p:nvPr/>
        </p:nvSpPr>
        <p:spPr>
          <a:xfrm>
            <a:off x="18195986" y="19907819"/>
            <a:ext cx="5956787" cy="3323987"/>
          </a:xfrm>
          <a:prstGeom prst="rect">
            <a:avLst/>
          </a:prstGeom>
        </p:spPr>
        <p:txBody>
          <a:bodyPr wrap="square">
            <a:spAutoFit/>
          </a:bodyPr>
          <a:lstStyle/>
          <a:p>
            <a:pPr marL="457200" indent="-457200">
              <a:buFont typeface="Arial"/>
              <a:buChar char="•"/>
            </a:pPr>
            <a:r>
              <a:rPr lang="en-US" dirty="0">
                <a:effectLst/>
                <a:latin typeface="Candara"/>
                <a:cs typeface="Candara"/>
              </a:rPr>
              <a:t>P</a:t>
            </a:r>
            <a:r>
              <a:rPr lang="en-US" dirty="0" smtClean="0">
                <a:effectLst/>
                <a:latin typeface="Candara"/>
                <a:cs typeface="Candara"/>
              </a:rPr>
              <a:t>lotted </a:t>
            </a:r>
            <a:r>
              <a:rPr lang="en-US" dirty="0">
                <a:effectLst/>
                <a:latin typeface="Candara"/>
                <a:cs typeface="Candara"/>
              </a:rPr>
              <a:t>LL </a:t>
            </a:r>
            <a:r>
              <a:rPr lang="en-US" dirty="0" smtClean="0">
                <a:effectLst/>
                <a:latin typeface="Candara"/>
                <a:cs typeface="Candara"/>
              </a:rPr>
              <a:t>values </a:t>
            </a:r>
            <a:r>
              <a:rPr lang="en-US" dirty="0" smtClean="0">
                <a:effectLst/>
                <a:latin typeface="Candara"/>
                <a:cs typeface="Candara"/>
              </a:rPr>
              <a:t>vs RMSE values. </a:t>
            </a:r>
            <a:endParaRPr lang="en-US" dirty="0">
              <a:effectLst/>
              <a:latin typeface="Candara"/>
              <a:cs typeface="Candara"/>
            </a:endParaRPr>
          </a:p>
          <a:p>
            <a:pPr marL="457200" indent="-457200">
              <a:buFont typeface="Arial"/>
              <a:buChar char="•"/>
            </a:pPr>
            <a:r>
              <a:rPr lang="en-US" dirty="0">
                <a:effectLst/>
                <a:latin typeface="Candara"/>
                <a:cs typeface="Candara"/>
              </a:rPr>
              <a:t>L</a:t>
            </a:r>
            <a:r>
              <a:rPr lang="en-US" dirty="0" smtClean="0">
                <a:effectLst/>
                <a:latin typeface="Candara"/>
                <a:cs typeface="Candara"/>
              </a:rPr>
              <a:t>abeled </a:t>
            </a:r>
            <a:r>
              <a:rPr lang="en-US" dirty="0">
                <a:effectLst/>
                <a:latin typeface="Candara"/>
                <a:cs typeface="Candara"/>
              </a:rPr>
              <a:t>each data point by its distance to the ground truth with a color. </a:t>
            </a:r>
          </a:p>
          <a:p>
            <a:pPr marL="457200" indent="-457200">
              <a:buFont typeface="Arial"/>
              <a:buChar char="•"/>
            </a:pPr>
            <a:r>
              <a:rPr lang="en-US" dirty="0" smtClean="0">
                <a:effectLst/>
                <a:latin typeface="Candara"/>
                <a:cs typeface="Candara"/>
              </a:rPr>
              <a:t>The </a:t>
            </a:r>
            <a:r>
              <a:rPr lang="en-US" dirty="0">
                <a:effectLst/>
                <a:latin typeface="Candara"/>
                <a:cs typeface="Candara"/>
              </a:rPr>
              <a:t>range of colors is the same as used in the previous method.</a:t>
            </a:r>
          </a:p>
        </p:txBody>
      </p:sp>
      <p:sp>
        <p:nvSpPr>
          <p:cNvPr id="65" name="Rectangle 64"/>
          <p:cNvSpPr/>
          <p:nvPr/>
        </p:nvSpPr>
        <p:spPr>
          <a:xfrm>
            <a:off x="25491511" y="19093929"/>
            <a:ext cx="7829916" cy="9787295"/>
          </a:xfrm>
          <a:prstGeom prst="rect">
            <a:avLst/>
          </a:prstGeom>
        </p:spPr>
        <p:txBody>
          <a:bodyPr wrap="square">
            <a:spAutoFit/>
          </a:bodyPr>
          <a:lstStyle/>
          <a:p>
            <a:r>
              <a:rPr lang="en-US" b="1" i="1" dirty="0" smtClean="0">
                <a:latin typeface="Candara"/>
                <a:cs typeface="Candara"/>
              </a:rPr>
              <a:t>Results</a:t>
            </a:r>
          </a:p>
          <a:p>
            <a:endParaRPr lang="en-US" sz="800" b="1" i="1" dirty="0">
              <a:latin typeface="Candara"/>
              <a:cs typeface="Candara"/>
            </a:endParaRPr>
          </a:p>
          <a:p>
            <a:pPr marL="457200" indent="-457200">
              <a:buFont typeface="Arial"/>
              <a:buChar char="•"/>
            </a:pPr>
            <a:r>
              <a:rPr lang="en-US" dirty="0" smtClean="0">
                <a:effectLst/>
                <a:latin typeface="Candara"/>
                <a:cs typeface="Candara"/>
              </a:rPr>
              <a:t>LL </a:t>
            </a:r>
            <a:r>
              <a:rPr lang="en-US" dirty="0">
                <a:effectLst/>
                <a:latin typeface="Candara"/>
                <a:cs typeface="Candara"/>
              </a:rPr>
              <a:t>values and RMSE values correlate </a:t>
            </a:r>
            <a:r>
              <a:rPr lang="en-US" dirty="0" smtClean="0">
                <a:effectLst/>
                <a:latin typeface="Candara"/>
                <a:cs typeface="Candara"/>
              </a:rPr>
              <a:t>logarithmically</a:t>
            </a:r>
            <a:r>
              <a:rPr lang="en-US" dirty="0">
                <a:effectLst/>
                <a:latin typeface="Candara"/>
                <a:cs typeface="Candara"/>
              </a:rPr>
              <a:t>. </a:t>
            </a:r>
            <a:endParaRPr lang="en-US" dirty="0" smtClean="0">
              <a:effectLst/>
              <a:latin typeface="Candara"/>
              <a:cs typeface="Candara"/>
            </a:endParaRPr>
          </a:p>
          <a:p>
            <a:pPr marL="457200" indent="-457200">
              <a:buFont typeface="Arial"/>
              <a:buChar char="•"/>
            </a:pPr>
            <a:r>
              <a:rPr lang="en-US" dirty="0" smtClean="0">
                <a:effectLst/>
                <a:latin typeface="Candara"/>
                <a:cs typeface="Candara"/>
              </a:rPr>
              <a:t>A secondary </a:t>
            </a:r>
            <a:r>
              <a:rPr lang="en-US" dirty="0">
                <a:effectLst/>
                <a:latin typeface="Candara"/>
                <a:cs typeface="Candara"/>
              </a:rPr>
              <a:t>curve, </a:t>
            </a:r>
            <a:r>
              <a:rPr lang="en-US" dirty="0" smtClean="0">
                <a:effectLst/>
                <a:latin typeface="Candara"/>
                <a:cs typeface="Candara"/>
              </a:rPr>
              <a:t>the “hook”, </a:t>
            </a:r>
            <a:r>
              <a:rPr lang="en-US" dirty="0">
                <a:effectLst/>
                <a:latin typeface="Candara"/>
                <a:cs typeface="Candara"/>
              </a:rPr>
              <a:t>is observed in varying sizes among </a:t>
            </a:r>
            <a:r>
              <a:rPr lang="en-US" dirty="0" smtClean="0">
                <a:effectLst/>
                <a:latin typeface="Candara"/>
                <a:cs typeface="Candara"/>
              </a:rPr>
              <a:t>datasets.</a:t>
            </a:r>
          </a:p>
          <a:p>
            <a:pPr marL="457200" indent="-457200">
              <a:buFont typeface="Arial"/>
              <a:buChar char="•"/>
            </a:pPr>
            <a:r>
              <a:rPr lang="en-US" dirty="0">
                <a:effectLst/>
                <a:latin typeface="Candara"/>
                <a:cs typeface="Candara"/>
              </a:rPr>
              <a:t>W</a:t>
            </a:r>
            <a:r>
              <a:rPr lang="en-US" dirty="0" smtClean="0">
                <a:effectLst/>
                <a:latin typeface="Candara"/>
                <a:cs typeface="Candara"/>
              </a:rPr>
              <a:t>hen </a:t>
            </a:r>
            <a:r>
              <a:rPr lang="en-US" dirty="0">
                <a:effectLst/>
                <a:latin typeface="Candara"/>
                <a:cs typeface="Candara"/>
              </a:rPr>
              <a:t>we look at a fixed LL value with varied RMSE </a:t>
            </a:r>
            <a:r>
              <a:rPr lang="en-US" dirty="0" smtClean="0">
                <a:effectLst/>
                <a:latin typeface="Candara"/>
                <a:cs typeface="Candara"/>
              </a:rPr>
              <a:t>values: </a:t>
            </a:r>
          </a:p>
          <a:p>
            <a:pPr marL="914400" lvl="1" indent="-457200">
              <a:buFont typeface="Arial"/>
              <a:buChar char="•"/>
            </a:pPr>
            <a:r>
              <a:rPr lang="en-US" dirty="0">
                <a:effectLst/>
                <a:latin typeface="Candara"/>
                <a:cs typeface="Candara"/>
              </a:rPr>
              <a:t>M</a:t>
            </a:r>
            <a:r>
              <a:rPr lang="en-US" dirty="0" smtClean="0">
                <a:effectLst/>
                <a:latin typeface="Candara"/>
                <a:cs typeface="Candara"/>
              </a:rPr>
              <a:t>ost </a:t>
            </a:r>
            <a:r>
              <a:rPr lang="en-US" dirty="0">
                <a:effectLst/>
                <a:latin typeface="Candara"/>
                <a:cs typeface="Candara"/>
              </a:rPr>
              <a:t>points in the hook have higher -RMSE values and are closer to the ground truth than do the points in the main curve. </a:t>
            </a:r>
            <a:endParaRPr lang="en-US" dirty="0" smtClean="0">
              <a:effectLst/>
              <a:latin typeface="Candara"/>
              <a:cs typeface="Candara"/>
            </a:endParaRPr>
          </a:p>
          <a:p>
            <a:pPr marL="914400" lvl="1" indent="-457200">
              <a:buFont typeface="Arial"/>
              <a:buChar char="•"/>
            </a:pPr>
            <a:r>
              <a:rPr lang="en-US" dirty="0" smtClean="0">
                <a:effectLst/>
                <a:latin typeface="Candara"/>
                <a:cs typeface="Candara"/>
              </a:rPr>
              <a:t>However</a:t>
            </a:r>
            <a:r>
              <a:rPr lang="en-US" dirty="0">
                <a:effectLst/>
                <a:latin typeface="Candara"/>
                <a:cs typeface="Candara"/>
              </a:rPr>
              <a:t>, this same pattern is not seen for a fixed RMSE value with varied LL values. </a:t>
            </a:r>
            <a:endParaRPr lang="en-US" dirty="0" smtClean="0">
              <a:effectLst/>
              <a:latin typeface="Candara"/>
              <a:cs typeface="Candara"/>
            </a:endParaRPr>
          </a:p>
          <a:p>
            <a:pPr marL="457200" indent="-457200">
              <a:buFont typeface="Arial"/>
              <a:buChar char="•"/>
            </a:pPr>
            <a:r>
              <a:rPr lang="en-US" dirty="0" smtClean="0">
                <a:effectLst/>
                <a:latin typeface="Candara"/>
                <a:cs typeface="Candara"/>
              </a:rPr>
              <a:t>After </a:t>
            </a:r>
            <a:r>
              <a:rPr lang="en-US" dirty="0">
                <a:effectLst/>
                <a:latin typeface="Candara"/>
                <a:cs typeface="Candara"/>
              </a:rPr>
              <a:t>the curve and hook converge, </a:t>
            </a:r>
            <a:r>
              <a:rPr lang="en-US" dirty="0" smtClean="0">
                <a:effectLst/>
                <a:latin typeface="Candara"/>
                <a:cs typeface="Candara"/>
              </a:rPr>
              <a:t>both </a:t>
            </a:r>
            <a:r>
              <a:rPr lang="en-US" dirty="0">
                <a:effectLst/>
                <a:latin typeface="Candara"/>
                <a:cs typeface="Candara"/>
              </a:rPr>
              <a:t>RMSE and LL </a:t>
            </a:r>
            <a:r>
              <a:rPr lang="en-US" dirty="0" smtClean="0">
                <a:effectLst/>
                <a:latin typeface="Candara"/>
                <a:cs typeface="Candara"/>
              </a:rPr>
              <a:t>give </a:t>
            </a:r>
            <a:r>
              <a:rPr lang="en-US" dirty="0">
                <a:effectLst/>
                <a:latin typeface="Candara"/>
                <a:cs typeface="Candara"/>
              </a:rPr>
              <a:t>similar estimates of the ground truth. However, for a portion of the graph before this point, RMSE is a better predictor of ground truth values. </a:t>
            </a:r>
          </a:p>
          <a:p>
            <a:pPr marL="457200" indent="-457200">
              <a:buFont typeface="Arial"/>
              <a:buChar char="•"/>
            </a:pPr>
            <a:endParaRPr lang="en-US" dirty="0">
              <a:effectLst/>
              <a:latin typeface="Candara"/>
              <a:cs typeface="Candara"/>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3_Pixel">
  <a:themeElements>
    <a:clrScheme name="Pixel 12">
      <a:dk1>
        <a:srgbClr val="000000"/>
      </a:dk1>
      <a:lt1>
        <a:srgbClr val="FFFFFF"/>
      </a:lt1>
      <a:dk2>
        <a:srgbClr val="FFFFFF"/>
      </a:dk2>
      <a:lt2>
        <a:srgbClr val="808080"/>
      </a:lt2>
      <a:accent1>
        <a:srgbClr val="000080"/>
      </a:accent1>
      <a:accent2>
        <a:srgbClr val="9999CC"/>
      </a:accent2>
      <a:accent3>
        <a:srgbClr val="FFFFFF"/>
      </a:accent3>
      <a:accent4>
        <a:srgbClr val="000000"/>
      </a:accent4>
      <a:accent5>
        <a:srgbClr val="AAAAC0"/>
      </a:accent5>
      <a:accent6>
        <a:srgbClr val="8A8AB9"/>
      </a:accent6>
      <a:hlink>
        <a:srgbClr val="CCCCE6"/>
      </a:hlink>
      <a:folHlink>
        <a:srgbClr val="B2B2B2"/>
      </a:folHlink>
    </a:clrScheme>
    <a:fontScheme name="Custom 1">
      <a:majorFont>
        <a:latin typeface="Century Gothic"/>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a:ln>
              <a:noFill/>
            </a:ln>
            <a:solidFill>
              <a:schemeClr val="tx1"/>
            </a:solidFill>
            <a:effectLst>
              <a:outerShdw blurRad="38100" dist="38100" dir="2700000" algn="tl">
                <a:srgbClr val="000000">
                  <a:alpha val="43137"/>
                </a:srgbClr>
              </a:outerShdw>
            </a:effectLst>
            <a:latin typeface="Times" pitchFamily="-107" charset="0"/>
          </a:defRPr>
        </a:defPPr>
      </a:lstStyle>
    </a:lnDef>
  </a:objectDefaults>
  <a:extraClrSchemeLst>
    <a:extraClrScheme>
      <a:clrScheme name="Pixel 1">
        <a:dk1>
          <a:srgbClr val="666699"/>
        </a:dk1>
        <a:lt1>
          <a:srgbClr val="FFFFFF"/>
        </a:lt1>
        <a:dk2>
          <a:srgbClr val="000066"/>
        </a:dk2>
        <a:lt2>
          <a:srgbClr val="FFFFFF"/>
        </a:lt2>
        <a:accent1>
          <a:srgbClr val="0066FF"/>
        </a:accent1>
        <a:accent2>
          <a:srgbClr val="3333FF"/>
        </a:accent2>
        <a:accent3>
          <a:srgbClr val="AAAAB8"/>
        </a:accent3>
        <a:accent4>
          <a:srgbClr val="DADADA"/>
        </a:accent4>
        <a:accent5>
          <a:srgbClr val="AAB8FF"/>
        </a:accent5>
        <a:accent6>
          <a:srgbClr val="2D2DE7"/>
        </a:accent6>
        <a:hlink>
          <a:srgbClr val="0000CC"/>
        </a:hlink>
        <a:folHlink>
          <a:srgbClr val="B2B2B2"/>
        </a:folHlink>
      </a:clrScheme>
      <a:clrMap bg1="dk2" tx1="lt1" bg2="dk1" tx2="lt2" accent1="accent1" accent2="accent2" accent3="accent3" accent4="accent4" accent5="accent5" accent6="accent6" hlink="hlink" folHlink="folHlink"/>
    </a:extraClrScheme>
    <a:extraClrScheme>
      <a:clrScheme name="Pixel 2">
        <a:dk1>
          <a:srgbClr val="000000"/>
        </a:dk1>
        <a:lt1>
          <a:srgbClr val="FFFFFF"/>
        </a:lt1>
        <a:dk2>
          <a:srgbClr val="334B49"/>
        </a:dk2>
        <a:lt2>
          <a:srgbClr val="FFFFFF"/>
        </a:lt2>
        <a:accent1>
          <a:srgbClr val="009999"/>
        </a:accent1>
        <a:accent2>
          <a:srgbClr val="008080"/>
        </a:accent2>
        <a:accent3>
          <a:srgbClr val="ADB1B1"/>
        </a:accent3>
        <a:accent4>
          <a:srgbClr val="DADADA"/>
        </a:accent4>
        <a:accent5>
          <a:srgbClr val="AACACA"/>
        </a:accent5>
        <a:accent6>
          <a:srgbClr val="007373"/>
        </a:accent6>
        <a:hlink>
          <a:srgbClr val="006666"/>
        </a:hlink>
        <a:folHlink>
          <a:srgbClr val="B2B2B2"/>
        </a:folHlink>
      </a:clrScheme>
      <a:clrMap bg1="dk2" tx1="lt1" bg2="dk1" tx2="lt2" accent1="accent1" accent2="accent2" accent3="accent3" accent4="accent4" accent5="accent5" accent6="accent6" hlink="hlink" folHlink="folHlink"/>
    </a:extraClrScheme>
    <a:extraClrScheme>
      <a:clrScheme name="Pixel 3">
        <a:dk1>
          <a:srgbClr val="000000"/>
        </a:dk1>
        <a:lt1>
          <a:srgbClr val="FFFFFF"/>
        </a:lt1>
        <a:dk2>
          <a:srgbClr val="FFFFFF"/>
        </a:dk2>
        <a:lt2>
          <a:srgbClr val="808080"/>
        </a:lt2>
        <a:accent1>
          <a:srgbClr val="FF9900"/>
        </a:accent1>
        <a:accent2>
          <a:srgbClr val="FCB138"/>
        </a:accent2>
        <a:accent3>
          <a:srgbClr val="FFFFFF"/>
        </a:accent3>
        <a:accent4>
          <a:srgbClr val="000000"/>
        </a:accent4>
        <a:accent5>
          <a:srgbClr val="FFCAAA"/>
        </a:accent5>
        <a:accent6>
          <a:srgbClr val="E4A032"/>
        </a:accent6>
        <a:hlink>
          <a:srgbClr val="FCC66E"/>
        </a:hlink>
        <a:folHlink>
          <a:srgbClr val="B2B2B2"/>
        </a:folHlink>
      </a:clrScheme>
      <a:clrMap bg1="lt1" tx1="dk1" bg2="lt2" tx2="dk2" accent1="accent1" accent2="accent2" accent3="accent3" accent4="accent4" accent5="accent5" accent6="accent6" hlink="hlink" folHlink="folHlink"/>
    </a:extraClrScheme>
    <a:extraClrScheme>
      <a:clrScheme name="Pixel 4">
        <a:dk1>
          <a:srgbClr val="000000"/>
        </a:dk1>
        <a:lt1>
          <a:srgbClr val="FFFFFF"/>
        </a:lt1>
        <a:dk2>
          <a:srgbClr val="FFFFFF"/>
        </a:dk2>
        <a:lt2>
          <a:srgbClr val="808080"/>
        </a:lt2>
        <a:accent1>
          <a:srgbClr val="440044"/>
        </a:accent1>
        <a:accent2>
          <a:srgbClr val="790571"/>
        </a:accent2>
        <a:accent3>
          <a:srgbClr val="FFFFFF"/>
        </a:accent3>
        <a:accent4>
          <a:srgbClr val="000000"/>
        </a:accent4>
        <a:accent5>
          <a:srgbClr val="B0AAB0"/>
        </a:accent5>
        <a:accent6>
          <a:srgbClr val="6D0466"/>
        </a:accent6>
        <a:hlink>
          <a:srgbClr val="9F839F"/>
        </a:hlink>
        <a:folHlink>
          <a:srgbClr val="B2B2B2"/>
        </a:folHlink>
      </a:clrScheme>
      <a:clrMap bg1="lt1" tx1="dk1" bg2="lt2" tx2="dk2" accent1="accent1" accent2="accent2" accent3="accent3" accent4="accent4" accent5="accent5" accent6="accent6" hlink="hlink" folHlink="folHlink"/>
    </a:extraClrScheme>
    <a:extraClrScheme>
      <a:clrScheme name="Pixel 5">
        <a:dk1>
          <a:srgbClr val="000000"/>
        </a:dk1>
        <a:lt1>
          <a:srgbClr val="FFFFFF"/>
        </a:lt1>
        <a:dk2>
          <a:srgbClr val="FFFFFF"/>
        </a:dk2>
        <a:lt2>
          <a:srgbClr val="666699"/>
        </a:lt2>
        <a:accent1>
          <a:srgbClr val="779F92"/>
        </a:accent1>
        <a:accent2>
          <a:srgbClr val="9DC2D7"/>
        </a:accent2>
        <a:accent3>
          <a:srgbClr val="FFFFFF"/>
        </a:accent3>
        <a:accent4>
          <a:srgbClr val="000000"/>
        </a:accent4>
        <a:accent5>
          <a:srgbClr val="BDCDC7"/>
        </a:accent5>
        <a:accent6>
          <a:srgbClr val="8EB0C3"/>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ixel 6">
        <a:dk1>
          <a:srgbClr val="6A0000"/>
        </a:dk1>
        <a:lt1>
          <a:srgbClr val="FFFFFF"/>
        </a:lt1>
        <a:dk2>
          <a:srgbClr val="FFFFFF"/>
        </a:dk2>
        <a:lt2>
          <a:srgbClr val="666699"/>
        </a:lt2>
        <a:accent1>
          <a:srgbClr val="CC3300"/>
        </a:accent1>
        <a:accent2>
          <a:srgbClr val="CC6600"/>
        </a:accent2>
        <a:accent3>
          <a:srgbClr val="FFFFFF"/>
        </a:accent3>
        <a:accent4>
          <a:srgbClr val="590000"/>
        </a:accent4>
        <a:accent5>
          <a:srgbClr val="E2ADAA"/>
        </a:accent5>
        <a:accent6>
          <a:srgbClr val="B95C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Pixel 7">
        <a:dk1>
          <a:srgbClr val="4F4F77"/>
        </a:dk1>
        <a:lt1>
          <a:srgbClr val="FFFFFF"/>
        </a:lt1>
        <a:dk2>
          <a:srgbClr val="4A7911"/>
        </a:dk2>
        <a:lt2>
          <a:srgbClr val="FFFFFF"/>
        </a:lt2>
        <a:accent1>
          <a:srgbClr val="336600"/>
        </a:accent1>
        <a:accent2>
          <a:srgbClr val="669900"/>
        </a:accent2>
        <a:accent3>
          <a:srgbClr val="B1BEAA"/>
        </a:accent3>
        <a:accent4>
          <a:srgbClr val="DADADA"/>
        </a:accent4>
        <a:accent5>
          <a:srgbClr val="ADB8AA"/>
        </a:accent5>
        <a:accent6>
          <a:srgbClr val="5C8A00"/>
        </a:accent6>
        <a:hlink>
          <a:srgbClr val="99CC00"/>
        </a:hlink>
        <a:folHlink>
          <a:srgbClr val="B2B2B2"/>
        </a:folHlink>
      </a:clrScheme>
      <a:clrMap bg1="dk2" tx1="lt1" bg2="dk1" tx2="lt2" accent1="accent1" accent2="accent2" accent3="accent3" accent4="accent4" accent5="accent5" accent6="accent6" hlink="hlink" folHlink="folHlink"/>
    </a:extraClrScheme>
    <a:extraClrScheme>
      <a:clrScheme name="Pixel 8">
        <a:dk1>
          <a:srgbClr val="003300"/>
        </a:dk1>
        <a:lt1>
          <a:srgbClr val="FFFFFF"/>
        </a:lt1>
        <a:dk2>
          <a:srgbClr val="FFFFFF"/>
        </a:dk2>
        <a:lt2>
          <a:srgbClr val="4F4F77"/>
        </a:lt2>
        <a:accent1>
          <a:srgbClr val="336600"/>
        </a:accent1>
        <a:accent2>
          <a:srgbClr val="669900"/>
        </a:accent2>
        <a:accent3>
          <a:srgbClr val="FFFFFF"/>
        </a:accent3>
        <a:accent4>
          <a:srgbClr val="002A00"/>
        </a:accent4>
        <a:accent5>
          <a:srgbClr val="ADB8AA"/>
        </a:accent5>
        <a:accent6>
          <a:srgbClr val="5C8A00"/>
        </a:accent6>
        <a:hlink>
          <a:srgbClr val="99CC00"/>
        </a:hlink>
        <a:folHlink>
          <a:srgbClr val="B2B2B2"/>
        </a:folHlink>
      </a:clrScheme>
      <a:clrMap bg1="lt1" tx1="dk1" bg2="lt2" tx2="dk2" accent1="accent1" accent2="accent2" accent3="accent3" accent4="accent4" accent5="accent5" accent6="accent6" hlink="hlink" folHlink="folHlink"/>
    </a:extraClrScheme>
    <a:extraClrScheme>
      <a:clrScheme name="Pixel 9">
        <a:dk1>
          <a:srgbClr val="808080"/>
        </a:dk1>
        <a:lt1>
          <a:srgbClr val="FFFFFF"/>
        </a:lt1>
        <a:dk2>
          <a:srgbClr val="2F978D"/>
        </a:dk2>
        <a:lt2>
          <a:srgbClr val="FFFFFF"/>
        </a:lt2>
        <a:accent1>
          <a:srgbClr val="008080"/>
        </a:accent1>
        <a:accent2>
          <a:srgbClr val="009999"/>
        </a:accent2>
        <a:accent3>
          <a:srgbClr val="ADC9C5"/>
        </a:accent3>
        <a:accent4>
          <a:srgbClr val="DADADA"/>
        </a:accent4>
        <a:accent5>
          <a:srgbClr val="AAC0C0"/>
        </a:accent5>
        <a:accent6>
          <a:srgbClr val="008A8A"/>
        </a:accent6>
        <a:hlink>
          <a:srgbClr val="70CAC6"/>
        </a:hlink>
        <a:folHlink>
          <a:srgbClr val="B2B2B2"/>
        </a:folHlink>
      </a:clrScheme>
      <a:clrMap bg1="dk2" tx1="lt1" bg2="dk1" tx2="lt2" accent1="accent1" accent2="accent2" accent3="accent3" accent4="accent4" accent5="accent5" accent6="accent6" hlink="hlink" folHlink="folHlink"/>
    </a:extraClrScheme>
    <a:extraClrScheme>
      <a:clrScheme name="Pixel 10">
        <a:dk1>
          <a:srgbClr val="4F4F77"/>
        </a:dk1>
        <a:lt1>
          <a:srgbClr val="FFFFFF"/>
        </a:lt1>
        <a:dk2>
          <a:srgbClr val="330000"/>
        </a:dk2>
        <a:lt2>
          <a:srgbClr val="FFFFFF"/>
        </a:lt2>
        <a:accent1>
          <a:srgbClr val="822504"/>
        </a:accent1>
        <a:accent2>
          <a:srgbClr val="9E2A06"/>
        </a:accent2>
        <a:accent3>
          <a:srgbClr val="ADAAAA"/>
        </a:accent3>
        <a:accent4>
          <a:srgbClr val="DADADA"/>
        </a:accent4>
        <a:accent5>
          <a:srgbClr val="C1ACAA"/>
        </a:accent5>
        <a:accent6>
          <a:srgbClr val="8F2505"/>
        </a:accent6>
        <a:hlink>
          <a:srgbClr val="7C0704"/>
        </a:hlink>
        <a:folHlink>
          <a:srgbClr val="B2B2B2"/>
        </a:folHlink>
      </a:clrScheme>
      <a:clrMap bg1="dk2" tx1="lt1" bg2="dk1" tx2="lt2" accent1="accent1" accent2="accent2" accent3="accent3" accent4="accent4" accent5="accent5" accent6="accent6" hlink="hlink" folHlink="folHlink"/>
    </a:extraClrScheme>
    <a:extraClrScheme>
      <a:clrScheme name="Pixel 11">
        <a:dk1>
          <a:srgbClr val="333333"/>
        </a:dk1>
        <a:lt1>
          <a:srgbClr val="FFFFFF"/>
        </a:lt1>
        <a:dk2>
          <a:srgbClr val="333399"/>
        </a:dk2>
        <a:lt2>
          <a:srgbClr val="FFFFFF"/>
        </a:lt2>
        <a:accent1>
          <a:srgbClr val="006699"/>
        </a:accent1>
        <a:accent2>
          <a:srgbClr val="0386AF"/>
        </a:accent2>
        <a:accent3>
          <a:srgbClr val="ADADCA"/>
        </a:accent3>
        <a:accent4>
          <a:srgbClr val="DADADA"/>
        </a:accent4>
        <a:accent5>
          <a:srgbClr val="AAB8CA"/>
        </a:accent5>
        <a:accent6>
          <a:srgbClr val="02799E"/>
        </a:accent6>
        <a:hlink>
          <a:srgbClr val="6699FF"/>
        </a:hlink>
        <a:folHlink>
          <a:srgbClr val="B2B2B2"/>
        </a:folHlink>
      </a:clrScheme>
      <a:clrMap bg1="dk2" tx1="lt1" bg2="dk1" tx2="lt2" accent1="accent1" accent2="accent2" accent3="accent3" accent4="accent4" accent5="accent5" accent6="accent6" hlink="hlink" folHlink="folHlink"/>
    </a:extraClrScheme>
    <a:extraClrScheme>
      <a:clrScheme name="Pixel 12">
        <a:dk1>
          <a:srgbClr val="000000"/>
        </a:dk1>
        <a:lt1>
          <a:srgbClr val="FFFFFF"/>
        </a:lt1>
        <a:dk2>
          <a:srgbClr val="FFFFFF"/>
        </a:dk2>
        <a:lt2>
          <a:srgbClr val="808080"/>
        </a:lt2>
        <a:accent1>
          <a:srgbClr val="000080"/>
        </a:accent1>
        <a:accent2>
          <a:srgbClr val="9999CC"/>
        </a:accent2>
        <a:accent3>
          <a:srgbClr val="FFFFFF"/>
        </a:accent3>
        <a:accent4>
          <a:srgbClr val="000000"/>
        </a:accent4>
        <a:accent5>
          <a:srgbClr val="AAAAC0"/>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36884</TotalTime>
  <Words>894</Words>
  <Application>Microsoft Office PowerPoint</Application>
  <PresentationFormat>Custom</PresentationFormat>
  <Paragraphs>98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3_Pixel</vt:lpstr>
      <vt:lpstr>PowerPoint Presentation</vt:lpstr>
    </vt:vector>
  </TitlesOfParts>
  <Company>David Patterson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Berkeley View:  A New Framework &amp; a New Platform for Parallel Research</dc:title>
  <dc:creator>JacksonGL</dc:creator>
  <cp:lastModifiedBy>Qualcomm User</cp:lastModifiedBy>
  <cp:revision>1426</cp:revision>
  <cp:lastPrinted>2013-12-10T23:25:50Z</cp:lastPrinted>
  <dcterms:created xsi:type="dcterms:W3CDTF">2008-12-03T20:36:32Z</dcterms:created>
  <dcterms:modified xsi:type="dcterms:W3CDTF">2014-07-02T06:49:45Z</dcterms:modified>
</cp:coreProperties>
</file>