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6" r:id="rId7"/>
    <p:sldId id="267" r:id="rId8"/>
    <p:sldId id="274" r:id="rId9"/>
    <p:sldId id="273" r:id="rId10"/>
    <p:sldId id="269" r:id="rId11"/>
    <p:sldId id="270" r:id="rId12"/>
    <p:sldId id="275" r:id="rId13"/>
    <p:sldId id="271" r:id="rId14"/>
    <p:sldId id="276" r:id="rId15"/>
    <p:sldId id="272" r:id="rId16"/>
    <p:sldId id="261" r:id="rId17"/>
    <p:sldId id="262" r:id="rId18"/>
    <p:sldId id="263" r:id="rId19"/>
    <p:sldId id="260" r:id="rId20"/>
    <p:sldId id="264" r:id="rId21"/>
  </p:sldIdLst>
  <p:sldSz cx="12192000" cy="6858000"/>
  <p:notesSz cx="6858000" cy="9144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4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EC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s-EC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8B53A-D064-4533-B4BD-808C1F2DB751}" type="datetimeFigureOut">
              <a:rPr lang="es-EC" smtClean="0"/>
              <a:t>21/1/2019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05E64-FA66-4B49-988A-74EA0B0D095F}" type="slidenum">
              <a:rPr lang="es-EC" smtClean="0"/>
              <a:t>‹#›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248932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C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C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8B53A-D064-4533-B4BD-808C1F2DB751}" type="datetimeFigureOut">
              <a:rPr lang="es-EC" smtClean="0"/>
              <a:t>21/1/2019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05E64-FA66-4B49-988A-74EA0B0D095F}" type="slidenum">
              <a:rPr lang="es-EC" smtClean="0"/>
              <a:t>‹#›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254049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EC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C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8B53A-D064-4533-B4BD-808C1F2DB751}" type="datetimeFigureOut">
              <a:rPr lang="es-EC" smtClean="0"/>
              <a:t>21/1/2019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05E64-FA66-4B49-988A-74EA0B0D095F}" type="slidenum">
              <a:rPr lang="es-EC" smtClean="0"/>
              <a:t>‹#›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963953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C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C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8B53A-D064-4533-B4BD-808C1F2DB751}" type="datetimeFigureOut">
              <a:rPr lang="es-EC" smtClean="0"/>
              <a:t>21/1/2019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05E64-FA66-4B49-988A-74EA0B0D095F}" type="slidenum">
              <a:rPr lang="es-EC" smtClean="0"/>
              <a:t>‹#›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320419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EC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8B53A-D064-4533-B4BD-808C1F2DB751}" type="datetimeFigureOut">
              <a:rPr lang="es-EC" smtClean="0"/>
              <a:t>21/1/2019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05E64-FA66-4B49-988A-74EA0B0D095F}" type="slidenum">
              <a:rPr lang="es-EC" smtClean="0"/>
              <a:t>‹#›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89953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C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C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C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8B53A-D064-4533-B4BD-808C1F2DB751}" type="datetimeFigureOut">
              <a:rPr lang="es-EC" smtClean="0"/>
              <a:t>21/1/2019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05E64-FA66-4B49-988A-74EA0B0D095F}" type="slidenum">
              <a:rPr lang="es-EC" smtClean="0"/>
              <a:t>‹#›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021236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EC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C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C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8B53A-D064-4533-B4BD-808C1F2DB751}" type="datetimeFigureOut">
              <a:rPr lang="es-EC" smtClean="0"/>
              <a:t>21/1/2019</a:t>
            </a:fld>
            <a:endParaRPr lang="es-EC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05E64-FA66-4B49-988A-74EA0B0D095F}" type="slidenum">
              <a:rPr lang="es-EC" smtClean="0"/>
              <a:t>‹#›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069434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C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8B53A-D064-4533-B4BD-808C1F2DB751}" type="datetimeFigureOut">
              <a:rPr lang="es-EC" smtClean="0"/>
              <a:t>21/1/2019</a:t>
            </a:fld>
            <a:endParaRPr lang="es-EC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05E64-FA66-4B49-988A-74EA0B0D095F}" type="slidenum">
              <a:rPr lang="es-EC" smtClean="0"/>
              <a:t>‹#›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973992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8B53A-D064-4533-B4BD-808C1F2DB751}" type="datetimeFigureOut">
              <a:rPr lang="es-EC" smtClean="0"/>
              <a:t>21/1/2019</a:t>
            </a:fld>
            <a:endParaRPr lang="es-EC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05E64-FA66-4B49-988A-74EA0B0D095F}" type="slidenum">
              <a:rPr lang="es-EC" smtClean="0"/>
              <a:t>‹#›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713672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EC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C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8B53A-D064-4533-B4BD-808C1F2DB751}" type="datetimeFigureOut">
              <a:rPr lang="es-EC" smtClean="0"/>
              <a:t>21/1/2019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05E64-FA66-4B49-988A-74EA0B0D095F}" type="slidenum">
              <a:rPr lang="es-EC" smtClean="0"/>
              <a:t>‹#›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228719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EC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C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8B53A-D064-4533-B4BD-808C1F2DB751}" type="datetimeFigureOut">
              <a:rPr lang="es-EC" smtClean="0"/>
              <a:t>21/1/2019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05E64-FA66-4B49-988A-74EA0B0D095F}" type="slidenum">
              <a:rPr lang="es-EC" smtClean="0"/>
              <a:t>‹#›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996445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EC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C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B8B53A-D064-4533-B4BD-808C1F2DB751}" type="datetimeFigureOut">
              <a:rPr lang="es-EC" smtClean="0"/>
              <a:t>21/1/2019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405E64-FA66-4B49-988A-74EA0B0D095F}" type="slidenum">
              <a:rPr lang="es-EC" smtClean="0"/>
              <a:t>‹#›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762398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C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emprenderalia.com/wp-content/uploads/webframeworks.png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s://cdn-images-1.medium.com/max/1600/1*DSk-i_1nOCIEvsM8UpJ5bg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0757" y="1147877"/>
            <a:ext cx="9246577" cy="4807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625975"/>
            <a:ext cx="9144000" cy="854483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Desarrollo</a:t>
            </a:r>
            <a:r>
              <a:rPr lang="en-US" dirty="0" smtClean="0"/>
              <a:t> WEB</a:t>
            </a:r>
            <a:endParaRPr lang="es-EC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2046" y="5955008"/>
            <a:ext cx="9144000" cy="456156"/>
          </a:xfrm>
        </p:spPr>
        <p:txBody>
          <a:bodyPr/>
          <a:lstStyle/>
          <a:p>
            <a:r>
              <a:rPr lang="en-US" dirty="0" smtClean="0"/>
              <a:t>VUMI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2744894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ttps://cdn-images-1.medium.com/max/1250/1*_wZhhTstI_DCebB2fK2c5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095" y="1112203"/>
            <a:ext cx="10467975" cy="4552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3173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https://cdn-images-1.medium.com/max/1250/1*V7TMAzvhW7_cn9FbkKqOcQ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419"/>
          <a:stretch/>
        </p:blipFill>
        <p:spPr bwMode="auto">
          <a:xfrm>
            <a:off x="699134" y="679269"/>
            <a:ext cx="11272472" cy="5608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1349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https://cdn-images-1.medium.com/max/1250/1*V7TMAzvhW7_cn9FbkKqOcQ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771"/>
          <a:stretch/>
        </p:blipFill>
        <p:spPr bwMode="auto">
          <a:xfrm>
            <a:off x="1514042" y="1036321"/>
            <a:ext cx="9188791" cy="5129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0884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https://cdn-images-1.medium.com/max/1250/1*0kf59M9bNuEIRNDaj54QvQ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236"/>
          <a:stretch/>
        </p:blipFill>
        <p:spPr bwMode="auto">
          <a:xfrm>
            <a:off x="3013165" y="113212"/>
            <a:ext cx="6230158" cy="6236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2837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https://cdn-images-1.medium.com/max/1250/1*0kf59M9bNuEIRNDaj54QvQ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289"/>
          <a:stretch/>
        </p:blipFill>
        <p:spPr bwMode="auto">
          <a:xfrm>
            <a:off x="2271758" y="853440"/>
            <a:ext cx="7511103" cy="5499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2242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https://cdn-images-1.medium.com/max/1600/1*DSk-i_1nOCIEvsM8UpJ5bg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514" y="1375955"/>
            <a:ext cx="9246577" cy="4807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34864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264" y="234214"/>
            <a:ext cx="10754553" cy="6623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3524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719" y="271048"/>
            <a:ext cx="11449050" cy="401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1528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249" y="270427"/>
            <a:ext cx="11296650" cy="466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6083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387" y="371475"/>
            <a:ext cx="11325225" cy="611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741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762" y="419100"/>
            <a:ext cx="9896475" cy="601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840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907177" y="2022467"/>
            <a:ext cx="7637417" cy="452431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C" altLang="es-EC" sz="2000" b="0" i="0" u="none" strike="noStrike" cap="none" normalizeH="0" baseline="0" dirty="0" err="1" smtClean="0">
                <a:ln>
                  <a:noFill/>
                </a:ln>
                <a:solidFill>
                  <a:srgbClr val="303336"/>
                </a:solidFill>
                <a:effectLst/>
                <a:latin typeface="Georgia" panose="02040502050405020303" pitchFamily="18" charset="0"/>
                <a:cs typeface="Arial" panose="020B0604020202020204" pitchFamily="34" charset="0"/>
              </a:rPr>
              <a:t>mvn</a:t>
            </a:r>
            <a:r>
              <a:rPr kumimoji="0" lang="es-EC" altLang="es-EC" sz="2000" b="0" i="0" u="none" strike="noStrike" cap="none" normalizeH="0" baseline="0" dirty="0" smtClean="0">
                <a:ln>
                  <a:noFill/>
                </a:ln>
                <a:solidFill>
                  <a:srgbClr val="303336"/>
                </a:solidFill>
                <a:effectLst/>
                <a:latin typeface="Georgia" panose="02040502050405020303" pitchFamily="18" charset="0"/>
                <a:cs typeface="Arial" panose="020B0604020202020204" pitchFamily="34" charset="0"/>
              </a:rPr>
              <a:t> </a:t>
            </a:r>
            <a:r>
              <a:rPr kumimoji="0" lang="es-EC" altLang="es-EC" sz="2000" b="0" i="0" u="none" strike="noStrike" cap="none" normalizeH="0" baseline="0" dirty="0" err="1" smtClean="0">
                <a:ln>
                  <a:noFill/>
                </a:ln>
                <a:solidFill>
                  <a:srgbClr val="303336"/>
                </a:solidFill>
                <a:effectLst/>
                <a:latin typeface="Georgia" panose="02040502050405020303" pitchFamily="18" charset="0"/>
                <a:cs typeface="Arial" panose="020B0604020202020204" pitchFamily="34" charset="0"/>
              </a:rPr>
              <a:t>install:install-file</a:t>
            </a:r>
            <a:r>
              <a:rPr kumimoji="0" lang="es-EC" altLang="es-EC" sz="2000" b="0" i="0" u="none" strike="noStrike" cap="none" normalizeH="0" baseline="0" dirty="0" smtClean="0">
                <a:ln>
                  <a:noFill/>
                </a:ln>
                <a:solidFill>
                  <a:srgbClr val="303336"/>
                </a:solidFill>
                <a:effectLst/>
                <a:latin typeface="Georgia" panose="02040502050405020303" pitchFamily="18" charset="0"/>
                <a:cs typeface="Arial" panose="020B0604020202020204" pitchFamily="34" charset="0"/>
              </a:rPr>
              <a:t> \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C" altLang="es-EC" sz="2000" b="0" i="0" u="none" strike="noStrike" cap="none" normalizeH="0" baseline="0" dirty="0" smtClean="0">
                <a:ln>
                  <a:noFill/>
                </a:ln>
                <a:solidFill>
                  <a:srgbClr val="303336"/>
                </a:solidFill>
                <a:effectLst/>
                <a:latin typeface="Georgia" panose="02040502050405020303" pitchFamily="18" charset="0"/>
                <a:cs typeface="Arial" panose="020B0604020202020204" pitchFamily="34" charset="0"/>
              </a:rPr>
              <a:t>-</a:t>
            </a:r>
            <a:r>
              <a:rPr kumimoji="0" lang="es-EC" altLang="es-EC" sz="20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Georgia" panose="02040502050405020303" pitchFamily="18" charset="0"/>
                <a:cs typeface="Arial" panose="020B0604020202020204" pitchFamily="34" charset="0"/>
              </a:rPr>
              <a:t>Dfile</a:t>
            </a:r>
            <a:r>
              <a:rPr kumimoji="0" lang="es-EC" altLang="es-EC" sz="2000" b="0" i="0" u="none" strike="noStrike" cap="none" normalizeH="0" baseline="0" dirty="0" smtClean="0">
                <a:ln>
                  <a:noFill/>
                </a:ln>
                <a:solidFill>
                  <a:srgbClr val="303336"/>
                </a:solidFill>
                <a:effectLst/>
                <a:latin typeface="Georgia" panose="02040502050405020303" pitchFamily="18" charset="0"/>
                <a:cs typeface="Arial" panose="020B0604020202020204" pitchFamily="34" charset="0"/>
              </a:rPr>
              <a:t>=&lt;</a:t>
            </a:r>
            <a:r>
              <a:rPr kumimoji="0" lang="es-EC" altLang="es-EC" sz="2000" b="0" i="0" u="none" strike="noStrike" cap="none" normalizeH="0" baseline="0" dirty="0" err="1" smtClean="0">
                <a:ln>
                  <a:noFill/>
                </a:ln>
                <a:solidFill>
                  <a:srgbClr val="303336"/>
                </a:solidFill>
                <a:effectLst/>
                <a:latin typeface="Georgia" panose="02040502050405020303" pitchFamily="18" charset="0"/>
                <a:cs typeface="Arial" panose="020B0604020202020204" pitchFamily="34" charset="0"/>
              </a:rPr>
              <a:t>path</a:t>
            </a:r>
            <a:r>
              <a:rPr kumimoji="0" lang="es-EC" altLang="es-EC" sz="2000" b="0" i="0" u="none" strike="noStrike" cap="none" normalizeH="0" baseline="0" dirty="0" smtClean="0">
                <a:ln>
                  <a:noFill/>
                </a:ln>
                <a:solidFill>
                  <a:srgbClr val="303336"/>
                </a:solidFill>
                <a:effectLst/>
                <a:latin typeface="Georgia" panose="02040502050405020303" pitchFamily="18" charset="0"/>
                <a:cs typeface="Arial" panose="020B0604020202020204" pitchFamily="34" charset="0"/>
              </a:rPr>
              <a:t>-to-file&gt; \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C" altLang="es-EC" sz="2000" b="0" i="0" u="none" strike="noStrike" cap="none" normalizeH="0" baseline="0" dirty="0" smtClean="0">
                <a:ln>
                  <a:noFill/>
                </a:ln>
                <a:solidFill>
                  <a:srgbClr val="303336"/>
                </a:solidFill>
                <a:effectLst/>
                <a:latin typeface="Georgia" panose="02040502050405020303" pitchFamily="18" charset="0"/>
                <a:cs typeface="Arial" panose="020B0604020202020204" pitchFamily="34" charset="0"/>
              </a:rPr>
              <a:t>-</a:t>
            </a:r>
            <a:r>
              <a:rPr kumimoji="0" lang="es-EC" altLang="es-EC" sz="20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Georgia" panose="02040502050405020303" pitchFamily="18" charset="0"/>
                <a:cs typeface="Arial" panose="020B0604020202020204" pitchFamily="34" charset="0"/>
              </a:rPr>
              <a:t>DgroupId</a:t>
            </a:r>
            <a:r>
              <a:rPr kumimoji="0" lang="es-EC" altLang="es-EC" sz="2000" b="0" i="0" u="none" strike="noStrike" cap="none" normalizeH="0" baseline="0" dirty="0" smtClean="0">
                <a:ln>
                  <a:noFill/>
                </a:ln>
                <a:solidFill>
                  <a:srgbClr val="303336"/>
                </a:solidFill>
                <a:effectLst/>
                <a:latin typeface="Georgia" panose="02040502050405020303" pitchFamily="18" charset="0"/>
                <a:cs typeface="Arial" panose="020B0604020202020204" pitchFamily="34" charset="0"/>
              </a:rPr>
              <a:t>=&lt;</a:t>
            </a:r>
            <a:r>
              <a:rPr kumimoji="0" lang="es-EC" altLang="es-EC" sz="2000" b="0" i="0" u="none" strike="noStrike" cap="none" normalizeH="0" baseline="0" dirty="0" err="1" smtClean="0">
                <a:ln>
                  <a:noFill/>
                </a:ln>
                <a:solidFill>
                  <a:srgbClr val="101094"/>
                </a:solidFill>
                <a:effectLst/>
                <a:latin typeface="Georgia" panose="02040502050405020303" pitchFamily="18" charset="0"/>
                <a:cs typeface="Arial" panose="020B0604020202020204" pitchFamily="34" charset="0"/>
              </a:rPr>
              <a:t>group</a:t>
            </a:r>
            <a:r>
              <a:rPr kumimoji="0" lang="es-EC" altLang="es-EC" sz="2000" b="0" i="0" u="none" strike="noStrike" cap="none" normalizeH="0" baseline="0" dirty="0" smtClean="0">
                <a:ln>
                  <a:noFill/>
                </a:ln>
                <a:solidFill>
                  <a:srgbClr val="303336"/>
                </a:solidFill>
                <a:effectLst/>
                <a:latin typeface="Georgia" panose="02040502050405020303" pitchFamily="18" charset="0"/>
                <a:cs typeface="Arial" panose="020B0604020202020204" pitchFamily="34" charset="0"/>
              </a:rPr>
              <a:t>-id&gt; \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C" altLang="es-EC" sz="2000" b="0" i="0" u="none" strike="noStrike" cap="none" normalizeH="0" baseline="0" dirty="0" smtClean="0">
                <a:ln>
                  <a:noFill/>
                </a:ln>
                <a:solidFill>
                  <a:srgbClr val="303336"/>
                </a:solidFill>
                <a:effectLst/>
                <a:latin typeface="Georgia" panose="02040502050405020303" pitchFamily="18" charset="0"/>
                <a:cs typeface="Arial" panose="020B0604020202020204" pitchFamily="34" charset="0"/>
              </a:rPr>
              <a:t>-</a:t>
            </a:r>
            <a:r>
              <a:rPr kumimoji="0" lang="es-EC" altLang="es-EC" sz="20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Georgia" panose="02040502050405020303" pitchFamily="18" charset="0"/>
                <a:cs typeface="Arial" panose="020B0604020202020204" pitchFamily="34" charset="0"/>
              </a:rPr>
              <a:t>DartifactId</a:t>
            </a:r>
            <a:r>
              <a:rPr kumimoji="0" lang="es-EC" altLang="es-EC" sz="2000" b="0" i="0" u="none" strike="noStrike" cap="none" normalizeH="0" baseline="0" dirty="0" smtClean="0">
                <a:ln>
                  <a:noFill/>
                </a:ln>
                <a:solidFill>
                  <a:srgbClr val="303336"/>
                </a:solidFill>
                <a:effectLst/>
                <a:latin typeface="Georgia" panose="02040502050405020303" pitchFamily="18" charset="0"/>
                <a:cs typeface="Arial" panose="020B0604020202020204" pitchFamily="34" charset="0"/>
              </a:rPr>
              <a:t>=&lt;</a:t>
            </a:r>
            <a:r>
              <a:rPr kumimoji="0" lang="es-EC" altLang="es-EC" sz="2000" b="0" i="0" u="none" strike="noStrike" cap="none" normalizeH="0" baseline="0" dirty="0" err="1" smtClean="0">
                <a:ln>
                  <a:noFill/>
                </a:ln>
                <a:solidFill>
                  <a:srgbClr val="303336"/>
                </a:solidFill>
                <a:effectLst/>
                <a:latin typeface="Georgia" panose="02040502050405020303" pitchFamily="18" charset="0"/>
                <a:cs typeface="Arial" panose="020B0604020202020204" pitchFamily="34" charset="0"/>
              </a:rPr>
              <a:t>artifact</a:t>
            </a:r>
            <a:r>
              <a:rPr kumimoji="0" lang="es-EC" altLang="es-EC" sz="2000" b="0" i="0" u="none" strike="noStrike" cap="none" normalizeH="0" baseline="0" dirty="0" smtClean="0">
                <a:ln>
                  <a:noFill/>
                </a:ln>
                <a:solidFill>
                  <a:srgbClr val="303336"/>
                </a:solidFill>
                <a:effectLst/>
                <a:latin typeface="Georgia" panose="02040502050405020303" pitchFamily="18" charset="0"/>
                <a:cs typeface="Arial" panose="020B0604020202020204" pitchFamily="34" charset="0"/>
              </a:rPr>
              <a:t>-id&gt; \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C" altLang="es-EC" sz="2000" b="0" i="0" u="none" strike="noStrike" cap="none" normalizeH="0" baseline="0" dirty="0" smtClean="0">
                <a:ln>
                  <a:noFill/>
                </a:ln>
                <a:solidFill>
                  <a:srgbClr val="303336"/>
                </a:solidFill>
                <a:effectLst/>
                <a:latin typeface="Georgia" panose="02040502050405020303" pitchFamily="18" charset="0"/>
                <a:cs typeface="Arial" panose="020B0604020202020204" pitchFamily="34" charset="0"/>
              </a:rPr>
              <a:t>-</a:t>
            </a:r>
            <a:r>
              <a:rPr kumimoji="0" lang="es-EC" altLang="es-EC" sz="20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Georgia" panose="02040502050405020303" pitchFamily="18" charset="0"/>
                <a:cs typeface="Arial" panose="020B0604020202020204" pitchFamily="34" charset="0"/>
              </a:rPr>
              <a:t>Dversion</a:t>
            </a:r>
            <a:r>
              <a:rPr kumimoji="0" lang="es-EC" altLang="es-EC" sz="2000" b="0" i="0" u="none" strike="noStrike" cap="none" normalizeH="0" baseline="0" dirty="0" smtClean="0">
                <a:ln>
                  <a:noFill/>
                </a:ln>
                <a:solidFill>
                  <a:srgbClr val="303336"/>
                </a:solidFill>
                <a:effectLst/>
                <a:latin typeface="Georgia" panose="02040502050405020303" pitchFamily="18" charset="0"/>
                <a:cs typeface="Arial" panose="020B0604020202020204" pitchFamily="34" charset="0"/>
              </a:rPr>
              <a:t>=&lt;</a:t>
            </a:r>
            <a:r>
              <a:rPr kumimoji="0" lang="es-EC" altLang="es-EC" sz="2000" b="0" i="0" u="none" strike="noStrike" cap="none" normalizeH="0" baseline="0" dirty="0" err="1" smtClean="0">
                <a:ln>
                  <a:noFill/>
                </a:ln>
                <a:solidFill>
                  <a:srgbClr val="303336"/>
                </a:solidFill>
                <a:effectLst/>
                <a:latin typeface="Georgia" panose="02040502050405020303" pitchFamily="18" charset="0"/>
                <a:cs typeface="Arial" panose="020B0604020202020204" pitchFamily="34" charset="0"/>
              </a:rPr>
              <a:t>version</a:t>
            </a:r>
            <a:r>
              <a:rPr kumimoji="0" lang="es-EC" altLang="es-EC" sz="2000" b="0" i="0" u="none" strike="noStrike" cap="none" normalizeH="0" baseline="0" dirty="0" smtClean="0">
                <a:ln>
                  <a:noFill/>
                </a:ln>
                <a:solidFill>
                  <a:srgbClr val="303336"/>
                </a:solidFill>
                <a:effectLst/>
                <a:latin typeface="Georgia" panose="02040502050405020303" pitchFamily="18" charset="0"/>
                <a:cs typeface="Arial" panose="020B0604020202020204" pitchFamily="34" charset="0"/>
              </a:rPr>
              <a:t>&gt; \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C" altLang="es-EC" sz="2000" b="0" i="0" u="none" strike="noStrike" cap="none" normalizeH="0" baseline="0" dirty="0" smtClean="0">
                <a:ln>
                  <a:noFill/>
                </a:ln>
                <a:solidFill>
                  <a:srgbClr val="303336"/>
                </a:solidFill>
                <a:effectLst/>
                <a:latin typeface="Georgia" panose="02040502050405020303" pitchFamily="18" charset="0"/>
                <a:cs typeface="Arial" panose="020B0604020202020204" pitchFamily="34" charset="0"/>
              </a:rPr>
              <a:t>-</a:t>
            </a:r>
            <a:r>
              <a:rPr kumimoji="0" lang="es-EC" altLang="es-EC" sz="20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Georgia" panose="02040502050405020303" pitchFamily="18" charset="0"/>
                <a:cs typeface="Arial" panose="020B0604020202020204" pitchFamily="34" charset="0"/>
              </a:rPr>
              <a:t>Dpackaging</a:t>
            </a:r>
            <a:r>
              <a:rPr kumimoji="0" lang="es-EC" altLang="es-EC" sz="2000" b="0" i="0" u="none" strike="noStrike" cap="none" normalizeH="0" baseline="0" dirty="0" smtClean="0">
                <a:ln>
                  <a:noFill/>
                </a:ln>
                <a:solidFill>
                  <a:srgbClr val="303336"/>
                </a:solidFill>
                <a:effectLst/>
                <a:latin typeface="Georgia" panose="02040502050405020303" pitchFamily="18" charset="0"/>
                <a:cs typeface="Arial" panose="020B0604020202020204" pitchFamily="34" charset="0"/>
              </a:rPr>
              <a:t>=&lt;</a:t>
            </a:r>
            <a:r>
              <a:rPr kumimoji="0" lang="es-EC" altLang="es-EC" sz="2000" b="0" i="0" u="none" strike="noStrike" cap="none" normalizeH="0" baseline="0" dirty="0" err="1" smtClean="0">
                <a:ln>
                  <a:noFill/>
                </a:ln>
                <a:solidFill>
                  <a:srgbClr val="303336"/>
                </a:solidFill>
                <a:effectLst/>
                <a:latin typeface="Georgia" panose="02040502050405020303" pitchFamily="18" charset="0"/>
                <a:cs typeface="Arial" panose="020B0604020202020204" pitchFamily="34" charset="0"/>
              </a:rPr>
              <a:t>packaging</a:t>
            </a:r>
            <a:r>
              <a:rPr kumimoji="0" lang="es-EC" altLang="es-EC" sz="2000" b="0" i="0" u="none" strike="noStrike" cap="none" normalizeH="0" baseline="0" dirty="0" smtClean="0">
                <a:ln>
                  <a:noFill/>
                </a:ln>
                <a:solidFill>
                  <a:srgbClr val="303336"/>
                </a:solidFill>
                <a:effectLst/>
                <a:latin typeface="Georgia" panose="02040502050405020303" pitchFamily="18" charset="0"/>
                <a:cs typeface="Arial" panose="020B0604020202020204" pitchFamily="34" charset="0"/>
              </a:rPr>
              <a:t>&gt; \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C" altLang="es-EC" sz="2000" b="0" i="0" u="none" strike="noStrike" cap="none" normalizeH="0" baseline="0" dirty="0" smtClean="0">
                <a:ln>
                  <a:noFill/>
                </a:ln>
                <a:solidFill>
                  <a:srgbClr val="303336"/>
                </a:solidFill>
                <a:effectLst/>
                <a:latin typeface="Georgia" panose="02040502050405020303" pitchFamily="18" charset="0"/>
                <a:cs typeface="Arial" panose="020B0604020202020204" pitchFamily="34" charset="0"/>
              </a:rPr>
              <a:t>-</a:t>
            </a:r>
            <a:r>
              <a:rPr kumimoji="0" lang="es-EC" altLang="es-EC" sz="20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Georgia" panose="02040502050405020303" pitchFamily="18" charset="0"/>
                <a:cs typeface="Arial" panose="020B0604020202020204" pitchFamily="34" charset="0"/>
              </a:rPr>
              <a:t>DgeneratePom</a:t>
            </a:r>
            <a:r>
              <a:rPr kumimoji="0" lang="es-EC" altLang="es-EC" sz="2000" b="0" i="0" u="none" strike="noStrike" cap="none" normalizeH="0" baseline="0" dirty="0" smtClean="0">
                <a:ln>
                  <a:noFill/>
                </a:ln>
                <a:solidFill>
                  <a:srgbClr val="303336"/>
                </a:solidFill>
                <a:effectLst/>
                <a:latin typeface="Georgia" panose="02040502050405020303" pitchFamily="18" charset="0"/>
                <a:cs typeface="Arial" panose="020B0604020202020204" pitchFamily="34" charset="0"/>
              </a:rPr>
              <a:t>=</a:t>
            </a:r>
            <a:r>
              <a:rPr kumimoji="0" lang="es-EC" altLang="es-EC" sz="2000" b="0" i="0" u="none" strike="noStrike" cap="none" normalizeH="0" baseline="0" dirty="0" smtClean="0">
                <a:ln>
                  <a:noFill/>
                </a:ln>
                <a:solidFill>
                  <a:srgbClr val="101094"/>
                </a:solidFill>
                <a:effectLst/>
                <a:latin typeface="Georgia" panose="02040502050405020303" pitchFamily="18" charset="0"/>
                <a:cs typeface="Arial" panose="020B0604020202020204" pitchFamily="34" charset="0"/>
              </a:rPr>
              <a:t>true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s-EC" sz="1200" dirty="0">
              <a:solidFill>
                <a:srgbClr val="101094"/>
              </a:solidFill>
              <a:latin typeface="Georgia" panose="02040502050405020303" pitchFamily="18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C" altLang="es-EC" b="0" i="0" u="none" strike="noStrike" cap="none" normalizeH="0" baseline="0" dirty="0" smtClean="0">
              <a:ln>
                <a:noFill/>
              </a:ln>
              <a:solidFill>
                <a:srgbClr val="242729"/>
              </a:solidFill>
              <a:effectLst/>
              <a:latin typeface="Georgia" panose="02040502050405020303" pitchFamily="18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C" altLang="es-EC" b="1" i="0" u="none" strike="noStrike" cap="none" normalizeH="0" baseline="0" dirty="0" err="1" smtClean="0">
                <a:ln>
                  <a:noFill/>
                </a:ln>
                <a:solidFill>
                  <a:srgbClr val="242729"/>
                </a:solidFill>
                <a:effectLst/>
                <a:latin typeface="Georgia" panose="02040502050405020303" pitchFamily="18" charset="0"/>
                <a:cs typeface="Arial" panose="020B0604020202020204" pitchFamily="34" charset="0"/>
              </a:rPr>
              <a:t>Where</a:t>
            </a:r>
            <a:r>
              <a:rPr kumimoji="0" lang="es-EC" altLang="es-EC" b="1" i="0" u="none" strike="noStrike" cap="none" normalizeH="0" baseline="0" dirty="0" smtClean="0">
                <a:ln>
                  <a:noFill/>
                </a:ln>
                <a:solidFill>
                  <a:srgbClr val="242729"/>
                </a:solidFill>
                <a:effectLst/>
                <a:latin typeface="Georgia" panose="02040502050405020303" pitchFamily="18" charset="0"/>
                <a:cs typeface="Arial" panose="020B0604020202020204" pitchFamily="34" charset="0"/>
              </a:rPr>
              <a:t> </a:t>
            </a:r>
            <a:r>
              <a:rPr kumimoji="0" lang="es-EC" altLang="es-EC" b="1" i="0" u="none" strike="noStrike" cap="none" normalizeH="0" baseline="0" dirty="0" err="1" smtClean="0">
                <a:ln>
                  <a:noFill/>
                </a:ln>
                <a:solidFill>
                  <a:srgbClr val="242729"/>
                </a:solidFill>
                <a:effectLst/>
                <a:latin typeface="Georgia" panose="02040502050405020303" pitchFamily="18" charset="0"/>
                <a:cs typeface="Arial" panose="020B0604020202020204" pitchFamily="34" charset="0"/>
              </a:rPr>
              <a:t>each</a:t>
            </a:r>
            <a:r>
              <a:rPr kumimoji="0" lang="es-EC" altLang="es-EC" b="1" i="0" u="none" strike="noStrike" cap="none" normalizeH="0" baseline="0" dirty="0" smtClean="0">
                <a:ln>
                  <a:noFill/>
                </a:ln>
                <a:solidFill>
                  <a:srgbClr val="242729"/>
                </a:solidFill>
                <a:effectLst/>
                <a:latin typeface="Georgia" panose="02040502050405020303" pitchFamily="18" charset="0"/>
                <a:cs typeface="Arial" panose="020B0604020202020204" pitchFamily="34" charset="0"/>
              </a:rPr>
              <a:t> </a:t>
            </a:r>
            <a:r>
              <a:rPr kumimoji="0" lang="es-EC" altLang="es-EC" b="1" i="0" u="none" strike="noStrike" cap="none" normalizeH="0" baseline="0" dirty="0" err="1" smtClean="0">
                <a:ln>
                  <a:noFill/>
                </a:ln>
                <a:solidFill>
                  <a:srgbClr val="242729"/>
                </a:solidFill>
                <a:effectLst/>
                <a:latin typeface="Georgia" panose="02040502050405020303" pitchFamily="18" charset="0"/>
                <a:cs typeface="Arial" panose="020B0604020202020204" pitchFamily="34" charset="0"/>
              </a:rPr>
              <a:t>refers</a:t>
            </a:r>
            <a:r>
              <a:rPr kumimoji="0" lang="es-EC" altLang="es-EC" b="1" i="0" u="none" strike="noStrike" cap="none" normalizeH="0" baseline="0" dirty="0" smtClean="0">
                <a:ln>
                  <a:noFill/>
                </a:ln>
                <a:solidFill>
                  <a:srgbClr val="242729"/>
                </a:solidFill>
                <a:effectLst/>
                <a:latin typeface="Georgia" panose="02040502050405020303" pitchFamily="18" charset="0"/>
                <a:cs typeface="Arial" panose="020B0604020202020204" pitchFamily="34" charset="0"/>
              </a:rPr>
              <a:t> to:</a:t>
            </a:r>
            <a:endParaRPr kumimoji="0" lang="es-EC" altLang="es-EC" b="0" i="0" u="none" strike="noStrike" cap="none" normalizeH="0" baseline="0" dirty="0" smtClean="0">
              <a:ln>
                <a:noFill/>
              </a:ln>
              <a:solidFill>
                <a:srgbClr val="242729"/>
              </a:solidFill>
              <a:effectLst/>
              <a:latin typeface="Georgia" panose="02040502050405020303" pitchFamily="18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C" altLang="es-EC" b="0" i="0" u="none" strike="noStrike" cap="none" normalizeH="0" baseline="0" dirty="0" smtClean="0">
                <a:ln>
                  <a:noFill/>
                </a:ln>
                <a:solidFill>
                  <a:srgbClr val="242729"/>
                </a:solidFill>
                <a:effectLst/>
                <a:latin typeface="Georgia" panose="02040502050405020303" pitchFamily="18" charset="0"/>
                <a:cs typeface="Arial" panose="020B0604020202020204" pitchFamily="34" charset="0"/>
              </a:rPr>
              <a:t>&lt; </a:t>
            </a:r>
            <a:r>
              <a:rPr kumimoji="0" lang="es-EC" altLang="es-EC" b="0" i="0" u="none" strike="noStrike" cap="none" normalizeH="0" baseline="0" dirty="0" err="1" smtClean="0">
                <a:ln>
                  <a:noFill/>
                </a:ln>
                <a:solidFill>
                  <a:srgbClr val="242729"/>
                </a:solidFill>
                <a:effectLst/>
                <a:latin typeface="Georgia" panose="02040502050405020303" pitchFamily="18" charset="0"/>
                <a:cs typeface="Arial" panose="020B0604020202020204" pitchFamily="34" charset="0"/>
              </a:rPr>
              <a:t>path</a:t>
            </a:r>
            <a:r>
              <a:rPr kumimoji="0" lang="es-EC" altLang="es-EC" b="0" i="0" u="none" strike="noStrike" cap="none" normalizeH="0" baseline="0" dirty="0" smtClean="0">
                <a:ln>
                  <a:noFill/>
                </a:ln>
                <a:solidFill>
                  <a:srgbClr val="242729"/>
                </a:solidFill>
                <a:effectLst/>
                <a:latin typeface="Georgia" panose="02040502050405020303" pitchFamily="18" charset="0"/>
                <a:cs typeface="Arial" panose="020B0604020202020204" pitchFamily="34" charset="0"/>
              </a:rPr>
              <a:t>-to-file &gt;: </a:t>
            </a:r>
            <a:r>
              <a:rPr kumimoji="0" lang="es-EC" altLang="es-EC" b="0" i="0" u="none" strike="noStrike" cap="none" normalizeH="0" baseline="0" dirty="0" err="1" smtClean="0">
                <a:ln>
                  <a:noFill/>
                </a:ln>
                <a:solidFill>
                  <a:srgbClr val="242729"/>
                </a:solidFill>
                <a:effectLst/>
                <a:latin typeface="Georgia" panose="02040502050405020303" pitchFamily="18" charset="0"/>
                <a:cs typeface="Arial" panose="020B0604020202020204" pitchFamily="34" charset="0"/>
              </a:rPr>
              <a:t>the</a:t>
            </a:r>
            <a:r>
              <a:rPr kumimoji="0" lang="es-EC" altLang="es-EC" b="0" i="0" u="none" strike="noStrike" cap="none" normalizeH="0" baseline="0" dirty="0" smtClean="0">
                <a:ln>
                  <a:noFill/>
                </a:ln>
                <a:solidFill>
                  <a:srgbClr val="242729"/>
                </a:solidFill>
                <a:effectLst/>
                <a:latin typeface="Georgia" panose="02040502050405020303" pitchFamily="18" charset="0"/>
                <a:cs typeface="Arial" panose="020B0604020202020204" pitchFamily="34" charset="0"/>
              </a:rPr>
              <a:t> </a:t>
            </a:r>
            <a:r>
              <a:rPr kumimoji="0" lang="es-EC" altLang="es-EC" b="0" i="0" u="none" strike="noStrike" cap="none" normalizeH="0" baseline="0" dirty="0" err="1" smtClean="0">
                <a:ln>
                  <a:noFill/>
                </a:ln>
                <a:solidFill>
                  <a:srgbClr val="242729"/>
                </a:solidFill>
                <a:effectLst/>
                <a:latin typeface="Georgia" panose="02040502050405020303" pitchFamily="18" charset="0"/>
                <a:cs typeface="Arial" panose="020B0604020202020204" pitchFamily="34" charset="0"/>
              </a:rPr>
              <a:t>path</a:t>
            </a:r>
            <a:r>
              <a:rPr kumimoji="0" lang="es-EC" altLang="es-EC" b="0" i="0" u="none" strike="noStrike" cap="none" normalizeH="0" baseline="0" dirty="0" smtClean="0">
                <a:ln>
                  <a:noFill/>
                </a:ln>
                <a:solidFill>
                  <a:srgbClr val="242729"/>
                </a:solidFill>
                <a:effectLst/>
                <a:latin typeface="Georgia" panose="02040502050405020303" pitchFamily="18" charset="0"/>
                <a:cs typeface="Arial" panose="020B0604020202020204" pitchFamily="34" charset="0"/>
              </a:rPr>
              <a:t> to </a:t>
            </a:r>
            <a:r>
              <a:rPr kumimoji="0" lang="es-EC" altLang="es-EC" b="0" i="0" u="none" strike="noStrike" cap="none" normalizeH="0" baseline="0" dirty="0" err="1" smtClean="0">
                <a:ln>
                  <a:noFill/>
                </a:ln>
                <a:solidFill>
                  <a:srgbClr val="242729"/>
                </a:solidFill>
                <a:effectLst/>
                <a:latin typeface="Georgia" panose="02040502050405020303" pitchFamily="18" charset="0"/>
                <a:cs typeface="Arial" panose="020B0604020202020204" pitchFamily="34" charset="0"/>
              </a:rPr>
              <a:t>the</a:t>
            </a:r>
            <a:r>
              <a:rPr kumimoji="0" lang="es-EC" altLang="es-EC" b="0" i="0" u="none" strike="noStrike" cap="none" normalizeH="0" baseline="0" dirty="0" smtClean="0">
                <a:ln>
                  <a:noFill/>
                </a:ln>
                <a:solidFill>
                  <a:srgbClr val="242729"/>
                </a:solidFill>
                <a:effectLst/>
                <a:latin typeface="Georgia" panose="02040502050405020303" pitchFamily="18" charset="0"/>
                <a:cs typeface="Arial" panose="020B0604020202020204" pitchFamily="34" charset="0"/>
              </a:rPr>
              <a:t> file to load </a:t>
            </a:r>
            <a:r>
              <a:rPr kumimoji="0" lang="es-EC" altLang="es-EC" b="0" i="0" u="none" strike="noStrike" cap="none" normalizeH="0" baseline="0" dirty="0" err="1" smtClean="0">
                <a:ln>
                  <a:noFill/>
                </a:ln>
                <a:solidFill>
                  <a:srgbClr val="242729"/>
                </a:solidFill>
                <a:effectLst/>
                <a:latin typeface="Georgia" panose="02040502050405020303" pitchFamily="18" charset="0"/>
                <a:cs typeface="Arial" panose="020B0604020202020204" pitchFamily="34" charset="0"/>
              </a:rPr>
              <a:t>e.g</a:t>
            </a:r>
            <a:r>
              <a:rPr kumimoji="0" lang="es-EC" altLang="es-EC" b="0" i="0" u="none" strike="noStrike" cap="none" normalizeH="0" baseline="0" dirty="0" smtClean="0">
                <a:ln>
                  <a:noFill/>
                </a:ln>
                <a:solidFill>
                  <a:srgbClr val="242729"/>
                </a:solidFill>
                <a:effectLst/>
                <a:latin typeface="Georgia" panose="02040502050405020303" pitchFamily="18" charset="0"/>
                <a:cs typeface="Arial" panose="020B0604020202020204" pitchFamily="34" charset="0"/>
              </a:rPr>
              <a:t> -&gt; c:\kaptcha-2.3.jar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C" altLang="es-EC" b="0" i="0" u="none" strike="noStrike" cap="none" normalizeH="0" baseline="0" dirty="0" smtClean="0">
                <a:ln>
                  <a:noFill/>
                </a:ln>
                <a:solidFill>
                  <a:srgbClr val="242729"/>
                </a:solidFill>
                <a:effectLst/>
                <a:latin typeface="Georgia" panose="02040502050405020303" pitchFamily="18" charset="0"/>
                <a:cs typeface="Arial" panose="020B0604020202020204" pitchFamily="34" charset="0"/>
              </a:rPr>
              <a:t>&lt; </a:t>
            </a:r>
            <a:r>
              <a:rPr kumimoji="0" lang="es-EC" altLang="es-EC" b="0" i="0" u="none" strike="noStrike" cap="none" normalizeH="0" baseline="0" dirty="0" err="1" smtClean="0">
                <a:ln>
                  <a:noFill/>
                </a:ln>
                <a:solidFill>
                  <a:srgbClr val="242729"/>
                </a:solidFill>
                <a:effectLst/>
                <a:latin typeface="Georgia" panose="02040502050405020303" pitchFamily="18" charset="0"/>
                <a:cs typeface="Arial" panose="020B0604020202020204" pitchFamily="34" charset="0"/>
              </a:rPr>
              <a:t>group</a:t>
            </a:r>
            <a:r>
              <a:rPr kumimoji="0" lang="es-EC" altLang="es-EC" b="0" i="0" u="none" strike="noStrike" cap="none" normalizeH="0" baseline="0" dirty="0" smtClean="0">
                <a:ln>
                  <a:noFill/>
                </a:ln>
                <a:solidFill>
                  <a:srgbClr val="242729"/>
                </a:solidFill>
                <a:effectLst/>
                <a:latin typeface="Georgia" panose="02040502050405020303" pitchFamily="18" charset="0"/>
                <a:cs typeface="Arial" panose="020B0604020202020204" pitchFamily="34" charset="0"/>
              </a:rPr>
              <a:t>-id &gt;: </a:t>
            </a:r>
            <a:r>
              <a:rPr kumimoji="0" lang="es-EC" altLang="es-EC" b="0" i="0" u="none" strike="noStrike" cap="none" normalizeH="0" baseline="0" dirty="0" err="1" smtClean="0">
                <a:ln>
                  <a:noFill/>
                </a:ln>
                <a:solidFill>
                  <a:srgbClr val="242729"/>
                </a:solidFill>
                <a:effectLst/>
                <a:latin typeface="Georgia" panose="02040502050405020303" pitchFamily="18" charset="0"/>
                <a:cs typeface="Arial" panose="020B0604020202020204" pitchFamily="34" charset="0"/>
              </a:rPr>
              <a:t>the</a:t>
            </a:r>
            <a:r>
              <a:rPr kumimoji="0" lang="es-EC" altLang="es-EC" b="0" i="0" u="none" strike="noStrike" cap="none" normalizeH="0" baseline="0" dirty="0" smtClean="0">
                <a:ln>
                  <a:noFill/>
                </a:ln>
                <a:solidFill>
                  <a:srgbClr val="242729"/>
                </a:solidFill>
                <a:effectLst/>
                <a:latin typeface="Georgia" panose="02040502050405020303" pitchFamily="18" charset="0"/>
                <a:cs typeface="Arial" panose="020B0604020202020204" pitchFamily="34" charset="0"/>
              </a:rPr>
              <a:t> </a:t>
            </a:r>
            <a:r>
              <a:rPr kumimoji="0" lang="es-EC" altLang="es-EC" b="0" i="0" u="none" strike="noStrike" cap="none" normalizeH="0" baseline="0" dirty="0" err="1" smtClean="0">
                <a:ln>
                  <a:noFill/>
                </a:ln>
                <a:solidFill>
                  <a:srgbClr val="242729"/>
                </a:solidFill>
                <a:effectLst/>
                <a:latin typeface="Georgia" panose="02040502050405020303" pitchFamily="18" charset="0"/>
                <a:cs typeface="Arial" panose="020B0604020202020204" pitchFamily="34" charset="0"/>
              </a:rPr>
              <a:t>group</a:t>
            </a:r>
            <a:r>
              <a:rPr kumimoji="0" lang="es-EC" altLang="es-EC" b="0" i="0" u="none" strike="noStrike" cap="none" normalizeH="0" baseline="0" dirty="0" smtClean="0">
                <a:ln>
                  <a:noFill/>
                </a:ln>
                <a:solidFill>
                  <a:srgbClr val="242729"/>
                </a:solidFill>
                <a:effectLst/>
                <a:latin typeface="Georgia" panose="02040502050405020303" pitchFamily="18" charset="0"/>
                <a:cs typeface="Arial" panose="020B0604020202020204" pitchFamily="34" charset="0"/>
              </a:rPr>
              <a:t> </a:t>
            </a:r>
            <a:r>
              <a:rPr kumimoji="0" lang="es-EC" altLang="es-EC" b="0" i="0" u="none" strike="noStrike" cap="none" normalizeH="0" baseline="0" dirty="0" err="1" smtClean="0">
                <a:ln>
                  <a:noFill/>
                </a:ln>
                <a:solidFill>
                  <a:srgbClr val="242729"/>
                </a:solidFill>
                <a:effectLst/>
                <a:latin typeface="Georgia" panose="02040502050405020303" pitchFamily="18" charset="0"/>
                <a:cs typeface="Arial" panose="020B0604020202020204" pitchFamily="34" charset="0"/>
              </a:rPr>
              <a:t>that</a:t>
            </a:r>
            <a:r>
              <a:rPr kumimoji="0" lang="es-EC" altLang="es-EC" b="0" i="0" u="none" strike="noStrike" cap="none" normalizeH="0" baseline="0" dirty="0" smtClean="0">
                <a:ln>
                  <a:noFill/>
                </a:ln>
                <a:solidFill>
                  <a:srgbClr val="242729"/>
                </a:solidFill>
                <a:effectLst/>
                <a:latin typeface="Georgia" panose="02040502050405020303" pitchFamily="18" charset="0"/>
                <a:cs typeface="Arial" panose="020B0604020202020204" pitchFamily="34" charset="0"/>
              </a:rPr>
              <a:t> </a:t>
            </a:r>
            <a:r>
              <a:rPr kumimoji="0" lang="es-EC" altLang="es-EC" b="0" i="0" u="none" strike="noStrike" cap="none" normalizeH="0" baseline="0" dirty="0" err="1" smtClean="0">
                <a:ln>
                  <a:noFill/>
                </a:ln>
                <a:solidFill>
                  <a:srgbClr val="242729"/>
                </a:solidFill>
                <a:effectLst/>
                <a:latin typeface="Georgia" panose="02040502050405020303" pitchFamily="18" charset="0"/>
                <a:cs typeface="Arial" panose="020B0604020202020204" pitchFamily="34" charset="0"/>
              </a:rPr>
              <a:t>the</a:t>
            </a:r>
            <a:r>
              <a:rPr kumimoji="0" lang="es-EC" altLang="es-EC" b="0" i="0" u="none" strike="noStrike" cap="none" normalizeH="0" baseline="0" dirty="0" smtClean="0">
                <a:ln>
                  <a:noFill/>
                </a:ln>
                <a:solidFill>
                  <a:srgbClr val="242729"/>
                </a:solidFill>
                <a:effectLst/>
                <a:latin typeface="Georgia" panose="02040502050405020303" pitchFamily="18" charset="0"/>
                <a:cs typeface="Arial" panose="020B0604020202020204" pitchFamily="34" charset="0"/>
              </a:rPr>
              <a:t> file </a:t>
            </a:r>
            <a:r>
              <a:rPr kumimoji="0" lang="es-EC" altLang="es-EC" b="0" i="0" u="none" strike="noStrike" cap="none" normalizeH="0" baseline="0" dirty="0" err="1" smtClean="0">
                <a:ln>
                  <a:noFill/>
                </a:ln>
                <a:solidFill>
                  <a:srgbClr val="242729"/>
                </a:solidFill>
                <a:effectLst/>
                <a:latin typeface="Georgia" panose="02040502050405020303" pitchFamily="18" charset="0"/>
                <a:cs typeface="Arial" panose="020B0604020202020204" pitchFamily="34" charset="0"/>
              </a:rPr>
              <a:t>should</a:t>
            </a:r>
            <a:r>
              <a:rPr kumimoji="0" lang="es-EC" altLang="es-EC" b="0" i="0" u="none" strike="noStrike" cap="none" normalizeH="0" baseline="0" dirty="0" smtClean="0">
                <a:ln>
                  <a:noFill/>
                </a:ln>
                <a:solidFill>
                  <a:srgbClr val="242729"/>
                </a:solidFill>
                <a:effectLst/>
                <a:latin typeface="Georgia" panose="02040502050405020303" pitchFamily="18" charset="0"/>
                <a:cs typeface="Arial" panose="020B0604020202020204" pitchFamily="34" charset="0"/>
              </a:rPr>
              <a:t> be </a:t>
            </a:r>
            <a:r>
              <a:rPr kumimoji="0" lang="es-EC" altLang="es-EC" b="0" i="0" u="none" strike="noStrike" cap="none" normalizeH="0" baseline="0" dirty="0" err="1" smtClean="0">
                <a:ln>
                  <a:noFill/>
                </a:ln>
                <a:solidFill>
                  <a:srgbClr val="242729"/>
                </a:solidFill>
                <a:effectLst/>
                <a:latin typeface="Georgia" panose="02040502050405020303" pitchFamily="18" charset="0"/>
                <a:cs typeface="Arial" panose="020B0604020202020204" pitchFamily="34" charset="0"/>
              </a:rPr>
              <a:t>registered</a:t>
            </a:r>
            <a:r>
              <a:rPr kumimoji="0" lang="es-EC" altLang="es-EC" b="0" i="0" u="none" strike="noStrike" cap="none" normalizeH="0" baseline="0" dirty="0" smtClean="0">
                <a:ln>
                  <a:noFill/>
                </a:ln>
                <a:solidFill>
                  <a:srgbClr val="242729"/>
                </a:solidFill>
                <a:effectLst/>
                <a:latin typeface="Georgia" panose="02040502050405020303" pitchFamily="18" charset="0"/>
                <a:cs typeface="Arial" panose="020B0604020202020204" pitchFamily="34" charset="0"/>
              </a:rPr>
              <a:t> </a:t>
            </a:r>
            <a:r>
              <a:rPr kumimoji="0" lang="es-EC" altLang="es-EC" b="0" i="0" u="none" strike="noStrike" cap="none" normalizeH="0" baseline="0" dirty="0" err="1" smtClean="0">
                <a:ln>
                  <a:noFill/>
                </a:ln>
                <a:solidFill>
                  <a:srgbClr val="242729"/>
                </a:solidFill>
                <a:effectLst/>
                <a:latin typeface="Georgia" panose="02040502050405020303" pitchFamily="18" charset="0"/>
                <a:cs typeface="Arial" panose="020B0604020202020204" pitchFamily="34" charset="0"/>
              </a:rPr>
              <a:t>under</a:t>
            </a:r>
            <a:r>
              <a:rPr kumimoji="0" lang="es-EC" altLang="es-EC" b="0" i="0" u="none" strike="noStrike" cap="none" normalizeH="0" baseline="0" dirty="0" smtClean="0">
                <a:ln>
                  <a:noFill/>
                </a:ln>
                <a:solidFill>
                  <a:srgbClr val="242729"/>
                </a:solidFill>
                <a:effectLst/>
                <a:latin typeface="Georgia" panose="02040502050405020303" pitchFamily="18" charset="0"/>
                <a:cs typeface="Arial" panose="020B0604020202020204" pitchFamily="34" charset="0"/>
              </a:rPr>
              <a:t> </a:t>
            </a:r>
            <a:r>
              <a:rPr kumimoji="0" lang="es-EC" altLang="es-EC" b="0" i="0" u="none" strike="noStrike" cap="none" normalizeH="0" baseline="0" dirty="0" err="1" smtClean="0">
                <a:ln>
                  <a:noFill/>
                </a:ln>
                <a:solidFill>
                  <a:srgbClr val="242729"/>
                </a:solidFill>
                <a:effectLst/>
                <a:latin typeface="Georgia" panose="02040502050405020303" pitchFamily="18" charset="0"/>
                <a:cs typeface="Arial" panose="020B0604020202020204" pitchFamily="34" charset="0"/>
              </a:rPr>
              <a:t>e.g</a:t>
            </a:r>
            <a:r>
              <a:rPr kumimoji="0" lang="es-EC" altLang="es-EC" b="0" i="0" u="none" strike="noStrike" cap="none" normalizeH="0" baseline="0" dirty="0" smtClean="0">
                <a:ln>
                  <a:noFill/>
                </a:ln>
                <a:solidFill>
                  <a:srgbClr val="242729"/>
                </a:solidFill>
                <a:effectLst/>
                <a:latin typeface="Georgia" panose="02040502050405020303" pitchFamily="18" charset="0"/>
                <a:cs typeface="Arial" panose="020B0604020202020204" pitchFamily="34" charset="0"/>
              </a:rPr>
              <a:t> -&gt; </a:t>
            </a:r>
            <a:r>
              <a:rPr kumimoji="0" lang="es-EC" altLang="es-EC" b="0" i="0" u="none" strike="noStrike" cap="none" normalizeH="0" baseline="0" dirty="0" err="1" smtClean="0">
                <a:ln>
                  <a:noFill/>
                </a:ln>
                <a:solidFill>
                  <a:srgbClr val="242729"/>
                </a:solidFill>
                <a:effectLst/>
                <a:latin typeface="Georgia" panose="02040502050405020303" pitchFamily="18" charset="0"/>
                <a:cs typeface="Arial" panose="020B0604020202020204" pitchFamily="34" charset="0"/>
              </a:rPr>
              <a:t>com.google.code</a:t>
            </a:r>
            <a:endParaRPr kumimoji="0" lang="es-EC" altLang="es-EC" b="0" i="0" u="none" strike="noStrike" cap="none" normalizeH="0" baseline="0" dirty="0" smtClean="0">
              <a:ln>
                <a:noFill/>
              </a:ln>
              <a:solidFill>
                <a:srgbClr val="242729"/>
              </a:solidFill>
              <a:effectLst/>
              <a:latin typeface="Georgia" panose="02040502050405020303" pitchFamily="18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C" altLang="es-EC" b="0" i="0" u="none" strike="noStrike" cap="none" normalizeH="0" baseline="0" dirty="0" smtClean="0">
                <a:ln>
                  <a:noFill/>
                </a:ln>
                <a:solidFill>
                  <a:srgbClr val="242729"/>
                </a:solidFill>
                <a:effectLst/>
                <a:latin typeface="Georgia" panose="02040502050405020303" pitchFamily="18" charset="0"/>
                <a:cs typeface="Arial" panose="020B0604020202020204" pitchFamily="34" charset="0"/>
              </a:rPr>
              <a:t>&lt; </a:t>
            </a:r>
            <a:r>
              <a:rPr kumimoji="0" lang="es-EC" altLang="es-EC" b="0" i="0" u="none" strike="noStrike" cap="none" normalizeH="0" baseline="0" dirty="0" err="1" smtClean="0">
                <a:ln>
                  <a:noFill/>
                </a:ln>
                <a:solidFill>
                  <a:srgbClr val="242729"/>
                </a:solidFill>
                <a:effectLst/>
                <a:latin typeface="Georgia" panose="02040502050405020303" pitchFamily="18" charset="0"/>
                <a:cs typeface="Arial" panose="020B0604020202020204" pitchFamily="34" charset="0"/>
              </a:rPr>
              <a:t>artifact</a:t>
            </a:r>
            <a:r>
              <a:rPr kumimoji="0" lang="es-EC" altLang="es-EC" b="0" i="0" u="none" strike="noStrike" cap="none" normalizeH="0" baseline="0" dirty="0" smtClean="0">
                <a:ln>
                  <a:noFill/>
                </a:ln>
                <a:solidFill>
                  <a:srgbClr val="242729"/>
                </a:solidFill>
                <a:effectLst/>
                <a:latin typeface="Georgia" panose="02040502050405020303" pitchFamily="18" charset="0"/>
                <a:cs typeface="Arial" panose="020B0604020202020204" pitchFamily="34" charset="0"/>
              </a:rPr>
              <a:t>-id &gt;: </a:t>
            </a:r>
            <a:r>
              <a:rPr kumimoji="0" lang="es-EC" altLang="es-EC" b="0" i="0" u="none" strike="noStrike" cap="none" normalizeH="0" baseline="0" dirty="0" err="1" smtClean="0">
                <a:ln>
                  <a:noFill/>
                </a:ln>
                <a:solidFill>
                  <a:srgbClr val="242729"/>
                </a:solidFill>
                <a:effectLst/>
                <a:latin typeface="Georgia" panose="02040502050405020303" pitchFamily="18" charset="0"/>
                <a:cs typeface="Arial" panose="020B0604020202020204" pitchFamily="34" charset="0"/>
              </a:rPr>
              <a:t>the</a:t>
            </a:r>
            <a:r>
              <a:rPr kumimoji="0" lang="es-EC" altLang="es-EC" b="0" i="0" u="none" strike="noStrike" cap="none" normalizeH="0" baseline="0" dirty="0" smtClean="0">
                <a:ln>
                  <a:noFill/>
                </a:ln>
                <a:solidFill>
                  <a:srgbClr val="242729"/>
                </a:solidFill>
                <a:effectLst/>
                <a:latin typeface="Georgia" panose="02040502050405020303" pitchFamily="18" charset="0"/>
                <a:cs typeface="Arial" panose="020B0604020202020204" pitchFamily="34" charset="0"/>
              </a:rPr>
              <a:t> </a:t>
            </a:r>
            <a:r>
              <a:rPr kumimoji="0" lang="es-EC" altLang="es-EC" b="0" i="0" u="none" strike="noStrike" cap="none" normalizeH="0" baseline="0" dirty="0" err="1" smtClean="0">
                <a:ln>
                  <a:noFill/>
                </a:ln>
                <a:solidFill>
                  <a:srgbClr val="242729"/>
                </a:solidFill>
                <a:effectLst/>
                <a:latin typeface="Georgia" panose="02040502050405020303" pitchFamily="18" charset="0"/>
                <a:cs typeface="Arial" panose="020B0604020202020204" pitchFamily="34" charset="0"/>
              </a:rPr>
              <a:t>artifact</a:t>
            </a:r>
            <a:r>
              <a:rPr kumimoji="0" lang="es-EC" altLang="es-EC" b="0" i="0" u="none" strike="noStrike" cap="none" normalizeH="0" baseline="0" dirty="0" smtClean="0">
                <a:ln>
                  <a:noFill/>
                </a:ln>
                <a:solidFill>
                  <a:srgbClr val="242729"/>
                </a:solidFill>
                <a:effectLst/>
                <a:latin typeface="Georgia" panose="02040502050405020303" pitchFamily="18" charset="0"/>
                <a:cs typeface="Arial" panose="020B0604020202020204" pitchFamily="34" charset="0"/>
              </a:rPr>
              <a:t> </a:t>
            </a:r>
            <a:r>
              <a:rPr kumimoji="0" lang="es-EC" altLang="es-EC" b="0" i="0" u="none" strike="noStrike" cap="none" normalizeH="0" baseline="0" dirty="0" err="1" smtClean="0">
                <a:ln>
                  <a:noFill/>
                </a:ln>
                <a:solidFill>
                  <a:srgbClr val="242729"/>
                </a:solidFill>
                <a:effectLst/>
                <a:latin typeface="Georgia" panose="02040502050405020303" pitchFamily="18" charset="0"/>
                <a:cs typeface="Arial" panose="020B0604020202020204" pitchFamily="34" charset="0"/>
              </a:rPr>
              <a:t>name</a:t>
            </a:r>
            <a:r>
              <a:rPr kumimoji="0" lang="es-EC" altLang="es-EC" b="0" i="0" u="none" strike="noStrike" cap="none" normalizeH="0" baseline="0" dirty="0" smtClean="0">
                <a:ln>
                  <a:noFill/>
                </a:ln>
                <a:solidFill>
                  <a:srgbClr val="242729"/>
                </a:solidFill>
                <a:effectLst/>
                <a:latin typeface="Georgia" panose="02040502050405020303" pitchFamily="18" charset="0"/>
                <a:cs typeface="Arial" panose="020B0604020202020204" pitchFamily="34" charset="0"/>
              </a:rPr>
              <a:t> </a:t>
            </a:r>
            <a:r>
              <a:rPr kumimoji="0" lang="es-EC" altLang="es-EC" b="0" i="0" u="none" strike="noStrike" cap="none" normalizeH="0" baseline="0" dirty="0" err="1" smtClean="0">
                <a:ln>
                  <a:noFill/>
                </a:ln>
                <a:solidFill>
                  <a:srgbClr val="242729"/>
                </a:solidFill>
                <a:effectLst/>
                <a:latin typeface="Georgia" panose="02040502050405020303" pitchFamily="18" charset="0"/>
                <a:cs typeface="Arial" panose="020B0604020202020204" pitchFamily="34" charset="0"/>
              </a:rPr>
              <a:t>for</a:t>
            </a:r>
            <a:r>
              <a:rPr kumimoji="0" lang="es-EC" altLang="es-EC" b="0" i="0" u="none" strike="noStrike" cap="none" normalizeH="0" baseline="0" dirty="0" smtClean="0">
                <a:ln>
                  <a:noFill/>
                </a:ln>
                <a:solidFill>
                  <a:srgbClr val="242729"/>
                </a:solidFill>
                <a:effectLst/>
                <a:latin typeface="Georgia" panose="02040502050405020303" pitchFamily="18" charset="0"/>
                <a:cs typeface="Arial" panose="020B0604020202020204" pitchFamily="34" charset="0"/>
              </a:rPr>
              <a:t> </a:t>
            </a:r>
            <a:r>
              <a:rPr kumimoji="0" lang="es-EC" altLang="es-EC" b="0" i="0" u="none" strike="noStrike" cap="none" normalizeH="0" baseline="0" dirty="0" err="1" smtClean="0">
                <a:ln>
                  <a:noFill/>
                </a:ln>
                <a:solidFill>
                  <a:srgbClr val="242729"/>
                </a:solidFill>
                <a:effectLst/>
                <a:latin typeface="Georgia" panose="02040502050405020303" pitchFamily="18" charset="0"/>
                <a:cs typeface="Arial" panose="020B0604020202020204" pitchFamily="34" charset="0"/>
              </a:rPr>
              <a:t>the</a:t>
            </a:r>
            <a:r>
              <a:rPr kumimoji="0" lang="es-EC" altLang="es-EC" b="0" i="0" u="none" strike="noStrike" cap="none" normalizeH="0" baseline="0" dirty="0" smtClean="0">
                <a:ln>
                  <a:noFill/>
                </a:ln>
                <a:solidFill>
                  <a:srgbClr val="242729"/>
                </a:solidFill>
                <a:effectLst/>
                <a:latin typeface="Georgia" panose="02040502050405020303" pitchFamily="18" charset="0"/>
                <a:cs typeface="Arial" panose="020B0604020202020204" pitchFamily="34" charset="0"/>
              </a:rPr>
              <a:t> file </a:t>
            </a:r>
            <a:r>
              <a:rPr kumimoji="0" lang="es-EC" altLang="es-EC" b="0" i="0" u="none" strike="noStrike" cap="none" normalizeH="0" baseline="0" dirty="0" err="1" smtClean="0">
                <a:ln>
                  <a:noFill/>
                </a:ln>
                <a:solidFill>
                  <a:srgbClr val="242729"/>
                </a:solidFill>
                <a:effectLst/>
                <a:latin typeface="Georgia" panose="02040502050405020303" pitchFamily="18" charset="0"/>
                <a:cs typeface="Arial" panose="020B0604020202020204" pitchFamily="34" charset="0"/>
              </a:rPr>
              <a:t>e.g</a:t>
            </a:r>
            <a:r>
              <a:rPr kumimoji="0" lang="es-EC" altLang="es-EC" b="0" i="0" u="none" strike="noStrike" cap="none" normalizeH="0" baseline="0" dirty="0" smtClean="0">
                <a:ln>
                  <a:noFill/>
                </a:ln>
                <a:solidFill>
                  <a:srgbClr val="242729"/>
                </a:solidFill>
                <a:effectLst/>
                <a:latin typeface="Georgia" panose="02040502050405020303" pitchFamily="18" charset="0"/>
                <a:cs typeface="Arial" panose="020B0604020202020204" pitchFamily="34" charset="0"/>
              </a:rPr>
              <a:t> -&gt; </a:t>
            </a:r>
            <a:r>
              <a:rPr kumimoji="0" lang="es-EC" altLang="es-EC" b="0" i="0" u="none" strike="noStrike" cap="none" normalizeH="0" baseline="0" dirty="0" err="1" smtClean="0">
                <a:ln>
                  <a:noFill/>
                </a:ln>
                <a:solidFill>
                  <a:srgbClr val="242729"/>
                </a:solidFill>
                <a:effectLst/>
                <a:latin typeface="Georgia" panose="02040502050405020303" pitchFamily="18" charset="0"/>
                <a:cs typeface="Arial" panose="020B0604020202020204" pitchFamily="34" charset="0"/>
              </a:rPr>
              <a:t>kaptcha</a:t>
            </a:r>
            <a:endParaRPr kumimoji="0" lang="es-EC" altLang="es-EC" b="0" i="0" u="none" strike="noStrike" cap="none" normalizeH="0" baseline="0" dirty="0" smtClean="0">
              <a:ln>
                <a:noFill/>
              </a:ln>
              <a:solidFill>
                <a:srgbClr val="242729"/>
              </a:solidFill>
              <a:effectLst/>
              <a:latin typeface="Georgia" panose="02040502050405020303" pitchFamily="18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C" altLang="es-EC" b="0" i="0" u="none" strike="noStrike" cap="none" normalizeH="0" baseline="0" dirty="0" smtClean="0">
                <a:ln>
                  <a:noFill/>
                </a:ln>
                <a:solidFill>
                  <a:srgbClr val="242729"/>
                </a:solidFill>
                <a:effectLst/>
                <a:latin typeface="Georgia" panose="02040502050405020303" pitchFamily="18" charset="0"/>
                <a:cs typeface="Arial" panose="020B0604020202020204" pitchFamily="34" charset="0"/>
              </a:rPr>
              <a:t>&lt; </a:t>
            </a:r>
            <a:r>
              <a:rPr kumimoji="0" lang="es-EC" altLang="es-EC" b="0" i="0" u="none" strike="noStrike" cap="none" normalizeH="0" baseline="0" dirty="0" err="1" smtClean="0">
                <a:ln>
                  <a:noFill/>
                </a:ln>
                <a:solidFill>
                  <a:srgbClr val="242729"/>
                </a:solidFill>
                <a:effectLst/>
                <a:latin typeface="Georgia" panose="02040502050405020303" pitchFamily="18" charset="0"/>
                <a:cs typeface="Arial" panose="020B0604020202020204" pitchFamily="34" charset="0"/>
              </a:rPr>
              <a:t>version</a:t>
            </a:r>
            <a:r>
              <a:rPr kumimoji="0" lang="es-EC" altLang="es-EC" b="0" i="0" u="none" strike="noStrike" cap="none" normalizeH="0" baseline="0" dirty="0" smtClean="0">
                <a:ln>
                  <a:noFill/>
                </a:ln>
                <a:solidFill>
                  <a:srgbClr val="242729"/>
                </a:solidFill>
                <a:effectLst/>
                <a:latin typeface="Georgia" panose="02040502050405020303" pitchFamily="18" charset="0"/>
                <a:cs typeface="Arial" panose="020B0604020202020204" pitchFamily="34" charset="0"/>
              </a:rPr>
              <a:t> &gt;: </a:t>
            </a:r>
            <a:r>
              <a:rPr kumimoji="0" lang="es-EC" altLang="es-EC" b="0" i="0" u="none" strike="noStrike" cap="none" normalizeH="0" baseline="0" dirty="0" err="1" smtClean="0">
                <a:ln>
                  <a:noFill/>
                </a:ln>
                <a:solidFill>
                  <a:srgbClr val="242729"/>
                </a:solidFill>
                <a:effectLst/>
                <a:latin typeface="Georgia" panose="02040502050405020303" pitchFamily="18" charset="0"/>
                <a:cs typeface="Arial" panose="020B0604020202020204" pitchFamily="34" charset="0"/>
              </a:rPr>
              <a:t>the</a:t>
            </a:r>
            <a:r>
              <a:rPr kumimoji="0" lang="es-EC" altLang="es-EC" b="0" i="0" u="none" strike="noStrike" cap="none" normalizeH="0" baseline="0" dirty="0" smtClean="0">
                <a:ln>
                  <a:noFill/>
                </a:ln>
                <a:solidFill>
                  <a:srgbClr val="242729"/>
                </a:solidFill>
                <a:effectLst/>
                <a:latin typeface="Georgia" panose="02040502050405020303" pitchFamily="18" charset="0"/>
                <a:cs typeface="Arial" panose="020B0604020202020204" pitchFamily="34" charset="0"/>
              </a:rPr>
              <a:t> </a:t>
            </a:r>
            <a:r>
              <a:rPr kumimoji="0" lang="es-EC" altLang="es-EC" b="0" i="0" u="none" strike="noStrike" cap="none" normalizeH="0" baseline="0" dirty="0" err="1" smtClean="0">
                <a:ln>
                  <a:noFill/>
                </a:ln>
                <a:solidFill>
                  <a:srgbClr val="242729"/>
                </a:solidFill>
                <a:effectLst/>
                <a:latin typeface="Georgia" panose="02040502050405020303" pitchFamily="18" charset="0"/>
                <a:cs typeface="Arial" panose="020B0604020202020204" pitchFamily="34" charset="0"/>
              </a:rPr>
              <a:t>version</a:t>
            </a:r>
            <a:r>
              <a:rPr kumimoji="0" lang="es-EC" altLang="es-EC" b="0" i="0" u="none" strike="noStrike" cap="none" normalizeH="0" baseline="0" dirty="0" smtClean="0">
                <a:ln>
                  <a:noFill/>
                </a:ln>
                <a:solidFill>
                  <a:srgbClr val="242729"/>
                </a:solidFill>
                <a:effectLst/>
                <a:latin typeface="Georgia" panose="02040502050405020303" pitchFamily="18" charset="0"/>
                <a:cs typeface="Arial" panose="020B0604020202020204" pitchFamily="34" charset="0"/>
              </a:rPr>
              <a:t> of </a:t>
            </a:r>
            <a:r>
              <a:rPr kumimoji="0" lang="es-EC" altLang="es-EC" b="0" i="0" u="none" strike="noStrike" cap="none" normalizeH="0" baseline="0" dirty="0" err="1" smtClean="0">
                <a:ln>
                  <a:noFill/>
                </a:ln>
                <a:solidFill>
                  <a:srgbClr val="242729"/>
                </a:solidFill>
                <a:effectLst/>
                <a:latin typeface="Georgia" panose="02040502050405020303" pitchFamily="18" charset="0"/>
                <a:cs typeface="Arial" panose="020B0604020202020204" pitchFamily="34" charset="0"/>
              </a:rPr>
              <a:t>the</a:t>
            </a:r>
            <a:r>
              <a:rPr kumimoji="0" lang="es-EC" altLang="es-EC" b="0" i="0" u="none" strike="noStrike" cap="none" normalizeH="0" baseline="0" dirty="0" smtClean="0">
                <a:ln>
                  <a:noFill/>
                </a:ln>
                <a:solidFill>
                  <a:srgbClr val="242729"/>
                </a:solidFill>
                <a:effectLst/>
                <a:latin typeface="Georgia" panose="02040502050405020303" pitchFamily="18" charset="0"/>
                <a:cs typeface="Arial" panose="020B0604020202020204" pitchFamily="34" charset="0"/>
              </a:rPr>
              <a:t> file </a:t>
            </a:r>
            <a:r>
              <a:rPr kumimoji="0" lang="es-EC" altLang="es-EC" b="0" i="0" u="none" strike="noStrike" cap="none" normalizeH="0" baseline="0" dirty="0" err="1" smtClean="0">
                <a:ln>
                  <a:noFill/>
                </a:ln>
                <a:solidFill>
                  <a:srgbClr val="242729"/>
                </a:solidFill>
                <a:effectLst/>
                <a:latin typeface="Georgia" panose="02040502050405020303" pitchFamily="18" charset="0"/>
                <a:cs typeface="Arial" panose="020B0604020202020204" pitchFamily="34" charset="0"/>
              </a:rPr>
              <a:t>e.g</a:t>
            </a:r>
            <a:r>
              <a:rPr kumimoji="0" lang="es-EC" altLang="es-EC" b="0" i="0" u="none" strike="noStrike" cap="none" normalizeH="0" baseline="0" dirty="0" smtClean="0">
                <a:ln>
                  <a:noFill/>
                </a:ln>
                <a:solidFill>
                  <a:srgbClr val="242729"/>
                </a:solidFill>
                <a:effectLst/>
                <a:latin typeface="Georgia" panose="02040502050405020303" pitchFamily="18" charset="0"/>
                <a:cs typeface="Arial" panose="020B0604020202020204" pitchFamily="34" charset="0"/>
              </a:rPr>
              <a:t> -&gt; 2.3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C" altLang="es-EC" b="0" i="0" u="none" strike="noStrike" cap="none" normalizeH="0" baseline="0" dirty="0" smtClean="0">
                <a:ln>
                  <a:noFill/>
                </a:ln>
                <a:solidFill>
                  <a:srgbClr val="242729"/>
                </a:solidFill>
                <a:effectLst/>
                <a:latin typeface="Georgia" panose="02040502050405020303" pitchFamily="18" charset="0"/>
                <a:cs typeface="Arial" panose="020B0604020202020204" pitchFamily="34" charset="0"/>
              </a:rPr>
              <a:t>&lt; </a:t>
            </a:r>
            <a:r>
              <a:rPr kumimoji="0" lang="es-EC" altLang="es-EC" b="0" i="0" u="none" strike="noStrike" cap="none" normalizeH="0" baseline="0" dirty="0" err="1" smtClean="0">
                <a:ln>
                  <a:noFill/>
                </a:ln>
                <a:solidFill>
                  <a:srgbClr val="242729"/>
                </a:solidFill>
                <a:effectLst/>
                <a:latin typeface="Georgia" panose="02040502050405020303" pitchFamily="18" charset="0"/>
                <a:cs typeface="Arial" panose="020B0604020202020204" pitchFamily="34" charset="0"/>
              </a:rPr>
              <a:t>packaging</a:t>
            </a:r>
            <a:r>
              <a:rPr kumimoji="0" lang="es-EC" altLang="es-EC" b="0" i="0" u="none" strike="noStrike" cap="none" normalizeH="0" baseline="0" dirty="0" smtClean="0">
                <a:ln>
                  <a:noFill/>
                </a:ln>
                <a:solidFill>
                  <a:srgbClr val="242729"/>
                </a:solidFill>
                <a:effectLst/>
                <a:latin typeface="Georgia" panose="02040502050405020303" pitchFamily="18" charset="0"/>
                <a:cs typeface="Arial" panose="020B0604020202020204" pitchFamily="34" charset="0"/>
              </a:rPr>
              <a:t> &gt;: </a:t>
            </a:r>
            <a:r>
              <a:rPr kumimoji="0" lang="es-EC" altLang="es-EC" b="0" i="0" u="none" strike="noStrike" cap="none" normalizeH="0" baseline="0" dirty="0" err="1" smtClean="0">
                <a:ln>
                  <a:noFill/>
                </a:ln>
                <a:solidFill>
                  <a:srgbClr val="242729"/>
                </a:solidFill>
                <a:effectLst/>
                <a:latin typeface="Georgia" panose="02040502050405020303" pitchFamily="18" charset="0"/>
                <a:cs typeface="Arial" panose="020B0604020202020204" pitchFamily="34" charset="0"/>
              </a:rPr>
              <a:t>the</a:t>
            </a:r>
            <a:r>
              <a:rPr kumimoji="0" lang="es-EC" altLang="es-EC" b="0" i="0" u="none" strike="noStrike" cap="none" normalizeH="0" baseline="0" dirty="0" smtClean="0">
                <a:ln>
                  <a:noFill/>
                </a:ln>
                <a:solidFill>
                  <a:srgbClr val="242729"/>
                </a:solidFill>
                <a:effectLst/>
                <a:latin typeface="Georgia" panose="02040502050405020303" pitchFamily="18" charset="0"/>
                <a:cs typeface="Arial" panose="020B0604020202020204" pitchFamily="34" charset="0"/>
              </a:rPr>
              <a:t> </a:t>
            </a:r>
            <a:r>
              <a:rPr kumimoji="0" lang="es-EC" altLang="es-EC" b="0" i="0" u="none" strike="noStrike" cap="none" normalizeH="0" baseline="0" dirty="0" err="1" smtClean="0">
                <a:ln>
                  <a:noFill/>
                </a:ln>
                <a:solidFill>
                  <a:srgbClr val="242729"/>
                </a:solidFill>
                <a:effectLst/>
                <a:latin typeface="Georgia" panose="02040502050405020303" pitchFamily="18" charset="0"/>
                <a:cs typeface="Arial" panose="020B0604020202020204" pitchFamily="34" charset="0"/>
              </a:rPr>
              <a:t>packaging</a:t>
            </a:r>
            <a:r>
              <a:rPr kumimoji="0" lang="es-EC" altLang="es-EC" b="0" i="0" u="none" strike="noStrike" cap="none" normalizeH="0" baseline="0" dirty="0" smtClean="0">
                <a:ln>
                  <a:noFill/>
                </a:ln>
                <a:solidFill>
                  <a:srgbClr val="242729"/>
                </a:solidFill>
                <a:effectLst/>
                <a:latin typeface="Georgia" panose="02040502050405020303" pitchFamily="18" charset="0"/>
                <a:cs typeface="Arial" panose="020B0604020202020204" pitchFamily="34" charset="0"/>
              </a:rPr>
              <a:t> of </a:t>
            </a:r>
            <a:r>
              <a:rPr kumimoji="0" lang="es-EC" altLang="es-EC" b="0" i="0" u="none" strike="noStrike" cap="none" normalizeH="0" baseline="0" dirty="0" err="1" smtClean="0">
                <a:ln>
                  <a:noFill/>
                </a:ln>
                <a:solidFill>
                  <a:srgbClr val="242729"/>
                </a:solidFill>
                <a:effectLst/>
                <a:latin typeface="Georgia" panose="02040502050405020303" pitchFamily="18" charset="0"/>
                <a:cs typeface="Arial" panose="020B0604020202020204" pitchFamily="34" charset="0"/>
              </a:rPr>
              <a:t>the</a:t>
            </a:r>
            <a:r>
              <a:rPr kumimoji="0" lang="es-EC" altLang="es-EC" b="0" i="0" u="none" strike="noStrike" cap="none" normalizeH="0" baseline="0" dirty="0" smtClean="0">
                <a:ln>
                  <a:noFill/>
                </a:ln>
                <a:solidFill>
                  <a:srgbClr val="242729"/>
                </a:solidFill>
                <a:effectLst/>
                <a:latin typeface="Georgia" panose="02040502050405020303" pitchFamily="18" charset="0"/>
                <a:cs typeface="Arial" panose="020B0604020202020204" pitchFamily="34" charset="0"/>
              </a:rPr>
              <a:t> file </a:t>
            </a:r>
            <a:r>
              <a:rPr kumimoji="0" lang="es-EC" altLang="es-EC" b="0" i="0" u="none" strike="noStrike" cap="none" normalizeH="0" baseline="0" dirty="0" err="1" smtClean="0">
                <a:ln>
                  <a:noFill/>
                </a:ln>
                <a:solidFill>
                  <a:srgbClr val="242729"/>
                </a:solidFill>
                <a:effectLst/>
                <a:latin typeface="Georgia" panose="02040502050405020303" pitchFamily="18" charset="0"/>
                <a:cs typeface="Arial" panose="020B0604020202020204" pitchFamily="34" charset="0"/>
              </a:rPr>
              <a:t>e.g</a:t>
            </a:r>
            <a:r>
              <a:rPr kumimoji="0" lang="es-EC" altLang="es-EC" b="0" i="0" u="none" strike="noStrike" cap="none" normalizeH="0" baseline="0" dirty="0" smtClean="0">
                <a:ln>
                  <a:noFill/>
                </a:ln>
                <a:solidFill>
                  <a:srgbClr val="242729"/>
                </a:solidFill>
                <a:effectLst/>
                <a:latin typeface="Georgia" panose="02040502050405020303" pitchFamily="18" charset="0"/>
                <a:cs typeface="Arial" panose="020B0604020202020204" pitchFamily="34" charset="0"/>
              </a:rPr>
              <a:t>. -&gt; </a:t>
            </a:r>
            <a:r>
              <a:rPr kumimoji="0" lang="es-EC" altLang="es-EC" b="0" i="0" u="none" strike="noStrike" cap="none" normalizeH="0" baseline="0" dirty="0" err="1" smtClean="0">
                <a:ln>
                  <a:noFill/>
                </a:ln>
                <a:solidFill>
                  <a:srgbClr val="242729"/>
                </a:solidFill>
                <a:effectLst/>
                <a:latin typeface="Georgia" panose="02040502050405020303" pitchFamily="18" charset="0"/>
                <a:cs typeface="Arial" panose="020B0604020202020204" pitchFamily="34" charset="0"/>
              </a:rPr>
              <a:t>jar</a:t>
            </a:r>
            <a:endParaRPr kumimoji="0" lang="es-EC" altLang="es-EC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Georgia" panose="02040502050405020303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C" altLang="es-EC" dirty="0" err="1">
                <a:solidFill>
                  <a:srgbClr val="242729"/>
                </a:solidFill>
                <a:latin typeface="Georgia" panose="02040502050405020303" pitchFamily="18" charset="0"/>
                <a:cs typeface="Arial" panose="020B0604020202020204" pitchFamily="34" charset="0"/>
              </a:rPr>
              <a:t>Install</a:t>
            </a:r>
            <a:r>
              <a:rPr lang="es-EC" altLang="es-EC" dirty="0">
                <a:solidFill>
                  <a:srgbClr val="242729"/>
                </a:solidFill>
                <a:latin typeface="Georgia" panose="02040502050405020303" pitchFamily="18" charset="0"/>
                <a:cs typeface="Arial" panose="020B0604020202020204" pitchFamily="34" charset="0"/>
              </a:rPr>
              <a:t> </a:t>
            </a:r>
            <a:r>
              <a:rPr lang="es-EC" altLang="es-EC" dirty="0" err="1">
                <a:solidFill>
                  <a:srgbClr val="242729"/>
                </a:solidFill>
                <a:latin typeface="Georgia" panose="02040502050405020303" pitchFamily="18" charset="0"/>
                <a:cs typeface="Arial" panose="020B0604020202020204" pitchFamily="34" charset="0"/>
              </a:rPr>
              <a:t>the</a:t>
            </a:r>
            <a:r>
              <a:rPr lang="es-EC" altLang="es-EC" dirty="0">
                <a:solidFill>
                  <a:srgbClr val="242729"/>
                </a:solidFill>
                <a:latin typeface="Georgia" panose="02040502050405020303" pitchFamily="18" charset="0"/>
                <a:cs typeface="Arial" panose="020B0604020202020204" pitchFamily="34" charset="0"/>
              </a:rPr>
              <a:t> JAR </a:t>
            </a:r>
            <a:r>
              <a:rPr lang="es-EC" altLang="es-EC" dirty="0" err="1">
                <a:solidFill>
                  <a:srgbClr val="242729"/>
                </a:solidFill>
                <a:latin typeface="Georgia" panose="02040502050405020303" pitchFamily="18" charset="0"/>
                <a:cs typeface="Arial" panose="020B0604020202020204" pitchFamily="34" charset="0"/>
              </a:rPr>
              <a:t>into</a:t>
            </a:r>
            <a:r>
              <a:rPr lang="es-EC" altLang="es-EC" dirty="0">
                <a:solidFill>
                  <a:srgbClr val="242729"/>
                </a:solidFill>
                <a:latin typeface="Georgia" panose="02040502050405020303" pitchFamily="18" charset="0"/>
                <a:cs typeface="Arial" panose="020B0604020202020204" pitchFamily="34" charset="0"/>
              </a:rPr>
              <a:t> </a:t>
            </a:r>
            <a:r>
              <a:rPr lang="es-EC" altLang="es-EC" dirty="0" err="1">
                <a:solidFill>
                  <a:srgbClr val="242729"/>
                </a:solidFill>
                <a:latin typeface="Georgia" panose="02040502050405020303" pitchFamily="18" charset="0"/>
                <a:cs typeface="Arial" panose="020B0604020202020204" pitchFamily="34" charset="0"/>
              </a:rPr>
              <a:t>your</a:t>
            </a:r>
            <a:r>
              <a:rPr lang="es-EC" altLang="es-EC" dirty="0">
                <a:solidFill>
                  <a:srgbClr val="242729"/>
                </a:solidFill>
                <a:latin typeface="Georgia" panose="02040502050405020303" pitchFamily="18" charset="0"/>
                <a:cs typeface="Arial" panose="020B0604020202020204" pitchFamily="34" charset="0"/>
              </a:rPr>
              <a:t> local </a:t>
            </a:r>
            <a:r>
              <a:rPr lang="es-EC" altLang="es-EC" dirty="0" err="1">
                <a:solidFill>
                  <a:srgbClr val="242729"/>
                </a:solidFill>
                <a:latin typeface="Georgia" panose="02040502050405020303" pitchFamily="18" charset="0"/>
                <a:cs typeface="Arial" panose="020B0604020202020204" pitchFamily="34" charset="0"/>
              </a:rPr>
              <a:t>Maven</a:t>
            </a:r>
            <a:r>
              <a:rPr lang="es-EC" altLang="es-EC" dirty="0">
                <a:solidFill>
                  <a:srgbClr val="242729"/>
                </a:solidFill>
                <a:latin typeface="Georgia" panose="02040502050405020303" pitchFamily="18" charset="0"/>
                <a:cs typeface="Arial" panose="020B0604020202020204" pitchFamily="34" charset="0"/>
              </a:rPr>
              <a:t> </a:t>
            </a:r>
            <a:r>
              <a:rPr lang="es-EC" altLang="es-EC" dirty="0" err="1">
                <a:solidFill>
                  <a:srgbClr val="242729"/>
                </a:solidFill>
                <a:latin typeface="Georgia" panose="02040502050405020303" pitchFamily="18" charset="0"/>
                <a:cs typeface="Arial" panose="020B0604020202020204" pitchFamily="34" charset="0"/>
              </a:rPr>
              <a:t>repository</a:t>
            </a:r>
            <a:r>
              <a:rPr lang="es-EC" altLang="es-EC" dirty="0">
                <a:solidFill>
                  <a:srgbClr val="242729"/>
                </a:solidFill>
                <a:latin typeface="Georgia" panose="02040502050405020303" pitchFamily="18" charset="0"/>
                <a:cs typeface="Arial" panose="020B0604020202020204" pitchFamily="34" charset="0"/>
              </a:rPr>
              <a:t> as </a:t>
            </a:r>
            <a:r>
              <a:rPr lang="es-EC" altLang="es-EC" dirty="0" err="1">
                <a:solidFill>
                  <a:srgbClr val="242729"/>
                </a:solidFill>
                <a:latin typeface="Georgia" panose="02040502050405020303" pitchFamily="18" charset="0"/>
                <a:cs typeface="Arial" panose="020B0604020202020204" pitchFamily="34" charset="0"/>
              </a:rPr>
              <a:t>follows</a:t>
            </a:r>
            <a:r>
              <a:rPr lang="es-EC" altLang="es-EC" dirty="0" smtClean="0">
                <a:solidFill>
                  <a:srgbClr val="242729"/>
                </a:solidFill>
                <a:latin typeface="Georgia" panose="02040502050405020303" pitchFamily="18" charset="0"/>
                <a:cs typeface="Arial" panose="020B0604020202020204" pitchFamily="34" charset="0"/>
              </a:rPr>
              <a:t>: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3513562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0422" y="304782"/>
            <a:ext cx="6344065" cy="6311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924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713" y="372510"/>
            <a:ext cx="4695825" cy="364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168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Resultado de imagen para web frontend developer full stac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734" y="1750423"/>
            <a:ext cx="9319260" cy="3661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5055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Resultado de imagen para web frontend developer full stac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872" y="513488"/>
            <a:ext cx="11430000" cy="5981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8787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Resultado de imagen para web frontend developer java full stac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6787" y="618309"/>
            <a:ext cx="5750470" cy="5750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7730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Frameworks</a:t>
            </a:r>
            <a:endParaRPr lang="es-EC" dirty="0"/>
          </a:p>
        </p:txBody>
      </p:sp>
      <p:pic>
        <p:nvPicPr>
          <p:cNvPr id="5" name="Content Placeholder 4" descr="Ejemplos de Web Frameworks">
            <a:hlinkClick r:id="rId2" tgtFrame="&quot;_blank&quot;"/>
          </p:cNvPr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50" y="2172494"/>
            <a:ext cx="5524500" cy="365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 descr="Axelo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5900" y="2075906"/>
            <a:ext cx="1600200" cy="56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n para laravel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8918" y="4328159"/>
            <a:ext cx="1201783" cy="1201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sultado de imagen para odoo sv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5515" y="3097122"/>
            <a:ext cx="1516470" cy="1137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7565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Frameworks</a:t>
            </a:r>
            <a:endParaRPr lang="es-EC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C" b="1" dirty="0"/>
              <a:t>Seguramente, si eres de los que quieren que algo esté desarrollado para ayer, tu conclusión será no usar </a:t>
            </a:r>
            <a:r>
              <a:rPr lang="es-EC" b="1" dirty="0" err="1"/>
              <a:t>frameworks</a:t>
            </a:r>
            <a:r>
              <a:rPr lang="es-EC" dirty="0"/>
              <a:t>, ya que no quieres perder ni un sólo segundo en aprender (o que tus empleados aprendan) a usar un </a:t>
            </a:r>
            <a:r>
              <a:rPr lang="es-EC" dirty="0" err="1"/>
              <a:t>framework</a:t>
            </a:r>
            <a:r>
              <a:rPr lang="es-EC" dirty="0"/>
              <a:t>. </a:t>
            </a:r>
            <a:r>
              <a:rPr lang="es-EC" b="1" dirty="0"/>
              <a:t>Por contra, si eres de los que piensan a medio/largo plazo y te preocupa lo que dará menos problemas en un futuro, quizás tu conclusión es decidir invertir</a:t>
            </a:r>
            <a:r>
              <a:rPr lang="es-EC" dirty="0"/>
              <a:t> más </a:t>
            </a:r>
            <a:r>
              <a:rPr lang="es-EC" b="1" dirty="0"/>
              <a:t>tiempo en</a:t>
            </a:r>
            <a:r>
              <a:rPr lang="es-EC" dirty="0"/>
              <a:t> los inicios, para </a:t>
            </a:r>
            <a:r>
              <a:rPr lang="es-EC" b="1" dirty="0"/>
              <a:t>el aprendizaje del </a:t>
            </a:r>
            <a:r>
              <a:rPr lang="es-EC" b="1" dirty="0" err="1"/>
              <a:t>framework</a:t>
            </a:r>
            <a:r>
              <a:rPr lang="es-EC" dirty="0"/>
              <a:t>, pero a la larga sabes o esperas rentabilizarlo.</a:t>
            </a:r>
          </a:p>
          <a:p>
            <a:r>
              <a:rPr lang="es-EC" b="1" dirty="0"/>
              <a:t>Personalmente considero que el uso de </a:t>
            </a:r>
            <a:r>
              <a:rPr lang="es-EC" b="1" dirty="0" err="1"/>
              <a:t>frameworks</a:t>
            </a:r>
            <a:r>
              <a:rPr lang="es-EC" b="1" dirty="0"/>
              <a:t> es una práctica muy buena</a:t>
            </a:r>
            <a:r>
              <a:rPr lang="es-EC" dirty="0"/>
              <a:t> y que, efectivamente en unos inicios puede que no veas todos sus frutos, pero a medida que pasa el tiempo agradecerás más la decisión que tomaste de usarlo.</a:t>
            </a:r>
          </a:p>
          <a:p>
            <a:pPr marL="0" indent="0">
              <a:buNone/>
            </a:pP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1487753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1897</TotalTime>
  <Words>166</Words>
  <Application>Microsoft Office PowerPoint</Application>
  <PresentationFormat>Widescreen</PresentationFormat>
  <Paragraphs>22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Georgia</vt:lpstr>
      <vt:lpstr>Office Theme</vt:lpstr>
      <vt:lpstr>Desarrollo WEB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Frameworks</vt:lpstr>
      <vt:lpstr>Frameworks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Install the JAR into your local Maven repository as follows: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Manuel Vega Ulloa</dc:creator>
  <cp:lastModifiedBy>Manuel Vega Ulloa</cp:lastModifiedBy>
  <cp:revision>10</cp:revision>
  <dcterms:created xsi:type="dcterms:W3CDTF">2019-01-07T18:05:18Z</dcterms:created>
  <dcterms:modified xsi:type="dcterms:W3CDTF">2019-01-22T15:07:10Z</dcterms:modified>
</cp:coreProperties>
</file>