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33"/>
  </p:notesMasterIdLst>
  <p:handoutMasterIdLst>
    <p:handoutMasterId r:id="rId34"/>
  </p:handoutMasterIdLst>
  <p:sldIdLst>
    <p:sldId id="316" r:id="rId2"/>
    <p:sldId id="332" r:id="rId3"/>
    <p:sldId id="344" r:id="rId4"/>
    <p:sldId id="333" r:id="rId5"/>
    <p:sldId id="334" r:id="rId6"/>
    <p:sldId id="335" r:id="rId7"/>
    <p:sldId id="336" r:id="rId8"/>
    <p:sldId id="337" r:id="rId9"/>
    <p:sldId id="338" r:id="rId10"/>
    <p:sldId id="339" r:id="rId11"/>
    <p:sldId id="340" r:id="rId12"/>
    <p:sldId id="341" r:id="rId13"/>
    <p:sldId id="342" r:id="rId14"/>
    <p:sldId id="343" r:id="rId15"/>
    <p:sldId id="345" r:id="rId16"/>
    <p:sldId id="346" r:id="rId17"/>
    <p:sldId id="347" r:id="rId18"/>
    <p:sldId id="348" r:id="rId19"/>
    <p:sldId id="349" r:id="rId20"/>
    <p:sldId id="350" r:id="rId21"/>
    <p:sldId id="351" r:id="rId22"/>
    <p:sldId id="352" r:id="rId23"/>
    <p:sldId id="353" r:id="rId24"/>
    <p:sldId id="355" r:id="rId25"/>
    <p:sldId id="356" r:id="rId26"/>
    <p:sldId id="357" r:id="rId27"/>
    <p:sldId id="358" r:id="rId28"/>
    <p:sldId id="359" r:id="rId29"/>
    <p:sldId id="360" r:id="rId30"/>
    <p:sldId id="361" r:id="rId31"/>
    <p:sldId id="354" r:id="rId32"/>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3559" initials="H" lastIdx="2" clrIdx="0">
    <p:extLst>
      <p:ext uri="{19B8F6BF-5375-455C-9EA6-DF929625EA0E}">
        <p15:presenceInfo xmlns:p15="http://schemas.microsoft.com/office/powerpoint/2012/main" userId="H3559"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C73AA"/>
    <a:srgbClr val="052D4B"/>
    <a:srgbClr val="0E5D9D"/>
    <a:srgbClr val="96C300"/>
    <a:srgbClr val="78AAD2"/>
    <a:srgbClr val="002D4B"/>
    <a:srgbClr val="00A0E1"/>
    <a:srgbClr val="005CA2"/>
    <a:srgbClr val="9DAC46"/>
    <a:srgbClr val="BAD9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2" autoAdjust="0"/>
    <p:restoredTop sz="94940" autoAdjust="0"/>
  </p:normalViewPr>
  <p:slideViewPr>
    <p:cSldViewPr snapToGrid="0" showGuides="1">
      <p:cViewPr varScale="1">
        <p:scale>
          <a:sx n="68" d="100"/>
          <a:sy n="68" d="100"/>
        </p:scale>
        <p:origin x="600" y="72"/>
      </p:cViewPr>
      <p:guideLst/>
    </p:cSldViewPr>
  </p:slideViewPr>
  <p:notesTextViewPr>
    <p:cViewPr>
      <p:scale>
        <a:sx n="1" d="1"/>
        <a:sy n="1" d="1"/>
      </p:scale>
      <p:origin x="0" y="0"/>
    </p:cViewPr>
  </p:notesTextViewPr>
  <p:sorterViewPr>
    <p:cViewPr>
      <p:scale>
        <a:sx n="20" d="100"/>
        <a:sy n="20" d="100"/>
      </p:scale>
      <p:origin x="0" y="0"/>
    </p:cViewPr>
  </p:sorterViewPr>
  <p:notesViewPr>
    <p:cSldViewPr snapToGrid="0" showGuides="1">
      <p:cViewPr varScale="1">
        <p:scale>
          <a:sx n="59" d="100"/>
          <a:sy n="59" d="100"/>
        </p:scale>
        <p:origin x="3226"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BBEAACA-61E9-4273-8663-960B53EECC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36FEAA3-7C7F-4EBA-9ABF-DAE4A4DB7AE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DEF4DA1-79FB-4FA1-96DB-B4C54B85BBE1}" type="datetimeFigureOut">
              <a:rPr lang="zh-CN" altLang="en-US" smtClean="0"/>
              <a:t>2020/3/5</a:t>
            </a:fld>
            <a:endParaRPr lang="zh-CN" altLang="en-US"/>
          </a:p>
        </p:txBody>
      </p:sp>
      <p:sp>
        <p:nvSpPr>
          <p:cNvPr id="4" name="页脚占位符 3">
            <a:extLst>
              <a:ext uri="{FF2B5EF4-FFF2-40B4-BE49-F238E27FC236}">
                <a16:creationId xmlns:a16="http://schemas.microsoft.com/office/drawing/2014/main" id="{0D673EA0-5364-4C0D-A779-68E395343A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CEF723DC-4B49-48E9-989F-92AD8110CC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6A572E-9B92-43B7-9548-BD1C879DA769}" type="slidenum">
              <a:rPr lang="zh-CN" altLang="en-US" smtClean="0"/>
              <a:t>‹Nº›</a:t>
            </a:fld>
            <a:endParaRPr lang="zh-CN" altLang="en-US"/>
          </a:p>
        </p:txBody>
      </p:sp>
    </p:spTree>
    <p:extLst>
      <p:ext uri="{BB962C8B-B14F-4D97-AF65-F5344CB8AC3E}">
        <p14:creationId xmlns:p14="http://schemas.microsoft.com/office/powerpoint/2010/main" val="30541471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19164F-C4D3-4276-A5ED-E4327BB3FDA0}" type="datetimeFigureOut">
              <a:rPr lang="zh-CN" altLang="en-US" smtClean="0"/>
              <a:t>2020/3/5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87CD54-755A-4778-B825-C19BF641AE1A}" type="slidenum">
              <a:rPr lang="zh-CN" altLang="en-US" smtClean="0"/>
              <a:t>‹Nº›</a:t>
            </a:fld>
            <a:endParaRPr lang="zh-CN" altLang="en-US"/>
          </a:p>
        </p:txBody>
      </p:sp>
    </p:spTree>
    <p:extLst>
      <p:ext uri="{BB962C8B-B14F-4D97-AF65-F5344CB8AC3E}">
        <p14:creationId xmlns:p14="http://schemas.microsoft.com/office/powerpoint/2010/main" val="3383054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B87CD54-755A-4778-B825-C19BF641AE1A}" type="slidenum">
              <a:rPr lang="zh-CN" altLang="en-US" smtClean="0"/>
              <a:t>1</a:t>
            </a:fld>
            <a:endParaRPr lang="zh-CN" altLang="en-US"/>
          </a:p>
        </p:txBody>
      </p:sp>
    </p:spTree>
    <p:extLst>
      <p:ext uri="{BB962C8B-B14F-4D97-AF65-F5344CB8AC3E}">
        <p14:creationId xmlns:p14="http://schemas.microsoft.com/office/powerpoint/2010/main" val="2655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B87CD54-755A-4778-B825-C19BF641AE1A}" type="slidenum">
              <a:rPr lang="zh-CN" altLang="en-US" smtClean="0"/>
              <a:t>2</a:t>
            </a:fld>
            <a:endParaRPr lang="zh-CN" altLang="en-US"/>
          </a:p>
        </p:txBody>
      </p:sp>
    </p:spTree>
    <p:extLst>
      <p:ext uri="{BB962C8B-B14F-4D97-AF65-F5344CB8AC3E}">
        <p14:creationId xmlns:p14="http://schemas.microsoft.com/office/powerpoint/2010/main" val="2993798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B87CD54-755A-4778-B825-C19BF641AE1A}" type="slidenum">
              <a:rPr lang="zh-CN" altLang="en-US" smtClean="0"/>
              <a:t>15</a:t>
            </a:fld>
            <a:endParaRPr lang="zh-CN" altLang="en-US"/>
          </a:p>
        </p:txBody>
      </p:sp>
    </p:spTree>
    <p:extLst>
      <p:ext uri="{BB962C8B-B14F-4D97-AF65-F5344CB8AC3E}">
        <p14:creationId xmlns:p14="http://schemas.microsoft.com/office/powerpoint/2010/main" val="30043998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7" name="任意多边形: 形状 6">
            <a:extLst>
              <a:ext uri="{FF2B5EF4-FFF2-40B4-BE49-F238E27FC236}">
                <a16:creationId xmlns:a16="http://schemas.microsoft.com/office/drawing/2014/main" id="{647B4926-B85B-46F8-B77B-E1DF57D684F4}"/>
              </a:ext>
            </a:extLst>
          </p:cNvPr>
          <p:cNvSpPr/>
          <p:nvPr userDrawn="1"/>
        </p:nvSpPr>
        <p:spPr>
          <a:xfrm>
            <a:off x="6406678" y="-1199"/>
            <a:ext cx="3214461" cy="1425123"/>
          </a:xfrm>
          <a:custGeom>
            <a:avLst/>
            <a:gdLst>
              <a:gd name="connsiteX0" fmla="*/ 0 w 3214461"/>
              <a:gd name="connsiteY0" fmla="*/ 0 h 1425123"/>
              <a:gd name="connsiteX1" fmla="*/ 3214461 w 3214461"/>
              <a:gd name="connsiteY1" fmla="*/ 0 h 1425123"/>
              <a:gd name="connsiteX2" fmla="*/ 3178327 w 3214461"/>
              <a:gd name="connsiteY2" fmla="*/ 43131 h 1425123"/>
              <a:gd name="connsiteX3" fmla="*/ 1892392 w 3214461"/>
              <a:gd name="connsiteY3" fmla="*/ 1297501 h 1425123"/>
              <a:gd name="connsiteX4" fmla="*/ 1257296 w 3214461"/>
              <a:gd name="connsiteY4" fmla="*/ 1289610 h 1425123"/>
              <a:gd name="connsiteX5" fmla="*/ 2926 w 3214461"/>
              <a:gd name="connsiteY5" fmla="*/ 3675 h 1425123"/>
              <a:gd name="connsiteX6" fmla="*/ 0 w 3214461"/>
              <a:gd name="connsiteY6" fmla="*/ 0 h 142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4461" h="1425123">
                <a:moveTo>
                  <a:pt x="0" y="0"/>
                </a:moveTo>
                <a:lnTo>
                  <a:pt x="3214461" y="0"/>
                </a:lnTo>
                <a:lnTo>
                  <a:pt x="3178327" y="43131"/>
                </a:lnTo>
                <a:lnTo>
                  <a:pt x="1892392" y="1297501"/>
                </a:lnTo>
                <a:cubicBezTo>
                  <a:pt x="1714836" y="1470699"/>
                  <a:pt x="1430494" y="1467166"/>
                  <a:pt x="1257296" y="1289610"/>
                </a:cubicBezTo>
                <a:lnTo>
                  <a:pt x="2926" y="3675"/>
                </a:lnTo>
                <a:lnTo>
                  <a:pt x="0" y="0"/>
                </a:lnTo>
                <a:close/>
              </a:path>
            </a:pathLst>
          </a:custGeom>
          <a:gradFill>
            <a:gsLst>
              <a:gs pos="0">
                <a:srgbClr val="002D4B"/>
              </a:gs>
              <a:gs pos="62000">
                <a:srgbClr val="3C73AA"/>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Open Sans" panose="020B0606030504020204" pitchFamily="34" charset="0"/>
              <a:cs typeface="Open Sans" panose="020B0606030504020204" pitchFamily="34" charset="0"/>
            </a:endParaRPr>
          </a:p>
        </p:txBody>
      </p:sp>
      <p:sp>
        <p:nvSpPr>
          <p:cNvPr id="12" name="任意多边形: 形状 11">
            <a:extLst>
              <a:ext uri="{FF2B5EF4-FFF2-40B4-BE49-F238E27FC236}">
                <a16:creationId xmlns:a16="http://schemas.microsoft.com/office/drawing/2014/main" id="{7E6B1DC6-246B-48FB-9A71-0BA70E5959A4}"/>
              </a:ext>
            </a:extLst>
          </p:cNvPr>
          <p:cNvSpPr/>
          <p:nvPr/>
        </p:nvSpPr>
        <p:spPr>
          <a:xfrm>
            <a:off x="3453254" y="2944843"/>
            <a:ext cx="8738746" cy="3913157"/>
          </a:xfrm>
          <a:custGeom>
            <a:avLst/>
            <a:gdLst>
              <a:gd name="connsiteX0" fmla="*/ 4315702 w 8538468"/>
              <a:gd name="connsiteY0" fmla="*/ 28 h 3821860"/>
              <a:gd name="connsiteX1" fmla="*/ 5137628 w 8538468"/>
              <a:gd name="connsiteY1" fmla="*/ 347232 h 3821860"/>
              <a:gd name="connsiteX2" fmla="*/ 8411732 w 8538468"/>
              <a:gd name="connsiteY2" fmla="*/ 3667433 h 3821860"/>
              <a:gd name="connsiteX3" fmla="*/ 8491138 w 8538468"/>
              <a:gd name="connsiteY3" fmla="*/ 3756529 h 3821860"/>
              <a:gd name="connsiteX4" fmla="*/ 8538468 w 8538468"/>
              <a:gd name="connsiteY4" fmla="*/ 3821860 h 3821860"/>
              <a:gd name="connsiteX5" fmla="*/ 0 w 8538468"/>
              <a:gd name="connsiteY5" fmla="*/ 3821860 h 3821860"/>
              <a:gd name="connsiteX6" fmla="*/ 18143 w 8538468"/>
              <a:gd name="connsiteY6" fmla="*/ 3791642 h 3821860"/>
              <a:gd name="connsiteX7" fmla="*/ 168802 w 8538468"/>
              <a:gd name="connsiteY7" fmla="*/ 3609811 h 3821860"/>
              <a:gd name="connsiteX8" fmla="*/ 3489003 w 8538468"/>
              <a:gd name="connsiteY8" fmla="*/ 335707 h 3821860"/>
              <a:gd name="connsiteX9" fmla="*/ 4315702 w 8538468"/>
              <a:gd name="connsiteY9" fmla="*/ 28 h 3821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38468" h="3821860">
                <a:moveTo>
                  <a:pt x="4315702" y="28"/>
                </a:moveTo>
                <a:cubicBezTo>
                  <a:pt x="4614045" y="2113"/>
                  <a:pt x="4911592" y="118013"/>
                  <a:pt x="5137628" y="347232"/>
                </a:cubicBezTo>
                <a:lnTo>
                  <a:pt x="8411732" y="3667433"/>
                </a:lnTo>
                <a:cubicBezTo>
                  <a:pt x="8439987" y="3696085"/>
                  <a:pt x="8466455" y="3725830"/>
                  <a:pt x="8491138" y="3756529"/>
                </a:cubicBezTo>
                <a:lnTo>
                  <a:pt x="8538468" y="3821860"/>
                </a:lnTo>
                <a:lnTo>
                  <a:pt x="0" y="3821860"/>
                </a:lnTo>
                <a:lnTo>
                  <a:pt x="18143" y="3791642"/>
                </a:lnTo>
                <a:cubicBezTo>
                  <a:pt x="61275" y="3727298"/>
                  <a:pt x="111497" y="3666320"/>
                  <a:pt x="168802" y="3609811"/>
                </a:cubicBezTo>
                <a:lnTo>
                  <a:pt x="3489003" y="335707"/>
                </a:lnTo>
                <a:cubicBezTo>
                  <a:pt x="3718222" y="109670"/>
                  <a:pt x="4017360" y="-2058"/>
                  <a:pt x="4315702" y="28"/>
                </a:cubicBezTo>
                <a:close/>
              </a:path>
            </a:pathLst>
          </a:custGeom>
          <a:solidFill>
            <a:srgbClr val="96C300"/>
          </a:solidFill>
          <a:ln>
            <a:noFill/>
          </a:ln>
          <a:effectLst>
            <a:outerShdw blurRad="254000" dist="38100" dir="16200000" sx="101000" sy="101000" rotWithShape="0">
              <a:schemeClr val="accent6">
                <a:lumMod val="60000"/>
                <a:lumOff val="4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dirty="0">
              <a:latin typeface="Open Sans" panose="020B0606030504020204" pitchFamily="34" charset="0"/>
              <a:cs typeface="Open Sans" panose="020B0606030504020204" pitchFamily="34" charset="0"/>
            </a:endParaRPr>
          </a:p>
        </p:txBody>
      </p:sp>
      <p:sp>
        <p:nvSpPr>
          <p:cNvPr id="9" name="矩形: 圆角 8">
            <a:extLst>
              <a:ext uri="{FF2B5EF4-FFF2-40B4-BE49-F238E27FC236}">
                <a16:creationId xmlns:a16="http://schemas.microsoft.com/office/drawing/2014/main" id="{9A1E9109-151A-4A4C-813F-0DB620B47161}"/>
              </a:ext>
            </a:extLst>
          </p:cNvPr>
          <p:cNvSpPr/>
          <p:nvPr userDrawn="1"/>
        </p:nvSpPr>
        <p:spPr>
          <a:xfrm rot="2742714">
            <a:off x="8749306" y="651482"/>
            <a:ext cx="2694636" cy="2694636"/>
          </a:xfrm>
          <a:prstGeom prst="roundRect">
            <a:avLst/>
          </a:prstGeom>
          <a:gradFill>
            <a:gsLst>
              <a:gs pos="48000">
                <a:srgbClr val="3C73AA"/>
              </a:gs>
              <a:gs pos="100000">
                <a:srgbClr val="052D4B"/>
              </a:gs>
              <a:gs pos="2000">
                <a:srgbClr val="78AAD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dirty="0">
              <a:latin typeface="Open Sans" panose="020B0606030504020204" pitchFamily="34" charset="0"/>
              <a:cs typeface="Open Sans" panose="020B0606030504020204" pitchFamily="34" charset="0"/>
            </a:endParaRPr>
          </a:p>
        </p:txBody>
      </p:sp>
      <p:sp>
        <p:nvSpPr>
          <p:cNvPr id="6" name="任意多边形: 形状 5">
            <a:extLst>
              <a:ext uri="{FF2B5EF4-FFF2-40B4-BE49-F238E27FC236}">
                <a16:creationId xmlns:a16="http://schemas.microsoft.com/office/drawing/2014/main" id="{DDE161B4-11FB-45AD-828B-29C749357BAC}"/>
              </a:ext>
            </a:extLst>
          </p:cNvPr>
          <p:cNvSpPr/>
          <p:nvPr userDrawn="1"/>
        </p:nvSpPr>
        <p:spPr>
          <a:xfrm>
            <a:off x="10523531" y="2575493"/>
            <a:ext cx="1679081" cy="3436686"/>
          </a:xfrm>
          <a:custGeom>
            <a:avLst/>
            <a:gdLst>
              <a:gd name="connsiteX0" fmla="*/ 1719269 w 1719269"/>
              <a:gd name="connsiteY0" fmla="*/ 0 h 3436686"/>
              <a:gd name="connsiteX1" fmla="*/ 1719269 w 1719269"/>
              <a:gd name="connsiteY1" fmla="*/ 3434906 h 3436686"/>
              <a:gd name="connsiteX2" fmla="*/ 1697905 w 1719269"/>
              <a:gd name="connsiteY2" fmla="*/ 3436686 h 3436686"/>
              <a:gd name="connsiteX3" fmla="*/ 1381992 w 1719269"/>
              <a:gd name="connsiteY3" fmla="*/ 3301208 h 3436686"/>
              <a:gd name="connsiteX4" fmla="*/ 127622 w 1719269"/>
              <a:gd name="connsiteY4" fmla="*/ 2015273 h 3436686"/>
              <a:gd name="connsiteX5" fmla="*/ 135513 w 1719269"/>
              <a:gd name="connsiteY5" fmla="*/ 1380177 h 3436686"/>
              <a:gd name="connsiteX6" fmla="*/ 1421448 w 1719269"/>
              <a:gd name="connsiteY6" fmla="*/ 125807 h 3436686"/>
              <a:gd name="connsiteX7" fmla="*/ 1654757 w 1719269"/>
              <a:gd name="connsiteY7" fmla="*/ 5375 h 3436686"/>
              <a:gd name="connsiteX8" fmla="*/ 1719269 w 1719269"/>
              <a:gd name="connsiteY8" fmla="*/ 0 h 3436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9269" h="3436686">
                <a:moveTo>
                  <a:pt x="1719269" y="0"/>
                </a:moveTo>
                <a:lnTo>
                  <a:pt x="1719269" y="3434906"/>
                </a:lnTo>
                <a:lnTo>
                  <a:pt x="1697905" y="3436686"/>
                </a:lnTo>
                <a:cubicBezTo>
                  <a:pt x="1582975" y="3435258"/>
                  <a:pt x="1468591" y="3389986"/>
                  <a:pt x="1381992" y="3301208"/>
                </a:cubicBezTo>
                <a:lnTo>
                  <a:pt x="127622" y="2015273"/>
                </a:lnTo>
                <a:cubicBezTo>
                  <a:pt x="-45576" y="1837717"/>
                  <a:pt x="-42043" y="1553375"/>
                  <a:pt x="135513" y="1380177"/>
                </a:cubicBezTo>
                <a:lnTo>
                  <a:pt x="1421448" y="125807"/>
                </a:lnTo>
                <a:cubicBezTo>
                  <a:pt x="1488031" y="60858"/>
                  <a:pt x="1569632" y="20762"/>
                  <a:pt x="1654757" y="5375"/>
                </a:cubicBezTo>
                <a:lnTo>
                  <a:pt x="1719269" y="0"/>
                </a:lnTo>
                <a:close/>
              </a:path>
            </a:pathLst>
          </a:custGeom>
          <a:gradFill>
            <a:gsLst>
              <a:gs pos="0">
                <a:srgbClr val="3C73AA"/>
              </a:gs>
              <a:gs pos="84000">
                <a:srgbClr val="78AAD2"/>
              </a:gs>
            </a:gsLst>
            <a:lin ang="5400000" scaled="1"/>
          </a:gra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Open Sans" panose="020B0606030504020204" pitchFamily="34" charset="0"/>
              <a:cs typeface="Open Sans" panose="020B0606030504020204" pitchFamily="34" charset="0"/>
            </a:endParaRPr>
          </a:p>
        </p:txBody>
      </p:sp>
      <p:sp>
        <p:nvSpPr>
          <p:cNvPr id="13" name="任意多边形: 形状 12">
            <a:extLst>
              <a:ext uri="{FF2B5EF4-FFF2-40B4-BE49-F238E27FC236}">
                <a16:creationId xmlns:a16="http://schemas.microsoft.com/office/drawing/2014/main" id="{A0A8D378-E1A7-4272-BBAF-8A68DCD7BAE1}"/>
              </a:ext>
            </a:extLst>
          </p:cNvPr>
          <p:cNvSpPr/>
          <p:nvPr/>
        </p:nvSpPr>
        <p:spPr>
          <a:xfrm>
            <a:off x="3563630" y="3043696"/>
            <a:ext cx="8517994" cy="3814304"/>
          </a:xfrm>
          <a:custGeom>
            <a:avLst/>
            <a:gdLst>
              <a:gd name="connsiteX0" fmla="*/ 4315702 w 8538468"/>
              <a:gd name="connsiteY0" fmla="*/ 28 h 3821860"/>
              <a:gd name="connsiteX1" fmla="*/ 5137628 w 8538468"/>
              <a:gd name="connsiteY1" fmla="*/ 347232 h 3821860"/>
              <a:gd name="connsiteX2" fmla="*/ 8411732 w 8538468"/>
              <a:gd name="connsiteY2" fmla="*/ 3667433 h 3821860"/>
              <a:gd name="connsiteX3" fmla="*/ 8491138 w 8538468"/>
              <a:gd name="connsiteY3" fmla="*/ 3756529 h 3821860"/>
              <a:gd name="connsiteX4" fmla="*/ 8538468 w 8538468"/>
              <a:gd name="connsiteY4" fmla="*/ 3821860 h 3821860"/>
              <a:gd name="connsiteX5" fmla="*/ 0 w 8538468"/>
              <a:gd name="connsiteY5" fmla="*/ 3821860 h 3821860"/>
              <a:gd name="connsiteX6" fmla="*/ 18143 w 8538468"/>
              <a:gd name="connsiteY6" fmla="*/ 3791642 h 3821860"/>
              <a:gd name="connsiteX7" fmla="*/ 168802 w 8538468"/>
              <a:gd name="connsiteY7" fmla="*/ 3609811 h 3821860"/>
              <a:gd name="connsiteX8" fmla="*/ 3489003 w 8538468"/>
              <a:gd name="connsiteY8" fmla="*/ 335707 h 3821860"/>
              <a:gd name="connsiteX9" fmla="*/ 4315702 w 8538468"/>
              <a:gd name="connsiteY9" fmla="*/ 28 h 3821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38468" h="3821860">
                <a:moveTo>
                  <a:pt x="4315702" y="28"/>
                </a:moveTo>
                <a:cubicBezTo>
                  <a:pt x="4614045" y="2113"/>
                  <a:pt x="4911592" y="118013"/>
                  <a:pt x="5137628" y="347232"/>
                </a:cubicBezTo>
                <a:lnTo>
                  <a:pt x="8411732" y="3667433"/>
                </a:lnTo>
                <a:cubicBezTo>
                  <a:pt x="8439987" y="3696085"/>
                  <a:pt x="8466455" y="3725830"/>
                  <a:pt x="8491138" y="3756529"/>
                </a:cubicBezTo>
                <a:lnTo>
                  <a:pt x="8538468" y="3821860"/>
                </a:lnTo>
                <a:lnTo>
                  <a:pt x="0" y="3821860"/>
                </a:lnTo>
                <a:lnTo>
                  <a:pt x="18143" y="3791642"/>
                </a:lnTo>
                <a:cubicBezTo>
                  <a:pt x="61275" y="3727298"/>
                  <a:pt x="111497" y="3666320"/>
                  <a:pt x="168802" y="3609811"/>
                </a:cubicBezTo>
                <a:lnTo>
                  <a:pt x="3489003" y="335707"/>
                </a:lnTo>
                <a:cubicBezTo>
                  <a:pt x="3718222" y="109670"/>
                  <a:pt x="4017360" y="-2058"/>
                  <a:pt x="4315702" y="28"/>
                </a:cubicBezTo>
                <a:close/>
              </a:path>
            </a:pathLst>
          </a:custGeom>
          <a:solidFill>
            <a:srgbClr val="3C73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dirty="0">
              <a:latin typeface="Open Sans" panose="020B0606030504020204" pitchFamily="34" charset="0"/>
              <a:cs typeface="Open Sans" panose="020B0606030504020204" pitchFamily="34" charset="0"/>
            </a:endParaRPr>
          </a:p>
        </p:txBody>
      </p:sp>
      <p:sp>
        <p:nvSpPr>
          <p:cNvPr id="4" name="文本占位符 3">
            <a:extLst>
              <a:ext uri="{FF2B5EF4-FFF2-40B4-BE49-F238E27FC236}">
                <a16:creationId xmlns:a16="http://schemas.microsoft.com/office/drawing/2014/main" id="{A2FBDF8B-649E-4E6C-BE48-A116C3EF4B26}"/>
              </a:ext>
            </a:extLst>
          </p:cNvPr>
          <p:cNvSpPr>
            <a:spLocks noGrp="1"/>
          </p:cNvSpPr>
          <p:nvPr>
            <p:ph type="body" sz="quarter" idx="13"/>
          </p:nvPr>
        </p:nvSpPr>
        <p:spPr>
          <a:xfrm>
            <a:off x="665237" y="1905833"/>
            <a:ext cx="5446507" cy="696912"/>
          </a:xfrm>
        </p:spPr>
        <p:txBody>
          <a:bodyPr lIns="0" rIns="0">
            <a:spAutoFit/>
          </a:bodyPr>
          <a:lstStyle>
            <a:lvl1pPr marL="0" indent="0">
              <a:buNone/>
              <a:defRPr lang="zh-CN" altLang="en-US" sz="4400" b="1" kern="1200" spc="600" dirty="0" smtClean="0">
                <a:gradFill>
                  <a:gsLst>
                    <a:gs pos="43000">
                      <a:schemeClr val="tx1">
                        <a:lumMod val="65000"/>
                        <a:lumOff val="35000"/>
                      </a:schemeClr>
                    </a:gs>
                    <a:gs pos="100000">
                      <a:schemeClr val="bg1">
                        <a:lumMod val="50000"/>
                      </a:schemeClr>
                    </a:gs>
                  </a:gsLst>
                  <a:lin ang="5400000" scaled="1"/>
                </a:gradFill>
                <a:latin typeface="Open Sans" panose="020B0606030504020204" pitchFamily="34" charset="0"/>
                <a:ea typeface="+mj-ea"/>
                <a:cs typeface="Open Sans" panose="020B0606030504020204" pitchFamily="34" charset="0"/>
              </a:defRPr>
            </a:lvl1pPr>
          </a:lstStyle>
          <a:p>
            <a:pPr lvl="0"/>
            <a:r>
              <a:rPr lang="zh-CN" altLang="en-US" dirty="0"/>
              <a:t>编辑母版文本样式</a:t>
            </a:r>
          </a:p>
        </p:txBody>
      </p:sp>
      <p:sp>
        <p:nvSpPr>
          <p:cNvPr id="30" name="文本占位符 7">
            <a:extLst>
              <a:ext uri="{FF2B5EF4-FFF2-40B4-BE49-F238E27FC236}">
                <a16:creationId xmlns:a16="http://schemas.microsoft.com/office/drawing/2014/main" id="{552A9285-B3B0-4DE4-A3B2-EFF75D4996DF}"/>
              </a:ext>
            </a:extLst>
          </p:cNvPr>
          <p:cNvSpPr>
            <a:spLocks noGrp="1"/>
          </p:cNvSpPr>
          <p:nvPr>
            <p:ph type="body" sz="quarter" idx="14"/>
          </p:nvPr>
        </p:nvSpPr>
        <p:spPr>
          <a:xfrm>
            <a:off x="665237" y="2711084"/>
            <a:ext cx="5724644" cy="840230"/>
          </a:xfrm>
        </p:spPr>
        <p:txBody>
          <a:bodyPr lIns="0" rIns="0">
            <a:spAutoFit/>
          </a:bodyPr>
          <a:lstStyle>
            <a:lvl1pPr marL="0" indent="0" algn="l" defTabSz="914400" rtl="0" eaLnBrk="1" latinLnBrk="0" hangingPunct="1">
              <a:buNone/>
              <a:defRPr lang="zh-CN" altLang="en-US" sz="5400" b="1" kern="1200" dirty="0" smtClean="0">
                <a:gradFill>
                  <a:gsLst>
                    <a:gs pos="0">
                      <a:srgbClr val="03559C"/>
                    </a:gs>
                    <a:gs pos="84000">
                      <a:schemeClr val="accent3"/>
                    </a:gs>
                  </a:gsLst>
                  <a:lin ang="5400000" scaled="1"/>
                </a:gradFill>
                <a:latin typeface="Open Sans" panose="020B0606030504020204" pitchFamily="34" charset="0"/>
                <a:ea typeface="+mn-ea"/>
                <a:cs typeface="Open Sans" panose="020B0606030504020204" pitchFamily="34" charset="0"/>
              </a:defRPr>
            </a:lvl1pPr>
            <a:lvl2pPr marL="457200" indent="0">
              <a:buNone/>
              <a:defRPr/>
            </a:lvl2pPr>
          </a:lstStyle>
          <a:p>
            <a:pPr lvl="0"/>
            <a:r>
              <a:rPr lang="zh-CN" altLang="en-US" dirty="0"/>
              <a:t>编辑母版文本样式</a:t>
            </a:r>
          </a:p>
        </p:txBody>
      </p:sp>
      <p:sp>
        <p:nvSpPr>
          <p:cNvPr id="38" name="文本占位符 10">
            <a:extLst>
              <a:ext uri="{FF2B5EF4-FFF2-40B4-BE49-F238E27FC236}">
                <a16:creationId xmlns:a16="http://schemas.microsoft.com/office/drawing/2014/main" id="{3F613878-D475-462D-BB5F-CEF32A70B087}"/>
              </a:ext>
            </a:extLst>
          </p:cNvPr>
          <p:cNvSpPr>
            <a:spLocks noGrp="1"/>
          </p:cNvSpPr>
          <p:nvPr>
            <p:ph type="body" sz="quarter" idx="15"/>
          </p:nvPr>
        </p:nvSpPr>
        <p:spPr>
          <a:xfrm>
            <a:off x="664387" y="3815537"/>
            <a:ext cx="1916254" cy="351593"/>
          </a:xfrm>
        </p:spPr>
        <p:txBody>
          <a:bodyPr lIns="0" rIns="0">
            <a:noAutofit/>
          </a:bodyPr>
          <a:lstStyle>
            <a:lvl1pPr marL="0" indent="0">
              <a:buNone/>
              <a:defRPr lang="zh-CN" altLang="en-US" sz="1800" kern="1200" dirty="0" smtClean="0">
                <a:solidFill>
                  <a:schemeClr val="bg2">
                    <a:lumMod val="50000"/>
                  </a:schemeClr>
                </a:solidFill>
                <a:latin typeface="Open Sans" panose="020B0606030504020204" pitchFamily="34" charset="0"/>
                <a:ea typeface="+mn-ea"/>
                <a:cs typeface="Open Sans" panose="020B0606030504020204" pitchFamily="34" charset="0"/>
              </a:defRPr>
            </a:lvl1pPr>
          </a:lstStyle>
          <a:p>
            <a:pPr lvl="0"/>
            <a:r>
              <a:rPr lang="zh-CN" altLang="en-US" dirty="0"/>
              <a:t>编辑母版文本样式</a:t>
            </a:r>
          </a:p>
        </p:txBody>
      </p:sp>
      <p:sp>
        <p:nvSpPr>
          <p:cNvPr id="39" name="文本占位符 10">
            <a:extLst>
              <a:ext uri="{FF2B5EF4-FFF2-40B4-BE49-F238E27FC236}">
                <a16:creationId xmlns:a16="http://schemas.microsoft.com/office/drawing/2014/main" id="{DA22A62A-76A0-47A4-9A63-DB3E042E8C4A}"/>
              </a:ext>
            </a:extLst>
          </p:cNvPr>
          <p:cNvSpPr>
            <a:spLocks noGrp="1"/>
          </p:cNvSpPr>
          <p:nvPr>
            <p:ph type="body" sz="quarter" idx="16"/>
          </p:nvPr>
        </p:nvSpPr>
        <p:spPr>
          <a:xfrm>
            <a:off x="664386" y="4242993"/>
            <a:ext cx="2675696" cy="351593"/>
          </a:xfrm>
        </p:spPr>
        <p:txBody>
          <a:bodyPr lIns="0" rIns="0">
            <a:noAutofit/>
          </a:bodyPr>
          <a:lstStyle>
            <a:lvl1pPr marL="0" indent="0">
              <a:buNone/>
              <a:defRPr lang="zh-CN" altLang="en-US" sz="1800" kern="1200" dirty="0" smtClean="0">
                <a:solidFill>
                  <a:schemeClr val="bg2">
                    <a:lumMod val="50000"/>
                  </a:schemeClr>
                </a:solidFill>
                <a:latin typeface="Open Sans" panose="020B0606030504020204" pitchFamily="34" charset="0"/>
                <a:ea typeface="+mn-ea"/>
                <a:cs typeface="Open Sans" panose="020B0606030504020204" pitchFamily="34" charset="0"/>
              </a:defRPr>
            </a:lvl1pPr>
          </a:lstStyle>
          <a:p>
            <a:pPr lvl="0"/>
            <a:r>
              <a:rPr lang="zh-CN" altLang="en-US" dirty="0"/>
              <a:t>编辑母版文本样式</a:t>
            </a:r>
          </a:p>
        </p:txBody>
      </p:sp>
      <p:sp>
        <p:nvSpPr>
          <p:cNvPr id="40" name="文本占位符 10">
            <a:extLst>
              <a:ext uri="{FF2B5EF4-FFF2-40B4-BE49-F238E27FC236}">
                <a16:creationId xmlns:a16="http://schemas.microsoft.com/office/drawing/2014/main" id="{DC0E6921-7973-432C-B232-783249E1660F}"/>
              </a:ext>
            </a:extLst>
          </p:cNvPr>
          <p:cNvSpPr>
            <a:spLocks noGrp="1"/>
          </p:cNvSpPr>
          <p:nvPr>
            <p:ph type="body" sz="quarter" idx="17"/>
          </p:nvPr>
        </p:nvSpPr>
        <p:spPr>
          <a:xfrm>
            <a:off x="2758379" y="3819463"/>
            <a:ext cx="1916254" cy="351593"/>
          </a:xfrm>
        </p:spPr>
        <p:txBody>
          <a:bodyPr lIns="0" rIns="0">
            <a:noAutofit/>
          </a:bodyPr>
          <a:lstStyle>
            <a:lvl1pPr marL="0" indent="0">
              <a:buNone/>
              <a:defRPr lang="zh-CN" altLang="en-US" sz="1800" kern="1200" dirty="0" smtClean="0">
                <a:solidFill>
                  <a:schemeClr val="bg2">
                    <a:lumMod val="50000"/>
                  </a:schemeClr>
                </a:solidFill>
                <a:latin typeface="Open Sans" panose="020B0606030504020204" pitchFamily="34" charset="0"/>
                <a:ea typeface="+mn-ea"/>
                <a:cs typeface="Open Sans" panose="020B0606030504020204" pitchFamily="34" charset="0"/>
              </a:defRPr>
            </a:lvl1pPr>
          </a:lstStyle>
          <a:p>
            <a:pPr lvl="0"/>
            <a:r>
              <a:rPr lang="zh-CN" altLang="en-US" dirty="0"/>
              <a:t>编辑母版文本样式</a:t>
            </a:r>
          </a:p>
        </p:txBody>
      </p:sp>
      <p:pic>
        <p:nvPicPr>
          <p:cNvPr id="19" name="Imagen 18" descr="Imagen que contiene plato, vajilla, dibujo&#10;&#10;Descripción generada automáticamente">
            <a:extLst>
              <a:ext uri="{FF2B5EF4-FFF2-40B4-BE49-F238E27FC236}">
                <a16:creationId xmlns:a16="http://schemas.microsoft.com/office/drawing/2014/main" id="{C44314D7-4D14-458E-9260-3DB52C781E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9436" y="150705"/>
            <a:ext cx="391919" cy="388893"/>
          </a:xfrm>
          <a:prstGeom prst="rect">
            <a:avLst/>
          </a:prstGeom>
        </p:spPr>
      </p:pic>
      <p:sp>
        <p:nvSpPr>
          <p:cNvPr id="5" name="CuadroTexto 4">
            <a:extLst>
              <a:ext uri="{FF2B5EF4-FFF2-40B4-BE49-F238E27FC236}">
                <a16:creationId xmlns:a16="http://schemas.microsoft.com/office/drawing/2014/main" id="{4516DDB4-F2B3-4682-8E20-DBCF93BE852B}"/>
              </a:ext>
            </a:extLst>
          </p:cNvPr>
          <p:cNvSpPr txBox="1"/>
          <p:nvPr userDrawn="1"/>
        </p:nvSpPr>
        <p:spPr>
          <a:xfrm>
            <a:off x="7278730" y="526696"/>
            <a:ext cx="1441805" cy="369332"/>
          </a:xfrm>
          <a:prstGeom prst="rect">
            <a:avLst/>
          </a:prstGeom>
          <a:noFill/>
        </p:spPr>
        <p:txBody>
          <a:bodyPr wrap="none" rtlCol="0">
            <a:spAutoFit/>
          </a:bodyPr>
          <a:lstStyle/>
          <a:p>
            <a:r>
              <a:rPr lang="es-ES"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manexware</a:t>
            </a:r>
            <a:endParaRPr lang="es-E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71883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6" name="任意多边形: 形状 5">
            <a:extLst>
              <a:ext uri="{FF2B5EF4-FFF2-40B4-BE49-F238E27FC236}">
                <a16:creationId xmlns:a16="http://schemas.microsoft.com/office/drawing/2014/main" id="{CA2615E0-64A5-4000-B230-3D64B1B187B8}"/>
              </a:ext>
            </a:extLst>
          </p:cNvPr>
          <p:cNvSpPr/>
          <p:nvPr userDrawn="1"/>
        </p:nvSpPr>
        <p:spPr>
          <a:xfrm>
            <a:off x="3975337" y="0"/>
            <a:ext cx="8216663" cy="6106638"/>
          </a:xfrm>
          <a:custGeom>
            <a:avLst/>
            <a:gdLst>
              <a:gd name="connsiteX0" fmla="*/ 262506 w 8216663"/>
              <a:gd name="connsiteY0" fmla="*/ 0 h 6106638"/>
              <a:gd name="connsiteX1" fmla="*/ 8216663 w 8216663"/>
              <a:gd name="connsiteY1" fmla="*/ 0 h 6106638"/>
              <a:gd name="connsiteX2" fmla="*/ 8216663 w 8216663"/>
              <a:gd name="connsiteY2" fmla="*/ 3718063 h 6106638"/>
              <a:gd name="connsiteX3" fmla="*/ 6173957 w 8216663"/>
              <a:gd name="connsiteY3" fmla="*/ 5715257 h 6106638"/>
              <a:gd name="connsiteX4" fmla="*/ 4231807 w 8216663"/>
              <a:gd name="connsiteY4" fmla="*/ 5693378 h 6106638"/>
              <a:gd name="connsiteX5" fmla="*/ 391380 w 8216663"/>
              <a:gd name="connsiteY5" fmla="*/ 1765435 h 6106638"/>
              <a:gd name="connsiteX6" fmla="*/ 234856 w 8216663"/>
              <a:gd name="connsiteY6" fmla="*/ 36736 h 6106638"/>
              <a:gd name="connsiteX7" fmla="*/ 262506 w 8216663"/>
              <a:gd name="connsiteY7" fmla="*/ 0 h 6106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16663" h="6106638">
                <a:moveTo>
                  <a:pt x="262506" y="0"/>
                </a:moveTo>
                <a:lnTo>
                  <a:pt x="8216663" y="0"/>
                </a:lnTo>
                <a:lnTo>
                  <a:pt x="8216663" y="3718063"/>
                </a:lnTo>
                <a:lnTo>
                  <a:pt x="6173957" y="5715257"/>
                </a:lnTo>
                <a:cubicBezTo>
                  <a:pt x="5631605" y="6245526"/>
                  <a:pt x="4762074" y="6235730"/>
                  <a:pt x="4231807" y="5693378"/>
                </a:cubicBezTo>
                <a:lnTo>
                  <a:pt x="391380" y="1765435"/>
                </a:lnTo>
                <a:cubicBezTo>
                  <a:pt x="-72605" y="1290877"/>
                  <a:pt x="-123103" y="565823"/>
                  <a:pt x="234856" y="36736"/>
                </a:cubicBezTo>
                <a:lnTo>
                  <a:pt x="262506" y="0"/>
                </a:lnTo>
                <a:close/>
              </a:path>
            </a:pathLst>
          </a:custGeom>
          <a:solidFill>
            <a:srgbClr val="96C300"/>
          </a:solidFill>
          <a:ln>
            <a:noFill/>
          </a:ln>
          <a:effectLst>
            <a:outerShdw blurRad="254000" dist="38100" dir="5400000" sx="101000" sy="101000" algn="t" rotWithShape="0">
              <a:schemeClr val="accent6">
                <a:lumMod val="60000"/>
                <a:lumOff val="4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Open Sans" panose="020B0606030504020204" pitchFamily="34" charset="0"/>
              <a:cs typeface="Open Sans" panose="020B0606030504020204" pitchFamily="34" charset="0"/>
            </a:endParaRPr>
          </a:p>
        </p:txBody>
      </p:sp>
      <p:sp>
        <p:nvSpPr>
          <p:cNvPr id="7" name="任意多边形: 形状 6">
            <a:extLst>
              <a:ext uri="{FF2B5EF4-FFF2-40B4-BE49-F238E27FC236}">
                <a16:creationId xmlns:a16="http://schemas.microsoft.com/office/drawing/2014/main" id="{03B1C141-5116-405C-8BC8-B14C93F6CAA4}"/>
              </a:ext>
            </a:extLst>
          </p:cNvPr>
          <p:cNvSpPr/>
          <p:nvPr userDrawn="1"/>
        </p:nvSpPr>
        <p:spPr>
          <a:xfrm>
            <a:off x="4166336" y="0"/>
            <a:ext cx="8025664" cy="5924638"/>
          </a:xfrm>
          <a:custGeom>
            <a:avLst/>
            <a:gdLst>
              <a:gd name="connsiteX0" fmla="*/ 295382 w 8025664"/>
              <a:gd name="connsiteY0" fmla="*/ 0 h 5924638"/>
              <a:gd name="connsiteX1" fmla="*/ 8025664 w 8025664"/>
              <a:gd name="connsiteY1" fmla="*/ 0 h 5924638"/>
              <a:gd name="connsiteX2" fmla="*/ 8025664 w 8025664"/>
              <a:gd name="connsiteY2" fmla="*/ 3501553 h 5924638"/>
              <a:gd name="connsiteX3" fmla="*/ 5931971 w 8025664"/>
              <a:gd name="connsiteY3" fmla="*/ 5548598 h 5924638"/>
              <a:gd name="connsiteX4" fmla="*/ 4065943 w 8025664"/>
              <a:gd name="connsiteY4" fmla="*/ 5527576 h 5924638"/>
              <a:gd name="connsiteX5" fmla="*/ 376040 w 8025664"/>
              <a:gd name="connsiteY5" fmla="*/ 1753586 h 5924638"/>
              <a:gd name="connsiteX6" fmla="*/ 225651 w 8025664"/>
              <a:gd name="connsiteY6" fmla="*/ 92643 h 5924638"/>
              <a:gd name="connsiteX7" fmla="*/ 295382 w 8025664"/>
              <a:gd name="connsiteY7" fmla="*/ 0 h 592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25664" h="5924638">
                <a:moveTo>
                  <a:pt x="295382" y="0"/>
                </a:moveTo>
                <a:lnTo>
                  <a:pt x="8025664" y="0"/>
                </a:lnTo>
                <a:lnTo>
                  <a:pt x="8025664" y="3501553"/>
                </a:lnTo>
                <a:lnTo>
                  <a:pt x="5931971" y="5548598"/>
                </a:lnTo>
                <a:cubicBezTo>
                  <a:pt x="5410876" y="6058082"/>
                  <a:pt x="4575427" y="6048671"/>
                  <a:pt x="4065943" y="5527576"/>
                </a:cubicBezTo>
                <a:lnTo>
                  <a:pt x="376040" y="1753586"/>
                </a:lnTo>
                <a:cubicBezTo>
                  <a:pt x="-69760" y="1297628"/>
                  <a:pt x="-118278" y="600993"/>
                  <a:pt x="225651" y="92643"/>
                </a:cubicBezTo>
                <a:lnTo>
                  <a:pt x="295382"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Open Sans" panose="020B0606030504020204" pitchFamily="34" charset="0"/>
              <a:cs typeface="Open Sans" panose="020B0606030504020204" pitchFamily="34" charset="0"/>
            </a:endParaRPr>
          </a:p>
        </p:txBody>
      </p:sp>
      <p:sp>
        <p:nvSpPr>
          <p:cNvPr id="16" name="图片占位符 15">
            <a:extLst>
              <a:ext uri="{FF2B5EF4-FFF2-40B4-BE49-F238E27FC236}">
                <a16:creationId xmlns:a16="http://schemas.microsoft.com/office/drawing/2014/main" id="{B4DA046E-7AF1-4AC0-B961-A04FEED7781B}"/>
              </a:ext>
            </a:extLst>
          </p:cNvPr>
          <p:cNvSpPr>
            <a:spLocks noGrp="1"/>
          </p:cNvSpPr>
          <p:nvPr>
            <p:ph type="pic" sz="quarter" idx="10" hasCustomPrompt="1"/>
          </p:nvPr>
        </p:nvSpPr>
        <p:spPr>
          <a:xfrm>
            <a:off x="4412235" y="0"/>
            <a:ext cx="7779765" cy="5725124"/>
          </a:xfrm>
          <a:custGeom>
            <a:avLst/>
            <a:gdLst>
              <a:gd name="connsiteX0" fmla="*/ 337257 w 7779765"/>
              <a:gd name="connsiteY0" fmla="*/ 0 h 5725124"/>
              <a:gd name="connsiteX1" fmla="*/ 7779765 w 7779765"/>
              <a:gd name="connsiteY1" fmla="*/ 0 h 5725124"/>
              <a:gd name="connsiteX2" fmla="*/ 7779765 w 7779765"/>
              <a:gd name="connsiteY2" fmla="*/ 3303297 h 5725124"/>
              <a:gd name="connsiteX3" fmla="*/ 5670399 w 7779765"/>
              <a:gd name="connsiteY3" fmla="*/ 5365665 h 5725124"/>
              <a:gd name="connsiteX4" fmla="*/ 3886654 w 7779765"/>
              <a:gd name="connsiteY4" fmla="*/ 5345570 h 5725124"/>
              <a:gd name="connsiteX5" fmla="*/ 359459 w 7779765"/>
              <a:gd name="connsiteY5" fmla="*/ 1737997 h 5725124"/>
              <a:gd name="connsiteX6" fmla="*/ 291891 w 7779765"/>
              <a:gd name="connsiteY6" fmla="*/ 49069 h 572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79765" h="5725124">
                <a:moveTo>
                  <a:pt x="337257" y="0"/>
                </a:moveTo>
                <a:lnTo>
                  <a:pt x="7779765" y="0"/>
                </a:lnTo>
                <a:lnTo>
                  <a:pt x="7779765" y="3303297"/>
                </a:lnTo>
                <a:lnTo>
                  <a:pt x="5670399" y="5365665"/>
                </a:lnTo>
                <a:cubicBezTo>
                  <a:pt x="5172283" y="5852684"/>
                  <a:pt x="4373672" y="5843687"/>
                  <a:pt x="3886654" y="5345570"/>
                </a:cubicBezTo>
                <a:lnTo>
                  <a:pt x="359459" y="1737997"/>
                </a:lnTo>
                <a:cubicBezTo>
                  <a:pt x="-97120" y="1271013"/>
                  <a:pt x="-117749" y="539923"/>
                  <a:pt x="291891" y="49069"/>
                </a:cubicBezTo>
                <a:close/>
              </a:path>
            </a:pathLst>
          </a:custGeom>
        </p:spPr>
        <p:txBody>
          <a:bodyPr wrap="square">
            <a:noAutofit/>
          </a:bodyPr>
          <a:lstStyle>
            <a:lvl1pPr marL="0" indent="0" algn="l" defTabSz="914400" rtl="0" eaLnBrk="1" latinLnBrk="0" hangingPunct="1">
              <a:lnSpc>
                <a:spcPct val="90000"/>
              </a:lnSpc>
              <a:spcBef>
                <a:spcPts val="1000"/>
              </a:spcBef>
              <a:buFont typeface="Arial" panose="020B0604020202020204" pitchFamily="34" charset="0"/>
              <a:buNone/>
              <a:defRPr lang="zh-CN" altLang="en-US" sz="2000" kern="1200" dirty="0" smtClean="0">
                <a:solidFill>
                  <a:schemeClr val="tx1">
                    <a:lumMod val="95000"/>
                    <a:lumOff val="5000"/>
                  </a:schemeClr>
                </a:solidFill>
                <a:latin typeface="Open Sans" panose="020B0606030504020204" pitchFamily="34" charset="0"/>
                <a:ea typeface="+mn-ea"/>
                <a:cs typeface="Open Sans" panose="020B0606030504020204" pitchFamily="34" charset="0"/>
              </a:defRPr>
            </a:lvl1pPr>
          </a:lstStyle>
          <a:p>
            <a:r>
              <a:rPr lang="zh-CN" altLang="en-US" dirty="0"/>
              <a:t>图片</a:t>
            </a:r>
          </a:p>
        </p:txBody>
      </p:sp>
      <p:sp>
        <p:nvSpPr>
          <p:cNvPr id="12" name="文本占位符 2">
            <a:extLst>
              <a:ext uri="{FF2B5EF4-FFF2-40B4-BE49-F238E27FC236}">
                <a16:creationId xmlns:a16="http://schemas.microsoft.com/office/drawing/2014/main" id="{4835AE95-AFD2-4CC9-8819-6F630C1D99B8}"/>
              </a:ext>
            </a:extLst>
          </p:cNvPr>
          <p:cNvSpPr>
            <a:spLocks noGrp="1"/>
          </p:cNvSpPr>
          <p:nvPr>
            <p:ph type="body" sz="quarter" idx="12"/>
          </p:nvPr>
        </p:nvSpPr>
        <p:spPr>
          <a:xfrm>
            <a:off x="662054" y="4065079"/>
            <a:ext cx="3385220" cy="420004"/>
          </a:xfrm>
        </p:spPr>
        <p:txBody>
          <a:bodyPr lIns="0" rIns="0">
            <a:noAutofit/>
          </a:bodyPr>
          <a:lstStyle>
            <a:lvl1pPr marL="0" indent="0">
              <a:buNone/>
              <a:defRPr lang="zh-CN" altLang="en-US" sz="2400" kern="1200" dirty="0">
                <a:solidFill>
                  <a:schemeClr val="tx1">
                    <a:lumMod val="50000"/>
                    <a:lumOff val="50000"/>
                  </a:schemeClr>
                </a:solidFill>
                <a:latin typeface="Open Sans" panose="020B0606030504020204" pitchFamily="34" charset="0"/>
                <a:ea typeface="+mn-ea"/>
                <a:cs typeface="Open Sans" panose="020B0606030504020204" pitchFamily="34" charset="0"/>
              </a:defRPr>
            </a:lvl1pPr>
          </a:lstStyle>
          <a:p>
            <a:pPr marL="0" lvl="0" algn="l" defTabSz="914400" rtl="0" eaLnBrk="1" latinLnBrk="0" hangingPunct="1">
              <a:defRPr/>
            </a:pPr>
            <a:r>
              <a:rPr lang="zh-CN" altLang="en-US" dirty="0"/>
              <a:t>编辑母版文本</a:t>
            </a:r>
          </a:p>
        </p:txBody>
      </p:sp>
      <p:sp>
        <p:nvSpPr>
          <p:cNvPr id="13" name="文本占位符 2">
            <a:extLst>
              <a:ext uri="{FF2B5EF4-FFF2-40B4-BE49-F238E27FC236}">
                <a16:creationId xmlns:a16="http://schemas.microsoft.com/office/drawing/2014/main" id="{10AEE8A4-A94E-4258-A3B7-EE84DD271B70}"/>
              </a:ext>
            </a:extLst>
          </p:cNvPr>
          <p:cNvSpPr>
            <a:spLocks noGrp="1"/>
          </p:cNvSpPr>
          <p:nvPr>
            <p:ph type="body" sz="quarter" idx="11"/>
          </p:nvPr>
        </p:nvSpPr>
        <p:spPr>
          <a:xfrm>
            <a:off x="660400" y="3231610"/>
            <a:ext cx="4680902" cy="811139"/>
          </a:xfrm>
        </p:spPr>
        <p:txBody>
          <a:bodyPr lIns="0" rIns="0">
            <a:noAutofit/>
          </a:bodyPr>
          <a:lstStyle>
            <a:lvl1pPr marL="0" indent="0">
              <a:buNone/>
              <a:defRPr lang="zh-CN" altLang="en-US" sz="5400" b="1" kern="1200" dirty="0">
                <a:gradFill>
                  <a:gsLst>
                    <a:gs pos="0">
                      <a:srgbClr val="03559C"/>
                    </a:gs>
                    <a:gs pos="84000">
                      <a:schemeClr val="accent3"/>
                    </a:gs>
                  </a:gsLst>
                  <a:lin ang="5400000" scaled="1"/>
                </a:gradFill>
                <a:latin typeface="Open Sans" panose="020B0606030504020204" pitchFamily="34" charset="0"/>
                <a:ea typeface="+mn-ea"/>
                <a:cs typeface="Open Sans" panose="020B0606030504020204" pitchFamily="34" charset="0"/>
              </a:defRPr>
            </a:lvl1pPr>
          </a:lstStyle>
          <a:p>
            <a:pPr lvl="0"/>
            <a:r>
              <a:rPr lang="zh-CN" altLang="en-US" dirty="0"/>
              <a:t>编辑母版文本</a:t>
            </a:r>
          </a:p>
        </p:txBody>
      </p:sp>
    </p:spTree>
    <p:extLst>
      <p:ext uri="{BB962C8B-B14F-4D97-AF65-F5344CB8AC3E}">
        <p14:creationId xmlns:p14="http://schemas.microsoft.com/office/powerpoint/2010/main" val="2079954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D78E2322-DC92-4FB4-A25F-A37CA9FB9EDE}"/>
              </a:ext>
            </a:extLst>
          </p:cNvPr>
          <p:cNvSpPr/>
          <p:nvPr/>
        </p:nvSpPr>
        <p:spPr>
          <a:xfrm>
            <a:off x="9230724" y="6387400"/>
            <a:ext cx="2288176" cy="184666"/>
          </a:xfrm>
          <a:prstGeom prst="rect">
            <a:avLst/>
          </a:prstGeom>
        </p:spPr>
        <p:txBody>
          <a:bodyPr wrap="square" lIns="0" tIns="0" rIns="0" bIns="0">
            <a:spAutoFit/>
          </a:bodyPr>
          <a:lstStyle/>
          <a:p>
            <a:pPr algn="dist"/>
            <a:r>
              <a:rPr lang="zh-CN" altLang="en-US" sz="1200" dirty="0">
                <a:solidFill>
                  <a:schemeClr val="tx1">
                    <a:lumMod val="65000"/>
                    <a:lumOff val="35000"/>
                  </a:schemeClr>
                </a:solidFill>
                <a:latin typeface="Open Sans" panose="020B0606030504020204" pitchFamily="34" charset="0"/>
                <a:cs typeface="Open Sans" panose="020B0606030504020204" pitchFamily="34" charset="0"/>
              </a:rPr>
              <a:t>http://www.</a:t>
            </a:r>
            <a:r>
              <a:rPr lang="es-ES" altLang="zh-CN" sz="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manexware.com</a:t>
            </a:r>
            <a:r>
              <a:rPr lang="zh-CN" altLang="en-US" sz="1200" dirty="0">
                <a:solidFill>
                  <a:schemeClr val="tx1">
                    <a:lumMod val="65000"/>
                    <a:lumOff val="35000"/>
                  </a:schemeClr>
                </a:solidFill>
                <a:latin typeface="Open Sans" panose="020B0606030504020204" pitchFamily="34" charset="0"/>
                <a:cs typeface="Open Sans" panose="020B0606030504020204" pitchFamily="34" charset="0"/>
              </a:rPr>
              <a:t>/</a:t>
            </a:r>
          </a:p>
        </p:txBody>
      </p:sp>
      <p:grpSp>
        <p:nvGrpSpPr>
          <p:cNvPr id="64" name="组合 63">
            <a:extLst>
              <a:ext uri="{FF2B5EF4-FFF2-40B4-BE49-F238E27FC236}">
                <a16:creationId xmlns:a16="http://schemas.microsoft.com/office/drawing/2014/main" id="{A91FCCAB-D56B-4AD2-8DF0-03D355CEAB65}"/>
              </a:ext>
            </a:extLst>
          </p:cNvPr>
          <p:cNvGrpSpPr/>
          <p:nvPr userDrawn="1"/>
        </p:nvGrpSpPr>
        <p:grpSpPr>
          <a:xfrm>
            <a:off x="0" y="6309360"/>
            <a:ext cx="12192000" cy="0"/>
            <a:chOff x="0" y="6309360"/>
            <a:chExt cx="12192000" cy="0"/>
          </a:xfrm>
        </p:grpSpPr>
        <p:cxnSp>
          <p:nvCxnSpPr>
            <p:cNvPr id="26" name="直接连接符 25">
              <a:extLst>
                <a:ext uri="{FF2B5EF4-FFF2-40B4-BE49-F238E27FC236}">
                  <a16:creationId xmlns:a16="http://schemas.microsoft.com/office/drawing/2014/main" id="{901729CD-C2C2-4DE9-BFE3-EA8ABDD92539}"/>
                </a:ext>
              </a:extLst>
            </p:cNvPr>
            <p:cNvCxnSpPr>
              <a:cxnSpLocks/>
            </p:cNvCxnSpPr>
            <p:nvPr/>
          </p:nvCxnSpPr>
          <p:spPr>
            <a:xfrm>
              <a:off x="0" y="6309360"/>
              <a:ext cx="121920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7E506DB-9038-401E-907E-877C086670D3}"/>
                </a:ext>
              </a:extLst>
            </p:cNvPr>
            <p:cNvCxnSpPr>
              <a:cxnSpLocks/>
            </p:cNvCxnSpPr>
            <p:nvPr/>
          </p:nvCxnSpPr>
          <p:spPr>
            <a:xfrm>
              <a:off x="660400" y="6309360"/>
              <a:ext cx="10858500"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48" name="标题 47">
            <a:extLst>
              <a:ext uri="{FF2B5EF4-FFF2-40B4-BE49-F238E27FC236}">
                <a16:creationId xmlns:a16="http://schemas.microsoft.com/office/drawing/2014/main" id="{28BC4F73-C52E-46FF-8188-B744937AE46F}"/>
              </a:ext>
            </a:extLst>
          </p:cNvPr>
          <p:cNvSpPr>
            <a:spLocks noGrp="1"/>
          </p:cNvSpPr>
          <p:nvPr userDrawn="1">
            <p:ph type="title"/>
          </p:nvPr>
        </p:nvSpPr>
        <p:spPr>
          <a:xfrm>
            <a:off x="663866" y="362664"/>
            <a:ext cx="7855294" cy="576416"/>
          </a:xfrm>
        </p:spPr>
        <p:txBody>
          <a:bodyPr lIns="0" tIns="0" rIns="0" bIns="0">
            <a:normAutofit/>
          </a:bodyPr>
          <a:lstStyle>
            <a:lvl1pPr marL="0" algn="l" defTabSz="914400" rtl="0" eaLnBrk="1" latinLnBrk="0" hangingPunct="1">
              <a:defRPr lang="zh-CN" altLang="en-US" sz="2800" b="1" kern="1200" dirty="0">
                <a:solidFill>
                  <a:schemeClr val="accent1"/>
                </a:solidFill>
                <a:latin typeface="Open Sans" panose="020B0606030504020204" pitchFamily="34" charset="0"/>
                <a:ea typeface="+mn-ea"/>
                <a:cs typeface="Open Sans" panose="020B0606030504020204" pitchFamily="34" charset="0"/>
              </a:defRPr>
            </a:lvl1pPr>
          </a:lstStyle>
          <a:p>
            <a:r>
              <a:rPr lang="zh-CN" altLang="en-US" dirty="0"/>
              <a:t>单击此处编辑母版标题样式</a:t>
            </a:r>
          </a:p>
        </p:txBody>
      </p:sp>
      <p:sp>
        <p:nvSpPr>
          <p:cNvPr id="54" name="任意多边形: 形状 53">
            <a:extLst>
              <a:ext uri="{FF2B5EF4-FFF2-40B4-BE49-F238E27FC236}">
                <a16:creationId xmlns:a16="http://schemas.microsoft.com/office/drawing/2014/main" id="{2FD18197-095D-4F3B-A062-1920D12CB323}"/>
              </a:ext>
            </a:extLst>
          </p:cNvPr>
          <p:cNvSpPr/>
          <p:nvPr userDrawn="1"/>
        </p:nvSpPr>
        <p:spPr>
          <a:xfrm>
            <a:off x="0" y="394332"/>
            <a:ext cx="292169" cy="513080"/>
          </a:xfrm>
          <a:custGeom>
            <a:avLst/>
            <a:gdLst>
              <a:gd name="connsiteX0" fmla="*/ 0 w 325122"/>
              <a:gd name="connsiteY0" fmla="*/ 0 h 652776"/>
              <a:gd name="connsiteX1" fmla="*/ 31703 w 325122"/>
              <a:gd name="connsiteY1" fmla="*/ 6287 h 652776"/>
              <a:gd name="connsiteX2" fmla="*/ 59865 w 325122"/>
              <a:gd name="connsiteY2" fmla="*/ 25135 h 652776"/>
              <a:gd name="connsiteX3" fmla="*/ 300347 w 325122"/>
              <a:gd name="connsiteY3" fmla="*/ 267362 h 652776"/>
              <a:gd name="connsiteX4" fmla="*/ 299910 w 325122"/>
              <a:gd name="connsiteY4" fmla="*/ 388043 h 652776"/>
              <a:gd name="connsiteX5" fmla="*/ 57683 w 325122"/>
              <a:gd name="connsiteY5" fmla="*/ 628525 h 652776"/>
              <a:gd name="connsiteX6" fmla="*/ 29386 w 325122"/>
              <a:gd name="connsiteY6" fmla="*/ 647168 h 652776"/>
              <a:gd name="connsiteX7" fmla="*/ 0 w 325122"/>
              <a:gd name="connsiteY7" fmla="*/ 652776 h 652776"/>
              <a:gd name="connsiteX8" fmla="*/ 0 w 325122"/>
              <a:gd name="connsiteY8" fmla="*/ 0 h 65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122" h="652776">
                <a:moveTo>
                  <a:pt x="0" y="0"/>
                </a:moveTo>
                <a:lnTo>
                  <a:pt x="31703" y="6287"/>
                </a:lnTo>
                <a:cubicBezTo>
                  <a:pt x="41961" y="10490"/>
                  <a:pt x="51564" y="16774"/>
                  <a:pt x="59865" y="25135"/>
                </a:cubicBezTo>
                <a:lnTo>
                  <a:pt x="300347" y="267362"/>
                </a:lnTo>
                <a:cubicBezTo>
                  <a:pt x="333551" y="300807"/>
                  <a:pt x="333356" y="354838"/>
                  <a:pt x="299910" y="388043"/>
                </a:cubicBezTo>
                <a:lnTo>
                  <a:pt x="57683" y="628525"/>
                </a:lnTo>
                <a:cubicBezTo>
                  <a:pt x="49322" y="636826"/>
                  <a:pt x="39674" y="643040"/>
                  <a:pt x="29386" y="647168"/>
                </a:cubicBezTo>
                <a:lnTo>
                  <a:pt x="0" y="652776"/>
                </a:lnTo>
                <a:lnTo>
                  <a:pt x="0" y="0"/>
                </a:lnTo>
                <a:close/>
              </a:path>
            </a:pathLst>
          </a:custGeom>
          <a:gradFill>
            <a:gsLst>
              <a:gs pos="0">
                <a:schemeClr val="accent1"/>
              </a:gs>
              <a:gs pos="100000">
                <a:schemeClr val="accent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Open Sans" panose="020B0606030504020204" pitchFamily="34" charset="0"/>
              <a:cs typeface="Open Sans" panose="020B0606030504020204" pitchFamily="34" charset="0"/>
            </a:endParaRPr>
          </a:p>
        </p:txBody>
      </p:sp>
      <p:sp>
        <p:nvSpPr>
          <p:cNvPr id="18" name="矩形 17">
            <a:extLst>
              <a:ext uri="{FF2B5EF4-FFF2-40B4-BE49-F238E27FC236}">
                <a16:creationId xmlns:a16="http://schemas.microsoft.com/office/drawing/2014/main" id="{F5DC827B-86BE-4931-B542-F56EAE4CA7E6}"/>
              </a:ext>
            </a:extLst>
          </p:cNvPr>
          <p:cNvSpPr/>
          <p:nvPr userDrawn="1"/>
        </p:nvSpPr>
        <p:spPr>
          <a:xfrm>
            <a:off x="670911" y="6387400"/>
            <a:ext cx="1206149" cy="184666"/>
          </a:xfrm>
          <a:prstGeom prst="rect">
            <a:avLst/>
          </a:prstGeom>
        </p:spPr>
        <p:txBody>
          <a:bodyPr wrap="square" lIns="0" tIns="0" rIns="0" bIns="0">
            <a:spAutoFit/>
          </a:bodyPr>
          <a:lstStyle/>
          <a:p>
            <a:pPr algn="dist"/>
            <a:r>
              <a:rPr lang="es-ES" altLang="zh-CN" sz="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2020</a:t>
            </a:r>
            <a:endParaRPr lang="zh-CN" altLang="en-US" sz="1200" dirty="0">
              <a:solidFill>
                <a:schemeClr val="tx1">
                  <a:lumMod val="65000"/>
                  <a:lumOff val="35000"/>
                </a:schemeClr>
              </a:solidFill>
              <a:latin typeface="Open Sans" panose="020B0606030504020204" pitchFamily="34" charset="0"/>
              <a:cs typeface="Open Sans" panose="020B0606030504020204" pitchFamily="34" charset="0"/>
            </a:endParaRPr>
          </a:p>
        </p:txBody>
      </p:sp>
      <p:sp>
        <p:nvSpPr>
          <p:cNvPr id="21" name="内容占位符 2">
            <a:extLst>
              <a:ext uri="{FF2B5EF4-FFF2-40B4-BE49-F238E27FC236}">
                <a16:creationId xmlns:a16="http://schemas.microsoft.com/office/drawing/2014/main" id="{D91D163B-4E84-4D81-9961-731D56B89D3A}"/>
              </a:ext>
            </a:extLst>
          </p:cNvPr>
          <p:cNvSpPr>
            <a:spLocks noGrp="1"/>
          </p:cNvSpPr>
          <p:nvPr>
            <p:ph idx="1"/>
          </p:nvPr>
        </p:nvSpPr>
        <p:spPr>
          <a:xfrm>
            <a:off x="660400" y="1130301"/>
            <a:ext cx="10858500" cy="5003800"/>
          </a:xfr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081108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B90AB2-DE54-42DC-82AE-E60C1D1BC70C}"/>
              </a:ext>
            </a:extLst>
          </p:cNvPr>
          <p:cNvSpPr>
            <a:spLocks noGrp="1"/>
          </p:cNvSpPr>
          <p:nvPr>
            <p:ph type="title"/>
          </p:nvPr>
        </p:nvSpPr>
        <p:spPr/>
        <p:txBody>
          <a:bodyPr/>
          <a:lstStyle>
            <a:lvl1pPr>
              <a:defRPr b="1">
                <a:latin typeface="Open Sans" panose="020B0606030504020204" pitchFamily="34" charset="0"/>
                <a:ea typeface="Open Sans" panose="020B0606030504020204" pitchFamily="34" charset="0"/>
                <a:cs typeface="Open Sans" panose="020B0606030504020204" pitchFamily="34" charset="0"/>
              </a:defRPr>
            </a:lvl1pPr>
          </a:lstStyle>
          <a:p>
            <a:r>
              <a:rPr lang="zh-CN" altLang="en-US"/>
              <a:t>单击此处编辑母版标题样式</a:t>
            </a:r>
          </a:p>
        </p:txBody>
      </p:sp>
    </p:spTree>
    <p:extLst>
      <p:ext uri="{BB962C8B-B14F-4D97-AF65-F5344CB8AC3E}">
        <p14:creationId xmlns:p14="http://schemas.microsoft.com/office/powerpoint/2010/main" val="3413886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061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8" name="任意多边形: 形状 7">
            <a:extLst>
              <a:ext uri="{FF2B5EF4-FFF2-40B4-BE49-F238E27FC236}">
                <a16:creationId xmlns:a16="http://schemas.microsoft.com/office/drawing/2014/main" id="{200696DA-29B3-4757-89E7-4353588F8B2B}"/>
              </a:ext>
            </a:extLst>
          </p:cNvPr>
          <p:cNvSpPr/>
          <p:nvPr userDrawn="1"/>
        </p:nvSpPr>
        <p:spPr>
          <a:xfrm rot="10800000">
            <a:off x="-1" y="878840"/>
            <a:ext cx="1679081" cy="3418036"/>
          </a:xfrm>
          <a:custGeom>
            <a:avLst/>
            <a:gdLst>
              <a:gd name="connsiteX0" fmla="*/ 1719269 w 1719269"/>
              <a:gd name="connsiteY0" fmla="*/ 0 h 3436686"/>
              <a:gd name="connsiteX1" fmla="*/ 1719269 w 1719269"/>
              <a:gd name="connsiteY1" fmla="*/ 3434906 h 3436686"/>
              <a:gd name="connsiteX2" fmla="*/ 1697905 w 1719269"/>
              <a:gd name="connsiteY2" fmla="*/ 3436686 h 3436686"/>
              <a:gd name="connsiteX3" fmla="*/ 1381992 w 1719269"/>
              <a:gd name="connsiteY3" fmla="*/ 3301208 h 3436686"/>
              <a:gd name="connsiteX4" fmla="*/ 127622 w 1719269"/>
              <a:gd name="connsiteY4" fmla="*/ 2015273 h 3436686"/>
              <a:gd name="connsiteX5" fmla="*/ 135513 w 1719269"/>
              <a:gd name="connsiteY5" fmla="*/ 1380177 h 3436686"/>
              <a:gd name="connsiteX6" fmla="*/ 1421448 w 1719269"/>
              <a:gd name="connsiteY6" fmla="*/ 125807 h 3436686"/>
              <a:gd name="connsiteX7" fmla="*/ 1654757 w 1719269"/>
              <a:gd name="connsiteY7" fmla="*/ 5375 h 3436686"/>
              <a:gd name="connsiteX8" fmla="*/ 1719269 w 1719269"/>
              <a:gd name="connsiteY8" fmla="*/ 0 h 3436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9269" h="3436686">
                <a:moveTo>
                  <a:pt x="1719269" y="0"/>
                </a:moveTo>
                <a:lnTo>
                  <a:pt x="1719269" y="3434906"/>
                </a:lnTo>
                <a:lnTo>
                  <a:pt x="1697905" y="3436686"/>
                </a:lnTo>
                <a:cubicBezTo>
                  <a:pt x="1582975" y="3435258"/>
                  <a:pt x="1468591" y="3389986"/>
                  <a:pt x="1381992" y="3301208"/>
                </a:cubicBezTo>
                <a:lnTo>
                  <a:pt x="127622" y="2015273"/>
                </a:lnTo>
                <a:cubicBezTo>
                  <a:pt x="-45576" y="1837717"/>
                  <a:pt x="-42043" y="1553375"/>
                  <a:pt x="135513" y="1380177"/>
                </a:cubicBezTo>
                <a:lnTo>
                  <a:pt x="1421448" y="125807"/>
                </a:lnTo>
                <a:cubicBezTo>
                  <a:pt x="1488031" y="60858"/>
                  <a:pt x="1569632" y="20762"/>
                  <a:pt x="1654757" y="5375"/>
                </a:cubicBezTo>
                <a:lnTo>
                  <a:pt x="1719269" y="0"/>
                </a:lnTo>
                <a:close/>
              </a:path>
            </a:pathLst>
          </a:custGeom>
          <a:gradFill>
            <a:gsLst>
              <a:gs pos="0">
                <a:schemeClr val="accent1"/>
              </a:gs>
              <a:gs pos="84000">
                <a:schemeClr val="accent3"/>
              </a:gs>
            </a:gsLst>
            <a:lin ang="5400000" scaled="1"/>
          </a:gra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Open Sans" panose="020B0606030504020204" pitchFamily="34" charset="0"/>
              <a:cs typeface="Open Sans" panose="020B0606030504020204" pitchFamily="34" charset="0"/>
            </a:endParaRPr>
          </a:p>
        </p:txBody>
      </p:sp>
      <p:sp>
        <p:nvSpPr>
          <p:cNvPr id="10" name="矩形: 圆角 9">
            <a:extLst>
              <a:ext uri="{FF2B5EF4-FFF2-40B4-BE49-F238E27FC236}">
                <a16:creationId xmlns:a16="http://schemas.microsoft.com/office/drawing/2014/main" id="{6031E0F7-5A91-4F9D-A731-CC57E1AAFABC}"/>
              </a:ext>
            </a:extLst>
          </p:cNvPr>
          <p:cNvSpPr/>
          <p:nvPr/>
        </p:nvSpPr>
        <p:spPr>
          <a:xfrm rot="2742714">
            <a:off x="679779" y="3388530"/>
            <a:ext cx="2694636" cy="2694636"/>
          </a:xfrm>
          <a:prstGeom prst="roundRect">
            <a:avLst/>
          </a:prstGeom>
          <a:gradFill>
            <a:gsLst>
              <a:gs pos="0">
                <a:schemeClr val="accent1"/>
              </a:gs>
              <a:gs pos="100000">
                <a:schemeClr val="accent1"/>
              </a:gs>
              <a:gs pos="53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Open Sans" panose="020B0606030504020204" pitchFamily="34" charset="0"/>
              <a:cs typeface="Open Sans" panose="020B0606030504020204" pitchFamily="34" charset="0"/>
            </a:endParaRPr>
          </a:p>
        </p:txBody>
      </p:sp>
      <p:sp>
        <p:nvSpPr>
          <p:cNvPr id="13" name="任意多边形: 形状 12">
            <a:extLst>
              <a:ext uri="{FF2B5EF4-FFF2-40B4-BE49-F238E27FC236}">
                <a16:creationId xmlns:a16="http://schemas.microsoft.com/office/drawing/2014/main" id="{24B9AED2-FD6B-4B47-AA5E-9EEC8ADD732F}"/>
              </a:ext>
            </a:extLst>
          </p:cNvPr>
          <p:cNvSpPr/>
          <p:nvPr/>
        </p:nvSpPr>
        <p:spPr>
          <a:xfrm flipV="1">
            <a:off x="2682321" y="5464281"/>
            <a:ext cx="3214461" cy="1425123"/>
          </a:xfrm>
          <a:custGeom>
            <a:avLst/>
            <a:gdLst>
              <a:gd name="connsiteX0" fmla="*/ 0 w 3214461"/>
              <a:gd name="connsiteY0" fmla="*/ 0 h 1425123"/>
              <a:gd name="connsiteX1" fmla="*/ 3214461 w 3214461"/>
              <a:gd name="connsiteY1" fmla="*/ 0 h 1425123"/>
              <a:gd name="connsiteX2" fmla="*/ 3178327 w 3214461"/>
              <a:gd name="connsiteY2" fmla="*/ 43131 h 1425123"/>
              <a:gd name="connsiteX3" fmla="*/ 1892392 w 3214461"/>
              <a:gd name="connsiteY3" fmla="*/ 1297501 h 1425123"/>
              <a:gd name="connsiteX4" fmla="*/ 1257296 w 3214461"/>
              <a:gd name="connsiteY4" fmla="*/ 1289610 h 1425123"/>
              <a:gd name="connsiteX5" fmla="*/ 2926 w 3214461"/>
              <a:gd name="connsiteY5" fmla="*/ 3675 h 1425123"/>
              <a:gd name="connsiteX6" fmla="*/ 0 w 3214461"/>
              <a:gd name="connsiteY6" fmla="*/ 0 h 142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4461" h="1425123">
                <a:moveTo>
                  <a:pt x="0" y="0"/>
                </a:moveTo>
                <a:lnTo>
                  <a:pt x="3214461" y="0"/>
                </a:lnTo>
                <a:lnTo>
                  <a:pt x="3178327" y="43131"/>
                </a:lnTo>
                <a:lnTo>
                  <a:pt x="1892392" y="1297501"/>
                </a:lnTo>
                <a:cubicBezTo>
                  <a:pt x="1714836" y="1470699"/>
                  <a:pt x="1430494" y="1467166"/>
                  <a:pt x="1257296" y="1289610"/>
                </a:cubicBezTo>
                <a:lnTo>
                  <a:pt x="2926" y="3675"/>
                </a:lnTo>
                <a:lnTo>
                  <a:pt x="0" y="0"/>
                </a:lnTo>
                <a:close/>
              </a:path>
            </a:pathLst>
          </a:custGeom>
          <a:gradFill>
            <a:gsLst>
              <a:gs pos="0">
                <a:schemeClr val="accent1"/>
              </a:gs>
              <a:gs pos="84000">
                <a:schemeClr val="accent3"/>
              </a:gs>
            </a:gsLst>
            <a:lin ang="54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9" name="任意多边形: 形状 28">
            <a:extLst>
              <a:ext uri="{FF2B5EF4-FFF2-40B4-BE49-F238E27FC236}">
                <a16:creationId xmlns:a16="http://schemas.microsoft.com/office/drawing/2014/main" id="{6E837EA1-E1C7-4AE9-AE5F-5EF51738E1DC}"/>
              </a:ext>
            </a:extLst>
          </p:cNvPr>
          <p:cNvSpPr/>
          <p:nvPr userDrawn="1"/>
        </p:nvSpPr>
        <p:spPr>
          <a:xfrm rot="10800000">
            <a:off x="0" y="1"/>
            <a:ext cx="8738746" cy="3913157"/>
          </a:xfrm>
          <a:custGeom>
            <a:avLst/>
            <a:gdLst>
              <a:gd name="connsiteX0" fmla="*/ 4315702 w 8538468"/>
              <a:gd name="connsiteY0" fmla="*/ 28 h 3821860"/>
              <a:gd name="connsiteX1" fmla="*/ 5137628 w 8538468"/>
              <a:gd name="connsiteY1" fmla="*/ 347232 h 3821860"/>
              <a:gd name="connsiteX2" fmla="*/ 8411732 w 8538468"/>
              <a:gd name="connsiteY2" fmla="*/ 3667433 h 3821860"/>
              <a:gd name="connsiteX3" fmla="*/ 8491138 w 8538468"/>
              <a:gd name="connsiteY3" fmla="*/ 3756529 h 3821860"/>
              <a:gd name="connsiteX4" fmla="*/ 8538468 w 8538468"/>
              <a:gd name="connsiteY4" fmla="*/ 3821860 h 3821860"/>
              <a:gd name="connsiteX5" fmla="*/ 0 w 8538468"/>
              <a:gd name="connsiteY5" fmla="*/ 3821860 h 3821860"/>
              <a:gd name="connsiteX6" fmla="*/ 18143 w 8538468"/>
              <a:gd name="connsiteY6" fmla="*/ 3791642 h 3821860"/>
              <a:gd name="connsiteX7" fmla="*/ 168802 w 8538468"/>
              <a:gd name="connsiteY7" fmla="*/ 3609811 h 3821860"/>
              <a:gd name="connsiteX8" fmla="*/ 3489003 w 8538468"/>
              <a:gd name="connsiteY8" fmla="*/ 335707 h 3821860"/>
              <a:gd name="connsiteX9" fmla="*/ 4315702 w 8538468"/>
              <a:gd name="connsiteY9" fmla="*/ 28 h 3821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38468" h="3821860">
                <a:moveTo>
                  <a:pt x="4315702" y="28"/>
                </a:moveTo>
                <a:cubicBezTo>
                  <a:pt x="4614045" y="2113"/>
                  <a:pt x="4911592" y="118013"/>
                  <a:pt x="5137628" y="347232"/>
                </a:cubicBezTo>
                <a:lnTo>
                  <a:pt x="8411732" y="3667433"/>
                </a:lnTo>
                <a:cubicBezTo>
                  <a:pt x="8439987" y="3696085"/>
                  <a:pt x="8466455" y="3725830"/>
                  <a:pt x="8491138" y="3756529"/>
                </a:cubicBezTo>
                <a:lnTo>
                  <a:pt x="8538468" y="3821860"/>
                </a:lnTo>
                <a:lnTo>
                  <a:pt x="0" y="3821860"/>
                </a:lnTo>
                <a:lnTo>
                  <a:pt x="18143" y="3791642"/>
                </a:lnTo>
                <a:cubicBezTo>
                  <a:pt x="61275" y="3727298"/>
                  <a:pt x="111497" y="3666320"/>
                  <a:pt x="168802" y="3609811"/>
                </a:cubicBezTo>
                <a:lnTo>
                  <a:pt x="3489003" y="335707"/>
                </a:lnTo>
                <a:cubicBezTo>
                  <a:pt x="3718222" y="109670"/>
                  <a:pt x="4017360" y="-2058"/>
                  <a:pt x="4315702" y="28"/>
                </a:cubicBezTo>
                <a:close/>
              </a:path>
            </a:pathLst>
          </a:custGeom>
          <a:solidFill>
            <a:srgbClr val="96C300"/>
          </a:solidFill>
          <a:ln>
            <a:noFill/>
          </a:ln>
          <a:effectLst>
            <a:outerShdw blurRad="254000" dist="38100" dir="16200000" sx="101000" sy="101000" rotWithShape="0">
              <a:schemeClr val="accent6">
                <a:lumMod val="60000"/>
                <a:lumOff val="4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dirty="0">
              <a:latin typeface="Open Sans" panose="020B0606030504020204" pitchFamily="34" charset="0"/>
              <a:cs typeface="Open Sans" panose="020B0606030504020204" pitchFamily="34" charset="0"/>
            </a:endParaRPr>
          </a:p>
        </p:txBody>
      </p:sp>
      <p:sp>
        <p:nvSpPr>
          <p:cNvPr id="30" name="任意多边形: 形状 29">
            <a:extLst>
              <a:ext uri="{FF2B5EF4-FFF2-40B4-BE49-F238E27FC236}">
                <a16:creationId xmlns:a16="http://schemas.microsoft.com/office/drawing/2014/main" id="{B80ED6AE-76C4-449A-BCB5-C7A8F115C4E1}"/>
              </a:ext>
            </a:extLst>
          </p:cNvPr>
          <p:cNvSpPr/>
          <p:nvPr userDrawn="1"/>
        </p:nvSpPr>
        <p:spPr>
          <a:xfrm rot="10800000">
            <a:off x="110376" y="1"/>
            <a:ext cx="8517994" cy="3814304"/>
          </a:xfrm>
          <a:custGeom>
            <a:avLst/>
            <a:gdLst>
              <a:gd name="connsiteX0" fmla="*/ 4315702 w 8538468"/>
              <a:gd name="connsiteY0" fmla="*/ 28 h 3821860"/>
              <a:gd name="connsiteX1" fmla="*/ 5137628 w 8538468"/>
              <a:gd name="connsiteY1" fmla="*/ 347232 h 3821860"/>
              <a:gd name="connsiteX2" fmla="*/ 8411732 w 8538468"/>
              <a:gd name="connsiteY2" fmla="*/ 3667433 h 3821860"/>
              <a:gd name="connsiteX3" fmla="*/ 8491138 w 8538468"/>
              <a:gd name="connsiteY3" fmla="*/ 3756529 h 3821860"/>
              <a:gd name="connsiteX4" fmla="*/ 8538468 w 8538468"/>
              <a:gd name="connsiteY4" fmla="*/ 3821860 h 3821860"/>
              <a:gd name="connsiteX5" fmla="*/ 0 w 8538468"/>
              <a:gd name="connsiteY5" fmla="*/ 3821860 h 3821860"/>
              <a:gd name="connsiteX6" fmla="*/ 18143 w 8538468"/>
              <a:gd name="connsiteY6" fmla="*/ 3791642 h 3821860"/>
              <a:gd name="connsiteX7" fmla="*/ 168802 w 8538468"/>
              <a:gd name="connsiteY7" fmla="*/ 3609811 h 3821860"/>
              <a:gd name="connsiteX8" fmla="*/ 3489003 w 8538468"/>
              <a:gd name="connsiteY8" fmla="*/ 335707 h 3821860"/>
              <a:gd name="connsiteX9" fmla="*/ 4315702 w 8538468"/>
              <a:gd name="connsiteY9" fmla="*/ 28 h 3821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38468" h="3821860">
                <a:moveTo>
                  <a:pt x="4315702" y="28"/>
                </a:moveTo>
                <a:cubicBezTo>
                  <a:pt x="4614045" y="2113"/>
                  <a:pt x="4911592" y="118013"/>
                  <a:pt x="5137628" y="347232"/>
                </a:cubicBezTo>
                <a:lnTo>
                  <a:pt x="8411732" y="3667433"/>
                </a:lnTo>
                <a:cubicBezTo>
                  <a:pt x="8439987" y="3696085"/>
                  <a:pt x="8466455" y="3725830"/>
                  <a:pt x="8491138" y="3756529"/>
                </a:cubicBezTo>
                <a:lnTo>
                  <a:pt x="8538468" y="3821860"/>
                </a:lnTo>
                <a:lnTo>
                  <a:pt x="0" y="3821860"/>
                </a:lnTo>
                <a:lnTo>
                  <a:pt x="18143" y="3791642"/>
                </a:lnTo>
                <a:cubicBezTo>
                  <a:pt x="61275" y="3727298"/>
                  <a:pt x="111497" y="3666320"/>
                  <a:pt x="168802" y="3609811"/>
                </a:cubicBezTo>
                <a:lnTo>
                  <a:pt x="3489003" y="335707"/>
                </a:lnTo>
                <a:cubicBezTo>
                  <a:pt x="3718222" y="109670"/>
                  <a:pt x="4017360" y="-2058"/>
                  <a:pt x="4315702" y="2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dirty="0">
              <a:latin typeface="Open Sans" panose="020B0606030504020204" pitchFamily="34" charset="0"/>
              <a:cs typeface="Open Sans" panose="020B0606030504020204" pitchFamily="34" charset="0"/>
            </a:endParaRPr>
          </a:p>
        </p:txBody>
      </p:sp>
      <p:sp>
        <p:nvSpPr>
          <p:cNvPr id="20" name="文本占位符 10">
            <a:extLst>
              <a:ext uri="{FF2B5EF4-FFF2-40B4-BE49-F238E27FC236}">
                <a16:creationId xmlns:a16="http://schemas.microsoft.com/office/drawing/2014/main" id="{C319BD17-75FA-4C11-945C-35190C85DE58}"/>
              </a:ext>
            </a:extLst>
          </p:cNvPr>
          <p:cNvSpPr>
            <a:spLocks noGrp="1"/>
          </p:cNvSpPr>
          <p:nvPr userDrawn="1">
            <p:ph type="body" sz="quarter" idx="15"/>
          </p:nvPr>
        </p:nvSpPr>
        <p:spPr>
          <a:xfrm>
            <a:off x="7494019" y="4267817"/>
            <a:ext cx="1916254" cy="351593"/>
          </a:xfrm>
        </p:spPr>
        <p:txBody>
          <a:bodyPr lIns="0" rIns="0">
            <a:noAutofit/>
          </a:bodyPr>
          <a:lstStyle>
            <a:lvl1pPr marL="0" indent="0" algn="r">
              <a:buNone/>
              <a:defRPr lang="zh-CN" altLang="en-US" sz="1800" kern="1200" dirty="0" smtClean="0">
                <a:solidFill>
                  <a:schemeClr val="bg2">
                    <a:lumMod val="50000"/>
                  </a:schemeClr>
                </a:solidFill>
                <a:latin typeface="Open Sans" panose="020B0606030504020204" pitchFamily="34" charset="0"/>
                <a:ea typeface="+mn-ea"/>
                <a:cs typeface="Open Sans" panose="020B0606030504020204" pitchFamily="34" charset="0"/>
              </a:defRPr>
            </a:lvl1pPr>
          </a:lstStyle>
          <a:p>
            <a:pPr lvl="0"/>
            <a:r>
              <a:rPr lang="zh-CN" altLang="en-US" dirty="0"/>
              <a:t>编辑母版文本样式</a:t>
            </a:r>
          </a:p>
        </p:txBody>
      </p:sp>
      <p:sp>
        <p:nvSpPr>
          <p:cNvPr id="23" name="文本占位符 10">
            <a:extLst>
              <a:ext uri="{FF2B5EF4-FFF2-40B4-BE49-F238E27FC236}">
                <a16:creationId xmlns:a16="http://schemas.microsoft.com/office/drawing/2014/main" id="{4796541D-0143-4B2C-B0F0-B2AC39D7C21E}"/>
              </a:ext>
            </a:extLst>
          </p:cNvPr>
          <p:cNvSpPr>
            <a:spLocks noGrp="1"/>
          </p:cNvSpPr>
          <p:nvPr userDrawn="1">
            <p:ph type="body" sz="quarter" idx="16"/>
          </p:nvPr>
        </p:nvSpPr>
        <p:spPr>
          <a:xfrm>
            <a:off x="8580120" y="4745182"/>
            <a:ext cx="2939385" cy="351593"/>
          </a:xfrm>
        </p:spPr>
        <p:txBody>
          <a:bodyPr lIns="0" rIns="0">
            <a:noAutofit/>
          </a:bodyPr>
          <a:lstStyle>
            <a:lvl1pPr marL="0" indent="0" algn="r">
              <a:buNone/>
              <a:defRPr lang="zh-CN" altLang="en-US" sz="1800" kern="1200" dirty="0" smtClean="0">
                <a:solidFill>
                  <a:schemeClr val="bg2">
                    <a:lumMod val="50000"/>
                  </a:schemeClr>
                </a:solidFill>
                <a:latin typeface="Open Sans" panose="020B0606030504020204" pitchFamily="34" charset="0"/>
                <a:ea typeface="+mn-ea"/>
                <a:cs typeface="Open Sans" panose="020B0606030504020204" pitchFamily="34" charset="0"/>
              </a:defRPr>
            </a:lvl1pPr>
          </a:lstStyle>
          <a:p>
            <a:pPr lvl="0"/>
            <a:r>
              <a:rPr lang="zh-CN" altLang="en-US" dirty="0"/>
              <a:t>编辑母版文本样式</a:t>
            </a:r>
          </a:p>
        </p:txBody>
      </p:sp>
      <p:sp>
        <p:nvSpPr>
          <p:cNvPr id="24" name="文本占位符 10">
            <a:extLst>
              <a:ext uri="{FF2B5EF4-FFF2-40B4-BE49-F238E27FC236}">
                <a16:creationId xmlns:a16="http://schemas.microsoft.com/office/drawing/2014/main" id="{E0D8A2D1-9CBE-4352-91E7-BEF88F7ACA76}"/>
              </a:ext>
            </a:extLst>
          </p:cNvPr>
          <p:cNvSpPr>
            <a:spLocks noGrp="1"/>
          </p:cNvSpPr>
          <p:nvPr userDrawn="1">
            <p:ph type="body" sz="quarter" idx="17"/>
          </p:nvPr>
        </p:nvSpPr>
        <p:spPr>
          <a:xfrm>
            <a:off x="9588011" y="4271743"/>
            <a:ext cx="1916254" cy="351593"/>
          </a:xfrm>
        </p:spPr>
        <p:txBody>
          <a:bodyPr lIns="0" rIns="0">
            <a:noAutofit/>
          </a:bodyPr>
          <a:lstStyle>
            <a:lvl1pPr marL="0" indent="0" algn="r">
              <a:buNone/>
              <a:defRPr lang="zh-CN" altLang="en-US" sz="1800" kern="1200" dirty="0" smtClean="0">
                <a:solidFill>
                  <a:schemeClr val="bg2">
                    <a:lumMod val="50000"/>
                  </a:schemeClr>
                </a:solidFill>
                <a:latin typeface="Open Sans" panose="020B0606030504020204" pitchFamily="34" charset="0"/>
                <a:ea typeface="+mn-ea"/>
                <a:cs typeface="Open Sans" panose="020B0606030504020204" pitchFamily="34" charset="0"/>
              </a:defRPr>
            </a:lvl1pPr>
          </a:lstStyle>
          <a:p>
            <a:pPr lvl="0"/>
            <a:r>
              <a:rPr lang="zh-CN" altLang="en-US" dirty="0"/>
              <a:t>编辑母版文本样式</a:t>
            </a:r>
          </a:p>
        </p:txBody>
      </p:sp>
      <p:sp>
        <p:nvSpPr>
          <p:cNvPr id="19" name="文本占位符 7">
            <a:extLst>
              <a:ext uri="{FF2B5EF4-FFF2-40B4-BE49-F238E27FC236}">
                <a16:creationId xmlns:a16="http://schemas.microsoft.com/office/drawing/2014/main" id="{66B6B5E8-4E8B-4090-B48C-1E33F60BC243}"/>
              </a:ext>
            </a:extLst>
          </p:cNvPr>
          <p:cNvSpPr>
            <a:spLocks noGrp="1"/>
          </p:cNvSpPr>
          <p:nvPr userDrawn="1">
            <p:ph type="body" sz="quarter" idx="14"/>
          </p:nvPr>
        </p:nvSpPr>
        <p:spPr>
          <a:xfrm>
            <a:off x="5917065" y="3111636"/>
            <a:ext cx="5607520" cy="840230"/>
          </a:xfrm>
        </p:spPr>
        <p:txBody>
          <a:bodyPr wrap="square" lIns="0" rIns="0">
            <a:spAutoFit/>
          </a:bodyPr>
          <a:lstStyle>
            <a:lvl1pPr marL="0" indent="0" algn="r" defTabSz="914400" rtl="0" eaLnBrk="1" latinLnBrk="0" hangingPunct="1">
              <a:buNone/>
              <a:defRPr lang="zh-CN" altLang="en-US" sz="5400" b="1" kern="1200" dirty="0" smtClean="0">
                <a:gradFill>
                  <a:gsLst>
                    <a:gs pos="0">
                      <a:srgbClr val="03559C"/>
                    </a:gs>
                    <a:gs pos="84000">
                      <a:schemeClr val="accent3"/>
                    </a:gs>
                  </a:gsLst>
                  <a:lin ang="5400000" scaled="1"/>
                </a:gradFill>
                <a:latin typeface="Open Sans" panose="020B0606030504020204" pitchFamily="34" charset="0"/>
                <a:ea typeface="+mn-ea"/>
                <a:cs typeface="Open Sans" panose="020B0606030504020204" pitchFamily="34" charset="0"/>
              </a:defRPr>
            </a:lvl1pPr>
            <a:lvl2pPr marL="457200" indent="0">
              <a:buNone/>
              <a:defRPr/>
            </a:lvl2pPr>
          </a:lstStyle>
          <a:p>
            <a:pPr lvl="0"/>
            <a:r>
              <a:rPr lang="zh-CN" altLang="en-US" dirty="0"/>
              <a:t>编辑母版文本样式</a:t>
            </a:r>
          </a:p>
        </p:txBody>
      </p:sp>
    </p:spTree>
    <p:extLst>
      <p:ext uri="{BB962C8B-B14F-4D97-AF65-F5344CB8AC3E}">
        <p14:creationId xmlns:p14="http://schemas.microsoft.com/office/powerpoint/2010/main" val="439131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681EE7E-E5F0-40FE-A3BC-408CA076E1BD}"/>
              </a:ext>
            </a:extLst>
          </p:cNvPr>
          <p:cNvSpPr>
            <a:spLocks noGrp="1"/>
          </p:cNvSpPr>
          <p:nvPr>
            <p:ph type="title"/>
          </p:nvPr>
        </p:nvSpPr>
        <p:spPr>
          <a:xfrm>
            <a:off x="660400" y="363794"/>
            <a:ext cx="7863840" cy="576416"/>
          </a:xfrm>
          <a:prstGeom prst="rect">
            <a:avLst/>
          </a:prstGeom>
        </p:spPr>
        <p:txBody>
          <a:bodyPr vert="horz" lIns="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D19DFCB8-3320-4534-A45A-99B08997611C}"/>
              </a:ext>
            </a:extLst>
          </p:cNvPr>
          <p:cNvSpPr>
            <a:spLocks noGrp="1"/>
          </p:cNvSpPr>
          <p:nvPr>
            <p:ph type="body" idx="1"/>
          </p:nvPr>
        </p:nvSpPr>
        <p:spPr>
          <a:xfrm>
            <a:off x="660400" y="1130301"/>
            <a:ext cx="10858500" cy="500380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7" name="任意多边形: 形状 16">
            <a:extLst>
              <a:ext uri="{FF2B5EF4-FFF2-40B4-BE49-F238E27FC236}">
                <a16:creationId xmlns:a16="http://schemas.microsoft.com/office/drawing/2014/main" id="{AA41B601-9952-4612-9426-4E5ECB661AAD}"/>
              </a:ext>
            </a:extLst>
          </p:cNvPr>
          <p:cNvSpPr/>
          <p:nvPr userDrawn="1"/>
        </p:nvSpPr>
        <p:spPr>
          <a:xfrm>
            <a:off x="0" y="394332"/>
            <a:ext cx="292169" cy="513080"/>
          </a:xfrm>
          <a:custGeom>
            <a:avLst/>
            <a:gdLst>
              <a:gd name="connsiteX0" fmla="*/ 0 w 325122"/>
              <a:gd name="connsiteY0" fmla="*/ 0 h 652776"/>
              <a:gd name="connsiteX1" fmla="*/ 31703 w 325122"/>
              <a:gd name="connsiteY1" fmla="*/ 6287 h 652776"/>
              <a:gd name="connsiteX2" fmla="*/ 59865 w 325122"/>
              <a:gd name="connsiteY2" fmla="*/ 25135 h 652776"/>
              <a:gd name="connsiteX3" fmla="*/ 300347 w 325122"/>
              <a:gd name="connsiteY3" fmla="*/ 267362 h 652776"/>
              <a:gd name="connsiteX4" fmla="*/ 299910 w 325122"/>
              <a:gd name="connsiteY4" fmla="*/ 388043 h 652776"/>
              <a:gd name="connsiteX5" fmla="*/ 57683 w 325122"/>
              <a:gd name="connsiteY5" fmla="*/ 628525 h 652776"/>
              <a:gd name="connsiteX6" fmla="*/ 29386 w 325122"/>
              <a:gd name="connsiteY6" fmla="*/ 647168 h 652776"/>
              <a:gd name="connsiteX7" fmla="*/ 0 w 325122"/>
              <a:gd name="connsiteY7" fmla="*/ 652776 h 652776"/>
              <a:gd name="connsiteX8" fmla="*/ 0 w 325122"/>
              <a:gd name="connsiteY8" fmla="*/ 0 h 65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122" h="652776">
                <a:moveTo>
                  <a:pt x="0" y="0"/>
                </a:moveTo>
                <a:lnTo>
                  <a:pt x="31703" y="6287"/>
                </a:lnTo>
                <a:cubicBezTo>
                  <a:pt x="41961" y="10490"/>
                  <a:pt x="51564" y="16774"/>
                  <a:pt x="59865" y="25135"/>
                </a:cubicBezTo>
                <a:lnTo>
                  <a:pt x="300347" y="267362"/>
                </a:lnTo>
                <a:cubicBezTo>
                  <a:pt x="333551" y="300807"/>
                  <a:pt x="333356" y="354838"/>
                  <a:pt x="299910" y="388043"/>
                </a:cubicBezTo>
                <a:lnTo>
                  <a:pt x="57683" y="628525"/>
                </a:lnTo>
                <a:cubicBezTo>
                  <a:pt x="49322" y="636826"/>
                  <a:pt x="39674" y="643040"/>
                  <a:pt x="29386" y="647168"/>
                </a:cubicBezTo>
                <a:lnTo>
                  <a:pt x="0" y="652776"/>
                </a:lnTo>
                <a:lnTo>
                  <a:pt x="0" y="0"/>
                </a:lnTo>
                <a:close/>
              </a:path>
            </a:pathLst>
          </a:custGeom>
          <a:gradFill>
            <a:gsLst>
              <a:gs pos="0">
                <a:schemeClr val="accent1"/>
              </a:gs>
              <a:gs pos="100000">
                <a:schemeClr val="accent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矩形 9">
            <a:extLst>
              <a:ext uri="{FF2B5EF4-FFF2-40B4-BE49-F238E27FC236}">
                <a16:creationId xmlns:a16="http://schemas.microsoft.com/office/drawing/2014/main" id="{7DB54D20-6C58-4EC2-A601-A1F5893409A7}"/>
              </a:ext>
            </a:extLst>
          </p:cNvPr>
          <p:cNvSpPr/>
          <p:nvPr userDrawn="1"/>
        </p:nvSpPr>
        <p:spPr>
          <a:xfrm>
            <a:off x="9230724" y="6387400"/>
            <a:ext cx="2288176" cy="184666"/>
          </a:xfrm>
          <a:prstGeom prst="rect">
            <a:avLst/>
          </a:prstGeom>
        </p:spPr>
        <p:txBody>
          <a:bodyPr wrap="square" lIns="0" tIns="0" rIns="0" bIns="0">
            <a:spAutoFit/>
          </a:bodyPr>
          <a:lstStyle/>
          <a:p>
            <a:pPr algn="dist"/>
            <a:r>
              <a:rPr lang="zh-CN" altLang="en-US" sz="1200" dirty="0">
                <a:solidFill>
                  <a:schemeClr val="tx1">
                    <a:lumMod val="65000"/>
                    <a:lumOff val="35000"/>
                  </a:schemeClr>
                </a:solidFill>
                <a:latin typeface="Open Sans" panose="020B0606030504020204" pitchFamily="34" charset="0"/>
                <a:cs typeface="Open Sans" panose="020B0606030504020204" pitchFamily="34" charset="0"/>
              </a:rPr>
              <a:t>http://www.</a:t>
            </a:r>
            <a:r>
              <a:rPr lang="es-ES" altLang="zh-CN" sz="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manexware.com</a:t>
            </a:r>
            <a:r>
              <a:rPr lang="zh-CN" altLang="en-US" sz="1200" dirty="0">
                <a:solidFill>
                  <a:schemeClr val="tx1">
                    <a:lumMod val="65000"/>
                    <a:lumOff val="35000"/>
                  </a:schemeClr>
                </a:solidFill>
                <a:latin typeface="Open Sans" panose="020B0606030504020204" pitchFamily="34" charset="0"/>
                <a:cs typeface="Open Sans" panose="020B0606030504020204" pitchFamily="34" charset="0"/>
              </a:rPr>
              <a:t>/</a:t>
            </a:r>
          </a:p>
        </p:txBody>
      </p:sp>
      <p:grpSp>
        <p:nvGrpSpPr>
          <p:cNvPr id="11" name="组合 10">
            <a:extLst>
              <a:ext uri="{FF2B5EF4-FFF2-40B4-BE49-F238E27FC236}">
                <a16:creationId xmlns:a16="http://schemas.microsoft.com/office/drawing/2014/main" id="{06D537C5-12F1-430B-85B2-5B0F64564E89}"/>
              </a:ext>
            </a:extLst>
          </p:cNvPr>
          <p:cNvGrpSpPr/>
          <p:nvPr userDrawn="1"/>
        </p:nvGrpSpPr>
        <p:grpSpPr>
          <a:xfrm>
            <a:off x="0" y="6309360"/>
            <a:ext cx="12192000" cy="0"/>
            <a:chOff x="0" y="6309360"/>
            <a:chExt cx="12192000" cy="0"/>
          </a:xfrm>
        </p:grpSpPr>
        <p:cxnSp>
          <p:nvCxnSpPr>
            <p:cNvPr id="12" name="直接连接符 11">
              <a:extLst>
                <a:ext uri="{FF2B5EF4-FFF2-40B4-BE49-F238E27FC236}">
                  <a16:creationId xmlns:a16="http://schemas.microsoft.com/office/drawing/2014/main" id="{862EC4D3-EA6E-4DE5-9B2F-6C4A8D1A363F}"/>
                </a:ext>
              </a:extLst>
            </p:cNvPr>
            <p:cNvCxnSpPr>
              <a:cxnSpLocks/>
            </p:cNvCxnSpPr>
            <p:nvPr/>
          </p:nvCxnSpPr>
          <p:spPr>
            <a:xfrm>
              <a:off x="0" y="6309360"/>
              <a:ext cx="121920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DAE6E76-775E-4D62-8F08-A52AAD9F8A42}"/>
                </a:ext>
              </a:extLst>
            </p:cNvPr>
            <p:cNvCxnSpPr>
              <a:cxnSpLocks/>
            </p:cNvCxnSpPr>
            <p:nvPr/>
          </p:nvCxnSpPr>
          <p:spPr>
            <a:xfrm>
              <a:off x="660400" y="6309360"/>
              <a:ext cx="10858500"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4" name="矩形 13">
            <a:extLst>
              <a:ext uri="{FF2B5EF4-FFF2-40B4-BE49-F238E27FC236}">
                <a16:creationId xmlns:a16="http://schemas.microsoft.com/office/drawing/2014/main" id="{2628EA68-E883-48BF-9FBD-AD92B26045EA}"/>
              </a:ext>
            </a:extLst>
          </p:cNvPr>
          <p:cNvSpPr/>
          <p:nvPr userDrawn="1"/>
        </p:nvSpPr>
        <p:spPr>
          <a:xfrm>
            <a:off x="670911" y="6387400"/>
            <a:ext cx="1206149" cy="184666"/>
          </a:xfrm>
          <a:prstGeom prst="rect">
            <a:avLst/>
          </a:prstGeom>
        </p:spPr>
        <p:txBody>
          <a:bodyPr wrap="square" lIns="0" tIns="0" rIns="0" bIns="0">
            <a:spAutoFit/>
          </a:bodyPr>
          <a:lstStyle/>
          <a:p>
            <a:pPr algn="dist"/>
            <a:r>
              <a:rPr lang="es-ES" altLang="zh-CN" sz="1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2020</a:t>
            </a:r>
            <a:endParaRPr lang="zh-CN" altLang="en-US" sz="1200" dirty="0">
              <a:solidFill>
                <a:schemeClr val="tx1">
                  <a:lumMod val="65000"/>
                  <a:lumOff val="35000"/>
                </a:schemeClr>
              </a:solidFill>
              <a:latin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16030036"/>
      </p:ext>
    </p:extLst>
  </p:cSld>
  <p:clrMap bg1="lt1" tx1="dk1" bg2="lt2" tx2="dk2" accent1="accent1" accent2="accent2" accent3="accent3" accent4="accent4" accent5="accent5" accent6="accent6" hlink="hlink" folHlink="folHlink"/>
  <p:sldLayoutIdLst>
    <p:sldLayoutId id="2147483664" r:id="rId1"/>
    <p:sldLayoutId id="2147483663" r:id="rId2"/>
    <p:sldLayoutId id="2147483659" r:id="rId3"/>
    <p:sldLayoutId id="2147483669" r:id="rId4"/>
    <p:sldLayoutId id="2147483670" r:id="rId5"/>
    <p:sldLayoutId id="2147483661" r:id="rId6"/>
  </p:sldLayoutIdLst>
  <p:txStyles>
    <p:titleStyle>
      <a:lvl1pPr algn="l" defTabSz="914400" rtl="0" eaLnBrk="1" latinLnBrk="0" hangingPunct="1">
        <a:lnSpc>
          <a:spcPct val="90000"/>
        </a:lnSpc>
        <a:spcBef>
          <a:spcPct val="0"/>
        </a:spcBef>
        <a:buNone/>
        <a:defRPr lang="zh-CN" altLang="en-US" sz="2800" b="1" kern="1200" dirty="0">
          <a:solidFill>
            <a:schemeClr val="accent1"/>
          </a:solidFill>
          <a:latin typeface="Open Sans" panose="020B0606030504020204" pitchFamily="34" charset="0"/>
          <a:ea typeface="+mn-ea"/>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63">
          <p15:clr>
            <a:srgbClr val="F26B43"/>
          </p15:clr>
        </p15:guide>
        <p15:guide id="4" orient="horz" pos="712">
          <p15:clr>
            <a:srgbClr val="F26B43"/>
          </p15:clr>
        </p15:guide>
        <p15:guide id="5" orient="horz" pos="3928">
          <p15:clr>
            <a:srgbClr val="F26B43"/>
          </p15:clr>
        </p15:guide>
        <p15:guide id="6" orient="horz" pos="386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 Id="rId6" Type="http://schemas.openxmlformats.org/officeDocument/2006/relationships/image" Target="../media/image14.jpg"/><Relationship Id="rId5" Type="http://schemas.openxmlformats.org/officeDocument/2006/relationships/image" Target="../media/image13.jpeg"/><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a:extLst>
              <a:ext uri="{FF2B5EF4-FFF2-40B4-BE49-F238E27FC236}">
                <a16:creationId xmlns:a16="http://schemas.microsoft.com/office/drawing/2014/main" id="{15A7FA9E-1E28-4252-B1E9-4C2B75CAF3ED}"/>
              </a:ext>
            </a:extLst>
          </p:cNvPr>
          <p:cNvGrpSpPr/>
          <p:nvPr/>
        </p:nvGrpSpPr>
        <p:grpSpPr>
          <a:xfrm>
            <a:off x="660400" y="3620833"/>
            <a:ext cx="3747770" cy="0"/>
            <a:chOff x="660400" y="3757993"/>
            <a:chExt cx="3747770" cy="0"/>
          </a:xfrm>
        </p:grpSpPr>
        <p:cxnSp>
          <p:nvCxnSpPr>
            <p:cNvPr id="50" name="直接连接符 49">
              <a:extLst>
                <a:ext uri="{FF2B5EF4-FFF2-40B4-BE49-F238E27FC236}">
                  <a16:creationId xmlns:a16="http://schemas.microsoft.com/office/drawing/2014/main" id="{CB164931-ADDA-4049-B804-85803B22C1FB}"/>
                </a:ext>
              </a:extLst>
            </p:cNvPr>
            <p:cNvCxnSpPr>
              <a:cxnSpLocks/>
            </p:cNvCxnSpPr>
            <p:nvPr/>
          </p:nvCxnSpPr>
          <p:spPr>
            <a:xfrm>
              <a:off x="2039620" y="3757993"/>
              <a:ext cx="2368550"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EC8EF305-1893-4839-89C6-22020177524E}"/>
                </a:ext>
              </a:extLst>
            </p:cNvPr>
            <p:cNvCxnSpPr>
              <a:cxnSpLocks/>
            </p:cNvCxnSpPr>
            <p:nvPr/>
          </p:nvCxnSpPr>
          <p:spPr>
            <a:xfrm>
              <a:off x="660400" y="3757993"/>
              <a:ext cx="1379220" cy="0"/>
            </a:xfrm>
            <a:prstGeom prst="line">
              <a:avLst/>
            </a:prstGeom>
            <a:ln w="28575">
              <a:gradFill>
                <a:gsLst>
                  <a:gs pos="0">
                    <a:schemeClr val="accent1"/>
                  </a:gs>
                  <a:gs pos="100000">
                    <a:schemeClr val="accent3">
                      <a:alpha val="7300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4" name="文本占位符 3">
            <a:extLst>
              <a:ext uri="{FF2B5EF4-FFF2-40B4-BE49-F238E27FC236}">
                <a16:creationId xmlns:a16="http://schemas.microsoft.com/office/drawing/2014/main" id="{081E4C58-C077-41DC-91B9-350506233053}"/>
              </a:ext>
            </a:extLst>
          </p:cNvPr>
          <p:cNvSpPr>
            <a:spLocks noGrp="1"/>
          </p:cNvSpPr>
          <p:nvPr>
            <p:ph type="body" sz="quarter" idx="13"/>
          </p:nvPr>
        </p:nvSpPr>
        <p:spPr>
          <a:xfrm>
            <a:off x="665237" y="1905833"/>
            <a:ext cx="7030963" cy="590931"/>
          </a:xfrm>
        </p:spPr>
        <p:txBody>
          <a:bodyPr/>
          <a:lstStyle/>
          <a:p>
            <a:r>
              <a:rPr lang="es-ES" altLang="zh-CN" sz="3600" dirty="0"/>
              <a:t>Curso</a:t>
            </a:r>
            <a:endParaRPr lang="zh-CN" altLang="en-US" sz="3600" dirty="0"/>
          </a:p>
        </p:txBody>
      </p:sp>
      <p:sp>
        <p:nvSpPr>
          <p:cNvPr id="5" name="文本占位符 4">
            <a:extLst>
              <a:ext uri="{FF2B5EF4-FFF2-40B4-BE49-F238E27FC236}">
                <a16:creationId xmlns:a16="http://schemas.microsoft.com/office/drawing/2014/main" id="{B23DDDD1-4230-4C43-979C-0FCE501FBE42}"/>
              </a:ext>
            </a:extLst>
          </p:cNvPr>
          <p:cNvSpPr>
            <a:spLocks noGrp="1"/>
          </p:cNvSpPr>
          <p:nvPr>
            <p:ph type="body" sz="quarter" idx="14"/>
          </p:nvPr>
        </p:nvSpPr>
        <p:spPr/>
        <p:txBody>
          <a:bodyPr/>
          <a:lstStyle/>
          <a:p>
            <a:r>
              <a:rPr lang="es-ES" altLang="zh-CN" dirty="0">
                <a:solidFill>
                  <a:srgbClr val="3C73AA"/>
                </a:solidFill>
              </a:rPr>
              <a:t>Diseñando Apps</a:t>
            </a:r>
            <a:endParaRPr lang="zh-CN" altLang="en-US" dirty="0">
              <a:solidFill>
                <a:srgbClr val="3C73AA"/>
              </a:solidFill>
            </a:endParaRPr>
          </a:p>
        </p:txBody>
      </p:sp>
      <p:sp>
        <p:nvSpPr>
          <p:cNvPr id="28" name="文本占位符 27">
            <a:extLst>
              <a:ext uri="{FF2B5EF4-FFF2-40B4-BE49-F238E27FC236}">
                <a16:creationId xmlns:a16="http://schemas.microsoft.com/office/drawing/2014/main" id="{AADC32E9-E1E0-4629-9C28-6138B828B38C}"/>
              </a:ext>
            </a:extLst>
          </p:cNvPr>
          <p:cNvSpPr>
            <a:spLocks noGrp="1"/>
          </p:cNvSpPr>
          <p:nvPr>
            <p:ph type="body" sz="quarter" idx="16"/>
          </p:nvPr>
        </p:nvSpPr>
        <p:spPr>
          <a:xfrm>
            <a:off x="660400" y="3922953"/>
            <a:ext cx="2368550" cy="351593"/>
          </a:xfrm>
        </p:spPr>
        <p:txBody>
          <a:bodyPr>
            <a:normAutofit/>
          </a:bodyPr>
          <a:lstStyle/>
          <a:p>
            <a:r>
              <a:rPr lang="es-ES" altLang="zh-CN" b="1" dirty="0"/>
              <a:t>Grupo DIFARE</a:t>
            </a:r>
            <a:endParaRPr lang="zh-CN" altLang="en-US" dirty="0"/>
          </a:p>
        </p:txBody>
      </p:sp>
    </p:spTree>
    <p:extLst>
      <p:ext uri="{BB962C8B-B14F-4D97-AF65-F5344CB8AC3E}">
        <p14:creationId xmlns:p14="http://schemas.microsoft.com/office/powerpoint/2010/main" val="1562586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1ACAF0-CFC1-466F-88F2-FB87529FE251}"/>
              </a:ext>
            </a:extLst>
          </p:cNvPr>
          <p:cNvSpPr>
            <a:spLocks noGrp="1"/>
          </p:cNvSpPr>
          <p:nvPr>
            <p:ph type="title"/>
          </p:nvPr>
        </p:nvSpPr>
        <p:spPr/>
        <p:txBody>
          <a:bodyPr>
            <a:normAutofit/>
          </a:bodyPr>
          <a:lstStyle/>
          <a:p>
            <a:r>
              <a:rPr lang="es-ES" dirty="0"/>
              <a:t>5. PUBLICACIÓN</a:t>
            </a:r>
          </a:p>
        </p:txBody>
      </p:sp>
      <p:sp>
        <p:nvSpPr>
          <p:cNvPr id="3" name="Rectángulo 2">
            <a:extLst>
              <a:ext uri="{FF2B5EF4-FFF2-40B4-BE49-F238E27FC236}">
                <a16:creationId xmlns:a16="http://schemas.microsoft.com/office/drawing/2014/main" id="{74D9FC01-02F1-46E0-BF9A-F49FAD406EAE}"/>
              </a:ext>
            </a:extLst>
          </p:cNvPr>
          <p:cNvSpPr/>
          <p:nvPr/>
        </p:nvSpPr>
        <p:spPr>
          <a:xfrm>
            <a:off x="1427921" y="1380965"/>
            <a:ext cx="9336157" cy="4401205"/>
          </a:xfrm>
          <a:prstGeom prst="rect">
            <a:avLst/>
          </a:prstGeom>
        </p:spPr>
        <p:txBody>
          <a:bodyPr wrap="square">
            <a:spAutoFit/>
          </a:bodyPr>
          <a:lstStyle/>
          <a:p>
            <a:r>
              <a:rPr lang="es-ES" sz="2800" dirty="0">
                <a:solidFill>
                  <a:srgbClr val="444444"/>
                </a:solidFill>
                <a:latin typeface="Open Sans" panose="020B0606030504020204" pitchFamily="34" charset="0"/>
                <a:ea typeface="Open Sans" panose="020B0606030504020204" pitchFamily="34" charset="0"/>
                <a:cs typeface="Open Sans" panose="020B0606030504020204" pitchFamily="34" charset="0"/>
              </a:rPr>
              <a:t>La aplicación es finalmente puesta a disposición de los usuarios en las tiendas. Luego de este paso trascendental se realiza un seguimiento a través de analíticas, estadísticas y comentarios de usuarios, para evaluar el comportamiento y desempeño de la app, corregir errores, realizar mejoras y actualizarla en futuras versiones.</a:t>
            </a:r>
          </a:p>
          <a:p>
            <a:pPr lvl="1">
              <a:buFont typeface="Arial" panose="020B0604020202020204" pitchFamily="34" charset="0"/>
              <a:buChar char="•"/>
            </a:pPr>
            <a:r>
              <a:rPr lang="es-ES" sz="2800" dirty="0">
                <a:solidFill>
                  <a:srgbClr val="444444"/>
                </a:solidFill>
                <a:latin typeface="Open Sans" panose="020B0606030504020204" pitchFamily="34" charset="0"/>
                <a:ea typeface="Open Sans" panose="020B0606030504020204" pitchFamily="34" charset="0"/>
                <a:cs typeface="Open Sans" panose="020B0606030504020204" pitchFamily="34" charset="0"/>
              </a:rPr>
              <a:t>Lanzamiento</a:t>
            </a:r>
          </a:p>
          <a:p>
            <a:pPr lvl="1">
              <a:buFont typeface="Arial" panose="020B0604020202020204" pitchFamily="34" charset="0"/>
              <a:buChar char="•"/>
            </a:pPr>
            <a:r>
              <a:rPr lang="es-ES" sz="2800" dirty="0">
                <a:solidFill>
                  <a:srgbClr val="444444"/>
                </a:solidFill>
                <a:latin typeface="Open Sans" panose="020B0606030504020204" pitchFamily="34" charset="0"/>
                <a:ea typeface="Open Sans" panose="020B0606030504020204" pitchFamily="34" charset="0"/>
                <a:cs typeface="Open Sans" panose="020B0606030504020204" pitchFamily="34" charset="0"/>
              </a:rPr>
              <a:t>Seguimiento</a:t>
            </a:r>
          </a:p>
          <a:p>
            <a:pPr lvl="1">
              <a:buFont typeface="Arial" panose="020B0604020202020204" pitchFamily="34" charset="0"/>
              <a:buChar char="•"/>
            </a:pPr>
            <a:r>
              <a:rPr lang="es-ES" sz="2800" dirty="0">
                <a:solidFill>
                  <a:srgbClr val="444444"/>
                </a:solidFill>
                <a:latin typeface="Open Sans" panose="020B0606030504020204" pitchFamily="34" charset="0"/>
                <a:ea typeface="Open Sans" panose="020B0606030504020204" pitchFamily="34" charset="0"/>
                <a:cs typeface="Open Sans" panose="020B0606030504020204" pitchFamily="34" charset="0"/>
              </a:rPr>
              <a:t>Actualización</a:t>
            </a:r>
            <a:endParaRPr lang="es-ES" sz="2800" b="0" i="0" dirty="0">
              <a:solidFill>
                <a:srgbClr val="444444"/>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01694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1A74B0-B3FE-4776-AFF7-0D63B2735BE1}"/>
              </a:ext>
            </a:extLst>
          </p:cNvPr>
          <p:cNvPicPr>
            <a:picLocks noChangeAspect="1"/>
          </p:cNvPicPr>
          <p:nvPr/>
        </p:nvPicPr>
        <p:blipFill rotWithShape="1">
          <a:blip r:embed="rId2"/>
          <a:srcRect t="1262" r="-1" b="3495"/>
          <a:stretch/>
        </p:blipFill>
        <p:spPr>
          <a:xfrm>
            <a:off x="4476307" y="595421"/>
            <a:ext cx="7715693" cy="5658438"/>
          </a:xfrm>
          <a:prstGeom prst="rect">
            <a:avLst/>
          </a:prstGeom>
        </p:spPr>
      </p:pic>
      <p:sp>
        <p:nvSpPr>
          <p:cNvPr id="2" name="Título 1">
            <a:extLst>
              <a:ext uri="{FF2B5EF4-FFF2-40B4-BE49-F238E27FC236}">
                <a16:creationId xmlns:a16="http://schemas.microsoft.com/office/drawing/2014/main" id="{DB54B65E-D8E8-4C2D-8CC4-7E83943107E3}"/>
              </a:ext>
            </a:extLst>
          </p:cNvPr>
          <p:cNvSpPr>
            <a:spLocks noGrp="1"/>
          </p:cNvSpPr>
          <p:nvPr>
            <p:ph type="title"/>
          </p:nvPr>
        </p:nvSpPr>
        <p:spPr/>
        <p:txBody>
          <a:bodyPr vert="horz" lIns="91440" tIns="45720" rIns="91440" bIns="45720" rtlCol="0" anchor="t">
            <a:normAutofit fontScale="90000"/>
          </a:bodyPr>
          <a:lstStyle/>
          <a:p>
            <a:r>
              <a:rPr lang="en-US" altLang="en-US" sz="4400" dirty="0">
                <a:solidFill>
                  <a:srgbClr val="0E5D9D"/>
                </a:solidFill>
              </a:rPr>
              <a:t>Aplicaciones Nativas</a:t>
            </a:r>
            <a:endParaRPr lang="en-US" sz="4400" dirty="0">
              <a:solidFill>
                <a:srgbClr val="0E5D9D"/>
              </a:solidFill>
              <a:latin typeface="+mj-lt"/>
              <a:ea typeface="+mj-ea"/>
              <a:cs typeface="+mj-cs"/>
            </a:endParaRPr>
          </a:p>
        </p:txBody>
      </p:sp>
    </p:spTree>
    <p:extLst>
      <p:ext uri="{BB962C8B-B14F-4D97-AF65-F5344CB8AC3E}">
        <p14:creationId xmlns:p14="http://schemas.microsoft.com/office/powerpoint/2010/main" val="42885282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aptura del sitio web y app de Facebook">
            <a:extLst>
              <a:ext uri="{FF2B5EF4-FFF2-40B4-BE49-F238E27FC236}">
                <a16:creationId xmlns:a16="http://schemas.microsoft.com/office/drawing/2014/main" id="{215C852E-72F4-4F3A-ACFC-7193014AC4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0" y="756767"/>
            <a:ext cx="6007100" cy="5466461"/>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a:extLst>
              <a:ext uri="{FF2B5EF4-FFF2-40B4-BE49-F238E27FC236}">
                <a16:creationId xmlns:a16="http://schemas.microsoft.com/office/drawing/2014/main" id="{15A85090-D73F-4A58-B94A-70B2FD717EF8}"/>
              </a:ext>
            </a:extLst>
          </p:cNvPr>
          <p:cNvSpPr>
            <a:spLocks noGrp="1"/>
          </p:cNvSpPr>
          <p:nvPr>
            <p:ph type="title"/>
          </p:nvPr>
        </p:nvSpPr>
        <p:spPr>
          <a:xfrm>
            <a:off x="660400" y="363794"/>
            <a:ext cx="7863840" cy="576416"/>
          </a:xfrm>
        </p:spPr>
        <p:txBody>
          <a:bodyPr/>
          <a:lstStyle/>
          <a:p>
            <a:r>
              <a:rPr lang="es-ES" dirty="0"/>
              <a:t>Aplicaciones Web</a:t>
            </a:r>
          </a:p>
        </p:txBody>
      </p:sp>
    </p:spTree>
    <p:extLst>
      <p:ext uri="{BB962C8B-B14F-4D97-AF65-F5344CB8AC3E}">
        <p14:creationId xmlns:p14="http://schemas.microsoft.com/office/powerpoint/2010/main" val="2846613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DAF167-7348-4689-8A95-62ACAF8742BC}"/>
              </a:ext>
            </a:extLst>
          </p:cNvPr>
          <p:cNvSpPr>
            <a:spLocks noGrp="1"/>
          </p:cNvSpPr>
          <p:nvPr>
            <p:ph type="title"/>
          </p:nvPr>
        </p:nvSpPr>
        <p:spPr/>
        <p:txBody>
          <a:bodyPr/>
          <a:lstStyle/>
          <a:p>
            <a:r>
              <a:rPr lang="es-ES" dirty="0"/>
              <a:t>Aplicaciones Híbridas</a:t>
            </a:r>
          </a:p>
        </p:txBody>
      </p:sp>
      <p:pic>
        <p:nvPicPr>
          <p:cNvPr id="3" name="Imagen 2">
            <a:extLst>
              <a:ext uri="{FF2B5EF4-FFF2-40B4-BE49-F238E27FC236}">
                <a16:creationId xmlns:a16="http://schemas.microsoft.com/office/drawing/2014/main" id="{21767E15-C70D-47D2-83E8-820FBF57EAA6}"/>
              </a:ext>
            </a:extLst>
          </p:cNvPr>
          <p:cNvPicPr>
            <a:picLocks noChangeAspect="1"/>
          </p:cNvPicPr>
          <p:nvPr/>
        </p:nvPicPr>
        <p:blipFill>
          <a:blip r:embed="rId2"/>
          <a:stretch>
            <a:fillRect/>
          </a:stretch>
        </p:blipFill>
        <p:spPr>
          <a:xfrm>
            <a:off x="5190490" y="652002"/>
            <a:ext cx="6667500" cy="5381625"/>
          </a:xfrm>
          <a:prstGeom prst="rect">
            <a:avLst/>
          </a:prstGeom>
        </p:spPr>
      </p:pic>
    </p:spTree>
    <p:extLst>
      <p:ext uri="{BB962C8B-B14F-4D97-AF65-F5344CB8AC3E}">
        <p14:creationId xmlns:p14="http://schemas.microsoft.com/office/powerpoint/2010/main" val="3140505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C73AA"/>
        </a:solidFill>
        <a:effectLst/>
      </p:bgPr>
    </p:bg>
    <p:spTree>
      <p:nvGrpSpPr>
        <p:cNvPr id="1" name=""/>
        <p:cNvGrpSpPr/>
        <p:nvPr/>
      </p:nvGrpSpPr>
      <p:grpSpPr>
        <a:xfrm>
          <a:off x="0" y="0"/>
          <a:ext cx="0" cy="0"/>
          <a:chOff x="0" y="0"/>
          <a:chExt cx="0" cy="0"/>
        </a:xfrm>
      </p:grpSpPr>
      <p:pic>
        <p:nvPicPr>
          <p:cNvPr id="4" name="Imagen 3" descr="Imagen que contiene luz, negro, ciudad, calle&#10;&#10;Descripción generada automáticamente">
            <a:extLst>
              <a:ext uri="{FF2B5EF4-FFF2-40B4-BE49-F238E27FC236}">
                <a16:creationId xmlns:a16="http://schemas.microsoft.com/office/drawing/2014/main" id="{DA288AF8-FB1C-4566-B7AE-A1120681B65E}"/>
              </a:ext>
            </a:extLst>
          </p:cNvPr>
          <p:cNvPicPr>
            <a:picLocks noChangeAspect="1"/>
          </p:cNvPicPr>
          <p:nvPr/>
        </p:nvPicPr>
        <p:blipFill rotWithShape="1">
          <a:blip r:embed="rId2">
            <a:extLst>
              <a:ext uri="{28A0092B-C50C-407E-A947-70E740481C1C}">
                <a14:useLocalDpi xmlns:a14="http://schemas.microsoft.com/office/drawing/2010/main" val="0"/>
              </a:ext>
            </a:extLst>
          </a:blip>
          <a:srcRect b="16588"/>
          <a:stretch/>
        </p:blipFill>
        <p:spPr>
          <a:xfrm>
            <a:off x="0" y="0"/>
            <a:ext cx="12192000" cy="6857999"/>
          </a:xfrm>
          <a:prstGeom prst="rect">
            <a:avLst/>
          </a:prstGeom>
        </p:spPr>
      </p:pic>
      <p:sp>
        <p:nvSpPr>
          <p:cNvPr id="2" name="Rectángulo 1">
            <a:extLst>
              <a:ext uri="{FF2B5EF4-FFF2-40B4-BE49-F238E27FC236}">
                <a16:creationId xmlns:a16="http://schemas.microsoft.com/office/drawing/2014/main" id="{06CBE887-42EF-4FD4-822B-9F8DA5392DD7}"/>
              </a:ext>
            </a:extLst>
          </p:cNvPr>
          <p:cNvSpPr/>
          <p:nvPr/>
        </p:nvSpPr>
        <p:spPr>
          <a:xfrm>
            <a:off x="799518" y="874454"/>
            <a:ext cx="10592964" cy="5109091"/>
          </a:xfrm>
          <a:prstGeom prst="rect">
            <a:avLst/>
          </a:prstGeom>
          <a:ln>
            <a:noFill/>
          </a:ln>
        </p:spPr>
        <p:txBody>
          <a:bodyPr wrap="none">
            <a:spAutoFit/>
          </a:bodyPr>
          <a:lstStyle/>
          <a:p>
            <a:r>
              <a:rPr lang="es-ES" sz="8000" b="1" cap="all" dirty="0">
                <a:solidFill>
                  <a:schemeClr val="bg1"/>
                </a:solidFill>
                <a:effectLst>
                  <a:outerShdw blurRad="38100" dist="38100" dir="2700000" algn="tl">
                    <a:srgbClr val="000000">
                      <a:alpha val="43137"/>
                    </a:srgbClr>
                  </a:outerShdw>
                </a:effectLst>
                <a:latin typeface="Open Sans" panose="020B0606030504020204" pitchFamily="34" charset="0"/>
              </a:rPr>
              <a:t>¿CUÁL </a:t>
            </a:r>
          </a:p>
          <a:p>
            <a:pPr algn="ctr"/>
            <a:r>
              <a:rPr lang="es-ES" sz="16600" b="1" cap="all" dirty="0">
                <a:solidFill>
                  <a:schemeClr val="bg1"/>
                </a:solidFill>
                <a:effectLst>
                  <a:outerShdw blurRad="38100" dist="38100" dir="2700000" algn="tl">
                    <a:srgbClr val="000000">
                      <a:alpha val="43137"/>
                    </a:srgbClr>
                  </a:outerShdw>
                </a:effectLst>
                <a:latin typeface="Open Sans" panose="020B0606030504020204" pitchFamily="34" charset="0"/>
              </a:rPr>
              <a:t>DEBERÍAS</a:t>
            </a:r>
            <a:r>
              <a:rPr lang="es-ES" sz="8800" b="1" cap="all" dirty="0">
                <a:solidFill>
                  <a:schemeClr val="bg1"/>
                </a:solidFill>
                <a:effectLst>
                  <a:outerShdw blurRad="38100" dist="38100" dir="2700000" algn="tl">
                    <a:srgbClr val="000000">
                      <a:alpha val="43137"/>
                    </a:srgbClr>
                  </a:outerShdw>
                </a:effectLst>
                <a:latin typeface="Open Sans" panose="020B0606030504020204" pitchFamily="34" charset="0"/>
              </a:rPr>
              <a:t> </a:t>
            </a:r>
          </a:p>
          <a:p>
            <a:pPr algn="r"/>
            <a:r>
              <a:rPr lang="es-ES" sz="8000" b="1" cap="all" dirty="0">
                <a:solidFill>
                  <a:schemeClr val="bg1"/>
                </a:solidFill>
                <a:effectLst>
                  <a:outerShdw blurRad="38100" dist="38100" dir="2700000" algn="tl">
                    <a:srgbClr val="000000">
                      <a:alpha val="43137"/>
                    </a:srgbClr>
                  </a:outerShdw>
                </a:effectLst>
                <a:latin typeface="Open Sans" panose="020B0606030504020204" pitchFamily="34" charset="0"/>
              </a:rPr>
              <a:t>USAR?</a:t>
            </a:r>
            <a:endParaRPr lang="es-ES" sz="8000" b="1" i="0" cap="all" dirty="0">
              <a:solidFill>
                <a:schemeClr val="bg1"/>
              </a:solidFill>
              <a:effectLst>
                <a:outerShdw blurRad="38100" dist="38100" dir="2700000" algn="tl">
                  <a:srgbClr val="000000">
                    <a:alpha val="43137"/>
                  </a:srgbClr>
                </a:outerShdw>
              </a:effectLst>
              <a:latin typeface="Open Sans" panose="020B0606030504020204" pitchFamily="34" charset="0"/>
            </a:endParaRPr>
          </a:p>
        </p:txBody>
      </p:sp>
    </p:spTree>
    <p:extLst>
      <p:ext uri="{BB962C8B-B14F-4D97-AF65-F5344CB8AC3E}">
        <p14:creationId xmlns:p14="http://schemas.microsoft.com/office/powerpoint/2010/main" val="31672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D761316F-FDA8-47C3-9F3B-4C0D8971B946}"/>
              </a:ext>
            </a:extLst>
          </p:cNvPr>
          <p:cNvGrpSpPr/>
          <p:nvPr/>
        </p:nvGrpSpPr>
        <p:grpSpPr>
          <a:xfrm>
            <a:off x="660400" y="2389221"/>
            <a:ext cx="2585719" cy="549245"/>
            <a:chOff x="660400" y="2647208"/>
            <a:chExt cx="2740831" cy="549245"/>
          </a:xfrm>
        </p:grpSpPr>
        <p:sp>
          <p:nvSpPr>
            <p:cNvPr id="39" name="矩形: 圆角 38">
              <a:extLst>
                <a:ext uri="{FF2B5EF4-FFF2-40B4-BE49-F238E27FC236}">
                  <a16:creationId xmlns:a16="http://schemas.microsoft.com/office/drawing/2014/main" id="{9ABF973A-3492-48FD-8195-1325B5204666}"/>
                </a:ext>
              </a:extLst>
            </p:cNvPr>
            <p:cNvSpPr/>
            <p:nvPr/>
          </p:nvSpPr>
          <p:spPr>
            <a:xfrm>
              <a:off x="660400" y="2647208"/>
              <a:ext cx="2254478" cy="549245"/>
            </a:xfrm>
            <a:prstGeom prst="roundRect">
              <a:avLst>
                <a:gd name="adj" fmla="val 9037"/>
              </a:avLst>
            </a:prstGeom>
            <a:gradFill>
              <a:gsLst>
                <a:gs pos="20000">
                  <a:schemeClr val="accent1"/>
                </a:gs>
                <a:gs pos="100000">
                  <a:schemeClr val="accent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sp>
          <p:nvSpPr>
            <p:cNvPr id="31" name="文本框 30">
              <a:extLst>
                <a:ext uri="{FF2B5EF4-FFF2-40B4-BE49-F238E27FC236}">
                  <a16:creationId xmlns:a16="http://schemas.microsoft.com/office/drawing/2014/main" id="{7875240C-E43A-4367-865C-7299B0ADB830}"/>
                </a:ext>
              </a:extLst>
            </p:cNvPr>
            <p:cNvSpPr txBox="1"/>
            <p:nvPr/>
          </p:nvSpPr>
          <p:spPr>
            <a:xfrm>
              <a:off x="693723" y="2663220"/>
              <a:ext cx="2707508" cy="523220"/>
            </a:xfrm>
            <a:prstGeom prst="rect">
              <a:avLst/>
            </a:prstGeom>
            <a:noFill/>
          </p:spPr>
          <p:txBody>
            <a:bodyPr wrap="square" rtlCol="0">
              <a:spAutoFit/>
            </a:bodyPr>
            <a:lstStyle/>
            <a:p>
              <a:r>
                <a:rPr lang="en-US" altLang="zh-CN" sz="2800" dirty="0" err="1">
                  <a:solidFill>
                    <a:schemeClr val="bg1"/>
                  </a:solidFill>
                </a:rPr>
                <a:t>Tema</a:t>
              </a:r>
              <a:r>
                <a:rPr lang="en-US" altLang="zh-CN" sz="2800" dirty="0">
                  <a:solidFill>
                    <a:schemeClr val="bg1"/>
                  </a:solidFill>
                </a:rPr>
                <a:t> 02</a:t>
              </a:r>
              <a:endParaRPr lang="zh-CN" altLang="en-US" sz="2800" dirty="0">
                <a:solidFill>
                  <a:schemeClr val="bg1"/>
                </a:solidFill>
              </a:endParaRPr>
            </a:p>
          </p:txBody>
        </p:sp>
      </p:grpSp>
      <p:sp>
        <p:nvSpPr>
          <p:cNvPr id="34" name="文本占位符 33">
            <a:extLst>
              <a:ext uri="{FF2B5EF4-FFF2-40B4-BE49-F238E27FC236}">
                <a16:creationId xmlns:a16="http://schemas.microsoft.com/office/drawing/2014/main" id="{8D957B18-725D-43EF-B368-DA78CD6816E3}"/>
              </a:ext>
            </a:extLst>
          </p:cNvPr>
          <p:cNvSpPr>
            <a:spLocks noGrp="1"/>
          </p:cNvSpPr>
          <p:nvPr>
            <p:ph type="body" sz="quarter" idx="11"/>
          </p:nvPr>
        </p:nvSpPr>
        <p:spPr>
          <a:xfrm>
            <a:off x="657046" y="3231495"/>
            <a:ext cx="5847080" cy="1400140"/>
          </a:xfrm>
        </p:spPr>
        <p:txBody>
          <a:bodyPr/>
          <a:lstStyle/>
          <a:p>
            <a:r>
              <a:rPr lang="es-ES" altLang="zh-CN" sz="4800" dirty="0"/>
              <a:t>Entendiendo las posibilidades</a:t>
            </a:r>
          </a:p>
        </p:txBody>
      </p:sp>
      <p:pic>
        <p:nvPicPr>
          <p:cNvPr id="4" name="图片占位符 3">
            <a:extLst>
              <a:ext uri="{FF2B5EF4-FFF2-40B4-BE49-F238E27FC236}">
                <a16:creationId xmlns:a16="http://schemas.microsoft.com/office/drawing/2014/main" id="{48561B32-7F43-40CE-8A3F-3F4E6F95098E}"/>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4373881" y="0"/>
            <a:ext cx="7844664" cy="5715000"/>
          </a:xfrm>
        </p:spPr>
      </p:pic>
    </p:spTree>
    <p:extLst>
      <p:ext uri="{BB962C8B-B14F-4D97-AF65-F5344CB8AC3E}">
        <p14:creationId xmlns:p14="http://schemas.microsoft.com/office/powerpoint/2010/main" val="4232242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110419-AA73-48F1-9644-6BA1CA23BDD3}"/>
              </a:ext>
            </a:extLst>
          </p:cNvPr>
          <p:cNvSpPr>
            <a:spLocks noGrp="1"/>
          </p:cNvSpPr>
          <p:nvPr>
            <p:ph type="title"/>
          </p:nvPr>
        </p:nvSpPr>
        <p:spPr/>
        <p:txBody>
          <a:bodyPr>
            <a:normAutofit/>
          </a:bodyPr>
          <a:lstStyle/>
          <a:p>
            <a:r>
              <a:rPr lang="es-ES" dirty="0"/>
              <a:t>Categorías de aplicaciones</a:t>
            </a:r>
          </a:p>
        </p:txBody>
      </p:sp>
      <p:pic>
        <p:nvPicPr>
          <p:cNvPr id="4098" name="Picture 2" descr="App de Angry Birds">
            <a:extLst>
              <a:ext uri="{FF2B5EF4-FFF2-40B4-BE49-F238E27FC236}">
                <a16:creationId xmlns:a16="http://schemas.microsoft.com/office/drawing/2014/main" id="{28634935-7B8C-469F-A370-A8136AD4C5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815" y="1111940"/>
            <a:ext cx="6667500" cy="36004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pp de Path">
            <a:extLst>
              <a:ext uri="{FF2B5EF4-FFF2-40B4-BE49-F238E27FC236}">
                <a16:creationId xmlns:a16="http://schemas.microsoft.com/office/drawing/2014/main" id="{F6869192-484B-4937-AAA4-03BBAD6AE7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0" y="363794"/>
            <a:ext cx="6667500" cy="569907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102" name="Picture 6" descr="App de Clear">
            <a:extLst>
              <a:ext uri="{FF2B5EF4-FFF2-40B4-BE49-F238E27FC236}">
                <a16:creationId xmlns:a16="http://schemas.microsoft.com/office/drawing/2014/main" id="{FFB0ADD4-5940-40D3-B00C-EB465082C9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495" y="965752"/>
            <a:ext cx="4926496" cy="492649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104" name="Picture 8" descr="App de Articles">
            <a:extLst>
              <a:ext uri="{FF2B5EF4-FFF2-40B4-BE49-F238E27FC236}">
                <a16:creationId xmlns:a16="http://schemas.microsoft.com/office/drawing/2014/main" id="{D2EE9CA4-21D1-4BC0-BD54-7D899D1180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9782" y="896518"/>
            <a:ext cx="4620785" cy="519189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CDFE20B6-DDB2-40F1-9A33-0D63E4C0BB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29321" y="795130"/>
            <a:ext cx="6873240" cy="4781811"/>
          </a:xfrm>
          <a:prstGeom prst="rect">
            <a:avLst/>
          </a:prstGeom>
          <a:ln>
            <a:noFill/>
          </a:ln>
          <a:effectLst>
            <a:softEdge rad="112500"/>
          </a:effectLst>
        </p:spPr>
      </p:pic>
    </p:spTree>
    <p:extLst>
      <p:ext uri="{BB962C8B-B14F-4D97-AF65-F5344CB8AC3E}">
        <p14:creationId xmlns:p14="http://schemas.microsoft.com/office/powerpoint/2010/main" val="705909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56750F-82BD-4CEC-A1E1-F7D9369A2A28}"/>
              </a:ext>
            </a:extLst>
          </p:cNvPr>
          <p:cNvSpPr>
            <a:spLocks noGrp="1"/>
          </p:cNvSpPr>
          <p:nvPr>
            <p:ph type="title"/>
          </p:nvPr>
        </p:nvSpPr>
        <p:spPr>
          <a:xfrm>
            <a:off x="660399" y="363794"/>
            <a:ext cx="9775687" cy="576416"/>
          </a:xfrm>
        </p:spPr>
        <p:txBody>
          <a:bodyPr>
            <a:normAutofit/>
          </a:bodyPr>
          <a:lstStyle/>
          <a:p>
            <a:r>
              <a:rPr lang="es-ES" dirty="0"/>
              <a:t>Aplicaciones gratis, de pago… o un poco de las dos</a:t>
            </a:r>
          </a:p>
        </p:txBody>
      </p:sp>
      <p:pic>
        <p:nvPicPr>
          <p:cNvPr id="5122" name="Picture 2" descr="Apps de Cute the Rope y Whatsapp">
            <a:extLst>
              <a:ext uri="{FF2B5EF4-FFF2-40B4-BE49-F238E27FC236}">
                <a16:creationId xmlns:a16="http://schemas.microsoft.com/office/drawing/2014/main" id="{E6D44507-1404-4983-AD2E-AD4B85652C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6028" y="1288591"/>
            <a:ext cx="5519944" cy="4952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45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2000"/>
                                        <p:tgtEl>
                                          <p:spTgt spid="5122"/>
                                        </p:tgtEl>
                                      </p:cBhvr>
                                    </p:animEffect>
                                    <p:anim calcmode="lin" valueType="num">
                                      <p:cBhvr>
                                        <p:cTn id="8" dur="2000" fill="hold"/>
                                        <p:tgtEl>
                                          <p:spTgt spid="5122"/>
                                        </p:tgtEl>
                                        <p:attrNameLst>
                                          <p:attrName>ppt_w</p:attrName>
                                        </p:attrNameLst>
                                      </p:cBhvr>
                                      <p:tavLst>
                                        <p:tav tm="0" fmla="#ppt_w*sin(2.5*pi*$)">
                                          <p:val>
                                            <p:fltVal val="0"/>
                                          </p:val>
                                        </p:tav>
                                        <p:tav tm="100000">
                                          <p:val>
                                            <p:fltVal val="1"/>
                                          </p:val>
                                        </p:tav>
                                      </p:tavLst>
                                    </p:anim>
                                    <p:anim calcmode="lin" valueType="num">
                                      <p:cBhvr>
                                        <p:cTn id="9" dur="2000" fill="hold"/>
                                        <p:tgtEl>
                                          <p:spTgt spid="512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A5B6EE-0182-42E4-9CA4-DC39B5BAEBD2}"/>
              </a:ext>
            </a:extLst>
          </p:cNvPr>
          <p:cNvSpPr>
            <a:spLocks noGrp="1"/>
          </p:cNvSpPr>
          <p:nvPr>
            <p:ph type="title"/>
          </p:nvPr>
        </p:nvSpPr>
        <p:spPr/>
        <p:txBody>
          <a:bodyPr/>
          <a:lstStyle/>
          <a:p>
            <a:r>
              <a:rPr lang="es-ES" dirty="0"/>
              <a:t>Monetización</a:t>
            </a:r>
          </a:p>
        </p:txBody>
      </p:sp>
      <p:pic>
        <p:nvPicPr>
          <p:cNvPr id="3" name="Imagen 2">
            <a:extLst>
              <a:ext uri="{FF2B5EF4-FFF2-40B4-BE49-F238E27FC236}">
                <a16:creationId xmlns:a16="http://schemas.microsoft.com/office/drawing/2014/main" id="{C6EAD664-3DAF-480A-B523-34357238065D}"/>
              </a:ext>
            </a:extLst>
          </p:cNvPr>
          <p:cNvPicPr>
            <a:picLocks noChangeAspect="1"/>
          </p:cNvPicPr>
          <p:nvPr/>
        </p:nvPicPr>
        <p:blipFill>
          <a:blip r:embed="rId2"/>
          <a:stretch>
            <a:fillRect/>
          </a:stretch>
        </p:blipFill>
        <p:spPr>
          <a:xfrm>
            <a:off x="8359246" y="363794"/>
            <a:ext cx="3172354" cy="5828472"/>
          </a:xfrm>
          <a:prstGeom prst="rect">
            <a:avLst/>
          </a:prstGeom>
        </p:spPr>
      </p:pic>
      <p:pic>
        <p:nvPicPr>
          <p:cNvPr id="6146" name="Picture 2" descr="Iconos de Fruit Ninja en sus dos versiones">
            <a:extLst>
              <a:ext uri="{FF2B5EF4-FFF2-40B4-BE49-F238E27FC236}">
                <a16:creationId xmlns:a16="http://schemas.microsoft.com/office/drawing/2014/main" id="{0EBC31D8-885B-4C7A-BB41-97519EEC13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394" y="1773080"/>
            <a:ext cx="6667500" cy="30099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F206786-D382-435B-BDC9-D0567B32C6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0895" y="1023776"/>
            <a:ext cx="8130209" cy="516849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16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3"/>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6146"/>
                                        </p:tgtEl>
                                        <p:attrNameLst>
                                          <p:attrName>style.visibility</p:attrName>
                                        </p:attrNameLst>
                                      </p:cBhvr>
                                      <p:to>
                                        <p:strVal val="visible"/>
                                      </p:to>
                                    </p:set>
                                    <p:animEffect transition="in" filter="fade">
                                      <p:cBhvr>
                                        <p:cTn id="11" dur="1000"/>
                                        <p:tgtEl>
                                          <p:spTgt spid="6146"/>
                                        </p:tgtEl>
                                      </p:cBhvr>
                                    </p:animEffect>
                                    <p:anim calcmode="lin" valueType="num">
                                      <p:cBhvr>
                                        <p:cTn id="12" dur="1000" fill="hold"/>
                                        <p:tgtEl>
                                          <p:spTgt spid="6146"/>
                                        </p:tgtEl>
                                        <p:attrNameLst>
                                          <p:attrName>ppt_x</p:attrName>
                                        </p:attrNameLst>
                                      </p:cBhvr>
                                      <p:tavLst>
                                        <p:tav tm="0">
                                          <p:val>
                                            <p:strVal val="#ppt_x"/>
                                          </p:val>
                                        </p:tav>
                                        <p:tav tm="100000">
                                          <p:val>
                                            <p:strVal val="#ppt_x"/>
                                          </p:val>
                                        </p:tav>
                                      </p:tavLst>
                                    </p:anim>
                                    <p:anim calcmode="lin" valueType="num">
                                      <p:cBhvr>
                                        <p:cTn id="13"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6148"/>
                                        </p:tgtEl>
                                        <p:attrNameLst>
                                          <p:attrName>style.visibility</p:attrName>
                                        </p:attrNameLst>
                                      </p:cBhvr>
                                      <p:to>
                                        <p:strVal val="visible"/>
                                      </p:to>
                                    </p:set>
                                    <p:anim calcmode="lin" valueType="num">
                                      <p:cBhvr>
                                        <p:cTn id="18" dur="1000" fill="hold"/>
                                        <p:tgtEl>
                                          <p:spTgt spid="6148"/>
                                        </p:tgtEl>
                                        <p:attrNameLst>
                                          <p:attrName>ppt_w</p:attrName>
                                        </p:attrNameLst>
                                      </p:cBhvr>
                                      <p:tavLst>
                                        <p:tav tm="0">
                                          <p:val>
                                            <p:fltVal val="0"/>
                                          </p:val>
                                        </p:tav>
                                        <p:tav tm="100000">
                                          <p:val>
                                            <p:strVal val="#ppt_w"/>
                                          </p:val>
                                        </p:tav>
                                      </p:tavLst>
                                    </p:anim>
                                    <p:anim calcmode="lin" valueType="num">
                                      <p:cBhvr>
                                        <p:cTn id="19" dur="1000" fill="hold"/>
                                        <p:tgtEl>
                                          <p:spTgt spid="6148"/>
                                        </p:tgtEl>
                                        <p:attrNameLst>
                                          <p:attrName>ppt_h</p:attrName>
                                        </p:attrNameLst>
                                      </p:cBhvr>
                                      <p:tavLst>
                                        <p:tav tm="0">
                                          <p:val>
                                            <p:fltVal val="0"/>
                                          </p:val>
                                        </p:tav>
                                        <p:tav tm="100000">
                                          <p:val>
                                            <p:strVal val="#ppt_h"/>
                                          </p:val>
                                        </p:tav>
                                      </p:tavLst>
                                    </p:anim>
                                    <p:anim calcmode="lin" valueType="num">
                                      <p:cBhvr>
                                        <p:cTn id="20" dur="1000" fill="hold"/>
                                        <p:tgtEl>
                                          <p:spTgt spid="6148"/>
                                        </p:tgtEl>
                                        <p:attrNameLst>
                                          <p:attrName>style.rotation</p:attrName>
                                        </p:attrNameLst>
                                      </p:cBhvr>
                                      <p:tavLst>
                                        <p:tav tm="0">
                                          <p:val>
                                            <p:fltVal val="90"/>
                                          </p:val>
                                        </p:tav>
                                        <p:tav tm="100000">
                                          <p:val>
                                            <p:fltVal val="0"/>
                                          </p:val>
                                        </p:tav>
                                      </p:tavLst>
                                    </p:anim>
                                    <p:animEffect transition="in" filter="fade">
                                      <p:cBhvr>
                                        <p:cTn id="21" dur="10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9867E2-90BA-43DB-9D1E-A4C06CB82749}"/>
              </a:ext>
            </a:extLst>
          </p:cNvPr>
          <p:cNvSpPr>
            <a:spLocks noGrp="1"/>
          </p:cNvSpPr>
          <p:nvPr>
            <p:ph type="title"/>
          </p:nvPr>
        </p:nvSpPr>
        <p:spPr/>
        <p:txBody>
          <a:bodyPr>
            <a:normAutofit/>
          </a:bodyPr>
          <a:lstStyle/>
          <a:p>
            <a:r>
              <a:rPr lang="es-ES" dirty="0"/>
              <a:t>Para qué plataforma desarrollar</a:t>
            </a:r>
          </a:p>
        </p:txBody>
      </p:sp>
      <p:sp>
        <p:nvSpPr>
          <p:cNvPr id="3" name="Rectángulo 2">
            <a:extLst>
              <a:ext uri="{FF2B5EF4-FFF2-40B4-BE49-F238E27FC236}">
                <a16:creationId xmlns:a16="http://schemas.microsoft.com/office/drawing/2014/main" id="{374CA49B-68E5-49B4-9633-0B98912950D0}"/>
              </a:ext>
            </a:extLst>
          </p:cNvPr>
          <p:cNvSpPr/>
          <p:nvPr/>
        </p:nvSpPr>
        <p:spPr>
          <a:xfrm>
            <a:off x="2392017" y="1682678"/>
            <a:ext cx="7407965" cy="2246769"/>
          </a:xfrm>
          <a:prstGeom prst="rect">
            <a:avLst/>
          </a:prstGeom>
        </p:spPr>
        <p:txBody>
          <a:bodyPr wrap="square">
            <a:spAutoFit/>
          </a:bodyPr>
          <a:lstStyle/>
          <a:p>
            <a:r>
              <a:rPr lang="es-ES" sz="2800" dirty="0">
                <a:solidFill>
                  <a:srgbClr val="444444"/>
                </a:solidFill>
                <a:latin typeface="Open Sans" panose="020B0606030504020204" pitchFamily="34" charset="0"/>
                <a:ea typeface="Open Sans" panose="020B0606030504020204" pitchFamily="34" charset="0"/>
                <a:cs typeface="Open Sans" panose="020B0606030504020204" pitchFamily="34" charset="0"/>
              </a:rPr>
              <a:t>Entonces, si realmente se quiere diseñar una aplicación «para todo el mundo», está fuera de discusión que por lo menos debería estar disponible para Android y iOS.</a:t>
            </a:r>
            <a:endParaRPr lang="es-ES" sz="2800" dirty="0">
              <a:latin typeface="Open Sans" panose="020B0606030504020204" pitchFamily="34" charset="0"/>
              <a:ea typeface="Open Sans" panose="020B0606030504020204" pitchFamily="34" charset="0"/>
              <a:cs typeface="Open Sans" panose="020B0606030504020204" pitchFamily="34" charset="0"/>
            </a:endParaRPr>
          </a:p>
        </p:txBody>
      </p:sp>
      <p:pic>
        <p:nvPicPr>
          <p:cNvPr id="7170" name="Picture 2" descr="Resultado de imagen para android png">
            <a:extLst>
              <a:ext uri="{FF2B5EF4-FFF2-40B4-BE49-F238E27FC236}">
                <a16:creationId xmlns:a16="http://schemas.microsoft.com/office/drawing/2014/main" id="{C75A8F23-556F-4C1B-AFD4-436CADBD06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0290" b="41159"/>
          <a:stretch/>
        </p:blipFill>
        <p:spPr bwMode="auto">
          <a:xfrm>
            <a:off x="4297814" y="4671916"/>
            <a:ext cx="7933813" cy="110383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Resultado de imagen para ios png">
            <a:extLst>
              <a:ext uri="{FF2B5EF4-FFF2-40B4-BE49-F238E27FC236}">
                <a16:creationId xmlns:a16="http://schemas.microsoft.com/office/drawing/2014/main" id="{D510A209-8A61-49BE-8047-BE31733674C9}"/>
              </a:ext>
            </a:extLst>
          </p:cNvPr>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838996" y="4156636"/>
            <a:ext cx="3458818" cy="1685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60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7170"/>
                                        </p:tgtEl>
                                        <p:attrNameLst>
                                          <p:attrName>style.visibility</p:attrName>
                                        </p:attrNameLst>
                                      </p:cBhvr>
                                      <p:to>
                                        <p:strVal val="visible"/>
                                      </p:to>
                                    </p:set>
                                    <p:animEffect transition="in" filter="barn(inVertical)">
                                      <p:cBhvr>
                                        <p:cTn id="11" dur="500"/>
                                        <p:tgtEl>
                                          <p:spTgt spid="7170"/>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7172"/>
                                        </p:tgtEl>
                                        <p:attrNameLst>
                                          <p:attrName>style.visibility</p:attrName>
                                        </p:attrNameLst>
                                      </p:cBhvr>
                                      <p:to>
                                        <p:strVal val="visible"/>
                                      </p:to>
                                    </p:set>
                                    <p:animEffect transition="in" filter="fade">
                                      <p:cBhvr>
                                        <p:cTn id="16" dur="1000"/>
                                        <p:tgtEl>
                                          <p:spTgt spid="7172"/>
                                        </p:tgtEl>
                                      </p:cBhvr>
                                    </p:animEffect>
                                    <p:anim calcmode="lin" valueType="num">
                                      <p:cBhvr>
                                        <p:cTn id="17" dur="1000" fill="hold"/>
                                        <p:tgtEl>
                                          <p:spTgt spid="7172"/>
                                        </p:tgtEl>
                                        <p:attrNameLst>
                                          <p:attrName>ppt_x</p:attrName>
                                        </p:attrNameLst>
                                      </p:cBhvr>
                                      <p:tavLst>
                                        <p:tav tm="0">
                                          <p:val>
                                            <p:strVal val="#ppt_x"/>
                                          </p:val>
                                        </p:tav>
                                        <p:tav tm="100000">
                                          <p:val>
                                            <p:strVal val="#ppt_x"/>
                                          </p:val>
                                        </p:tav>
                                      </p:tavLst>
                                    </p:anim>
                                    <p:anim calcmode="lin" valueType="num">
                                      <p:cBhvr>
                                        <p:cTn id="18" dur="1000" fill="hold"/>
                                        <p:tgtEl>
                                          <p:spTgt spid="71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D761316F-FDA8-47C3-9F3B-4C0D8971B946}"/>
              </a:ext>
            </a:extLst>
          </p:cNvPr>
          <p:cNvGrpSpPr/>
          <p:nvPr/>
        </p:nvGrpSpPr>
        <p:grpSpPr>
          <a:xfrm>
            <a:off x="660400" y="2389221"/>
            <a:ext cx="2585719" cy="549245"/>
            <a:chOff x="660400" y="2647208"/>
            <a:chExt cx="2740831" cy="549245"/>
          </a:xfrm>
        </p:grpSpPr>
        <p:sp>
          <p:nvSpPr>
            <p:cNvPr id="39" name="矩形: 圆角 38">
              <a:extLst>
                <a:ext uri="{FF2B5EF4-FFF2-40B4-BE49-F238E27FC236}">
                  <a16:creationId xmlns:a16="http://schemas.microsoft.com/office/drawing/2014/main" id="{9ABF973A-3492-48FD-8195-1325B5204666}"/>
                </a:ext>
              </a:extLst>
            </p:cNvPr>
            <p:cNvSpPr/>
            <p:nvPr/>
          </p:nvSpPr>
          <p:spPr>
            <a:xfrm>
              <a:off x="660400" y="2647208"/>
              <a:ext cx="2254478" cy="549245"/>
            </a:xfrm>
            <a:prstGeom prst="roundRect">
              <a:avLst>
                <a:gd name="adj" fmla="val 9037"/>
              </a:avLst>
            </a:prstGeom>
            <a:gradFill>
              <a:gsLst>
                <a:gs pos="20000">
                  <a:schemeClr val="accent1"/>
                </a:gs>
                <a:gs pos="100000">
                  <a:schemeClr val="accent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sp>
          <p:nvSpPr>
            <p:cNvPr id="31" name="文本框 30">
              <a:extLst>
                <a:ext uri="{FF2B5EF4-FFF2-40B4-BE49-F238E27FC236}">
                  <a16:creationId xmlns:a16="http://schemas.microsoft.com/office/drawing/2014/main" id="{7875240C-E43A-4367-865C-7299B0ADB830}"/>
                </a:ext>
              </a:extLst>
            </p:cNvPr>
            <p:cNvSpPr txBox="1"/>
            <p:nvPr/>
          </p:nvSpPr>
          <p:spPr>
            <a:xfrm>
              <a:off x="693723" y="2663220"/>
              <a:ext cx="2707508" cy="523220"/>
            </a:xfrm>
            <a:prstGeom prst="rect">
              <a:avLst/>
            </a:prstGeom>
            <a:noFill/>
          </p:spPr>
          <p:txBody>
            <a:bodyPr wrap="square" rtlCol="0">
              <a:spAutoFit/>
            </a:bodyPr>
            <a:lstStyle/>
            <a:p>
              <a:r>
                <a:rPr lang="en-US" altLang="zh-CN" sz="2800" dirty="0" err="1">
                  <a:solidFill>
                    <a:schemeClr val="bg1"/>
                  </a:solidFill>
                </a:rPr>
                <a:t>Tema</a:t>
              </a:r>
              <a:r>
                <a:rPr lang="en-US" altLang="zh-CN" sz="2800" dirty="0">
                  <a:solidFill>
                    <a:schemeClr val="bg1"/>
                  </a:solidFill>
                </a:rPr>
                <a:t> 01</a:t>
              </a:r>
              <a:endParaRPr lang="zh-CN" altLang="en-US" sz="2800" dirty="0">
                <a:solidFill>
                  <a:schemeClr val="bg1"/>
                </a:solidFill>
              </a:endParaRPr>
            </a:p>
          </p:txBody>
        </p:sp>
      </p:grpSp>
      <p:sp>
        <p:nvSpPr>
          <p:cNvPr id="28" name="文本占位符 27">
            <a:extLst>
              <a:ext uri="{FF2B5EF4-FFF2-40B4-BE49-F238E27FC236}">
                <a16:creationId xmlns:a16="http://schemas.microsoft.com/office/drawing/2014/main" id="{8DEEA3F0-EDCD-4645-9F05-8E2EC4B43B40}"/>
              </a:ext>
            </a:extLst>
          </p:cNvPr>
          <p:cNvSpPr>
            <a:spLocks noGrp="1"/>
          </p:cNvSpPr>
          <p:nvPr>
            <p:ph type="body" sz="quarter" idx="12"/>
          </p:nvPr>
        </p:nvSpPr>
        <p:spPr>
          <a:xfrm>
            <a:off x="662054" y="4065079"/>
            <a:ext cx="4486416" cy="487043"/>
          </a:xfrm>
        </p:spPr>
        <p:txBody>
          <a:bodyPr/>
          <a:lstStyle/>
          <a:p>
            <a:r>
              <a:rPr lang="es-ES" altLang="en-US" b="1" dirty="0"/>
              <a:t>¿Qué son las aplicaciones?</a:t>
            </a:r>
          </a:p>
        </p:txBody>
      </p:sp>
      <p:sp>
        <p:nvSpPr>
          <p:cNvPr id="34" name="文本占位符 33">
            <a:extLst>
              <a:ext uri="{FF2B5EF4-FFF2-40B4-BE49-F238E27FC236}">
                <a16:creationId xmlns:a16="http://schemas.microsoft.com/office/drawing/2014/main" id="{8D957B18-725D-43EF-B368-DA78CD6816E3}"/>
              </a:ext>
            </a:extLst>
          </p:cNvPr>
          <p:cNvSpPr>
            <a:spLocks noGrp="1"/>
          </p:cNvSpPr>
          <p:nvPr>
            <p:ph type="body" sz="quarter" idx="11"/>
          </p:nvPr>
        </p:nvSpPr>
        <p:spPr>
          <a:xfrm>
            <a:off x="660400" y="3231610"/>
            <a:ext cx="5847080" cy="811139"/>
          </a:xfrm>
        </p:spPr>
        <p:txBody>
          <a:bodyPr/>
          <a:lstStyle/>
          <a:p>
            <a:r>
              <a:rPr lang="es-ES" altLang="zh-CN" sz="4800" dirty="0"/>
              <a:t>Las Aplicaciones</a:t>
            </a:r>
            <a:endParaRPr lang="zh-CN" altLang="en-US" sz="4800" dirty="0"/>
          </a:p>
        </p:txBody>
      </p:sp>
      <p:pic>
        <p:nvPicPr>
          <p:cNvPr id="4" name="图片占位符 3">
            <a:extLst>
              <a:ext uri="{FF2B5EF4-FFF2-40B4-BE49-F238E27FC236}">
                <a16:creationId xmlns:a16="http://schemas.microsoft.com/office/drawing/2014/main" id="{48561B32-7F43-40CE-8A3F-3F4E6F95098E}"/>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4373881" y="0"/>
            <a:ext cx="7844664" cy="5715000"/>
          </a:xfrm>
        </p:spPr>
      </p:pic>
    </p:spTree>
    <p:extLst>
      <p:ext uri="{BB962C8B-B14F-4D97-AF65-F5344CB8AC3E}">
        <p14:creationId xmlns:p14="http://schemas.microsoft.com/office/powerpoint/2010/main" val="1209528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004A04-5C7E-4C4C-9DC8-51EEEA047824}"/>
              </a:ext>
            </a:extLst>
          </p:cNvPr>
          <p:cNvSpPr>
            <a:spLocks noGrp="1"/>
          </p:cNvSpPr>
          <p:nvPr>
            <p:ph type="title"/>
          </p:nvPr>
        </p:nvSpPr>
        <p:spPr/>
        <p:txBody>
          <a:bodyPr>
            <a:normAutofit/>
          </a:bodyPr>
          <a:lstStyle/>
          <a:p>
            <a:r>
              <a:rPr lang="es-ES" altLang="en-US" dirty="0"/>
              <a:t>UX con magia</a:t>
            </a:r>
            <a:endParaRPr lang="es-ES" dirty="0"/>
          </a:p>
        </p:txBody>
      </p:sp>
      <p:pic>
        <p:nvPicPr>
          <p:cNvPr id="8194" name="Picture 2" descr="03-nickelodeon-wireframes-01">
            <a:extLst>
              <a:ext uri="{FF2B5EF4-FFF2-40B4-BE49-F238E27FC236}">
                <a16:creationId xmlns:a16="http://schemas.microsoft.com/office/drawing/2014/main" id="{F66BF9BC-D854-4FCB-9A41-A54263CF8C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2792" y="940210"/>
            <a:ext cx="6986415" cy="4731233"/>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DD8E6CD7-BD54-471C-ADF1-7779E5DDB1D7}"/>
              </a:ext>
            </a:extLst>
          </p:cNvPr>
          <p:cNvSpPr/>
          <p:nvPr/>
        </p:nvSpPr>
        <p:spPr>
          <a:xfrm>
            <a:off x="666306" y="5671443"/>
            <a:ext cx="10859386" cy="369332"/>
          </a:xfrm>
          <a:prstGeom prst="rect">
            <a:avLst/>
          </a:prstGeom>
        </p:spPr>
        <p:txBody>
          <a:bodyPr wrap="square">
            <a:spAutoFit/>
          </a:bodyPr>
          <a:lstStyle/>
          <a:p>
            <a:pPr algn="ctr"/>
            <a:r>
              <a:rPr lang="es-ES" dirty="0">
                <a:solidFill>
                  <a:srgbClr val="444444"/>
                </a:solidFill>
                <a:latin typeface="Tiempos"/>
              </a:rPr>
              <a:t>Los </a:t>
            </a:r>
            <a:r>
              <a:rPr lang="es-ES" i="1" dirty="0" err="1">
                <a:solidFill>
                  <a:srgbClr val="444444"/>
                </a:solidFill>
                <a:latin typeface="Tiempos"/>
              </a:rPr>
              <a:t>wireframes</a:t>
            </a:r>
            <a:r>
              <a:rPr lang="es-ES" dirty="0">
                <a:solidFill>
                  <a:srgbClr val="444444"/>
                </a:solidFill>
                <a:latin typeface="Tiempos"/>
              </a:rPr>
              <a:t>, aun cuando sean en papel, son fundamentales antes de comenzar el diseño visual.</a:t>
            </a:r>
            <a:endParaRPr lang="es-ES" dirty="0"/>
          </a:p>
        </p:txBody>
      </p:sp>
    </p:spTree>
    <p:extLst>
      <p:ext uri="{BB962C8B-B14F-4D97-AF65-F5344CB8AC3E}">
        <p14:creationId xmlns:p14="http://schemas.microsoft.com/office/powerpoint/2010/main" val="475515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CF8356-137B-4FD1-8E98-3B9D8495C36B}"/>
              </a:ext>
            </a:extLst>
          </p:cNvPr>
          <p:cNvSpPr>
            <a:spLocks noGrp="1"/>
          </p:cNvSpPr>
          <p:nvPr>
            <p:ph type="title"/>
          </p:nvPr>
        </p:nvSpPr>
        <p:spPr>
          <a:xfrm>
            <a:off x="620644" y="363794"/>
            <a:ext cx="7863840" cy="576416"/>
          </a:xfrm>
        </p:spPr>
        <p:txBody>
          <a:bodyPr/>
          <a:lstStyle/>
          <a:p>
            <a:r>
              <a:rPr lang="es-ES" dirty="0"/>
              <a:t>Iteración </a:t>
            </a:r>
          </a:p>
        </p:txBody>
      </p:sp>
      <p:pic>
        <p:nvPicPr>
          <p:cNvPr id="9218" name="Picture 2" descr="03-nickelodeon-wireframes-01">
            <a:extLst>
              <a:ext uri="{FF2B5EF4-FFF2-40B4-BE49-F238E27FC236}">
                <a16:creationId xmlns:a16="http://schemas.microsoft.com/office/drawing/2014/main" id="{1AA9BB9C-FA49-48F3-A339-DF3D4AE01B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166" y="1926476"/>
            <a:ext cx="10471668" cy="3005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261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2837E2-AF42-4731-B757-6A91DB035906}"/>
              </a:ext>
            </a:extLst>
          </p:cNvPr>
          <p:cNvSpPr>
            <a:spLocks noGrp="1"/>
          </p:cNvSpPr>
          <p:nvPr>
            <p:ph type="title"/>
          </p:nvPr>
        </p:nvSpPr>
        <p:spPr/>
        <p:txBody>
          <a:bodyPr/>
          <a:lstStyle/>
          <a:p>
            <a:r>
              <a:rPr lang="es-ES" dirty="0"/>
              <a:t>La clave para un proyecto</a:t>
            </a:r>
          </a:p>
        </p:txBody>
      </p:sp>
      <p:sp>
        <p:nvSpPr>
          <p:cNvPr id="3" name="Rectángulo 2">
            <a:extLst>
              <a:ext uri="{FF2B5EF4-FFF2-40B4-BE49-F238E27FC236}">
                <a16:creationId xmlns:a16="http://schemas.microsoft.com/office/drawing/2014/main" id="{50A430EC-3363-430A-BFA2-0E0C52F6D22A}"/>
              </a:ext>
            </a:extLst>
          </p:cNvPr>
          <p:cNvSpPr/>
          <p:nvPr/>
        </p:nvSpPr>
        <p:spPr>
          <a:xfrm>
            <a:off x="361121" y="1228397"/>
            <a:ext cx="11469757" cy="4401205"/>
          </a:xfrm>
          <a:prstGeom prst="rect">
            <a:avLst/>
          </a:prstGeom>
        </p:spPr>
        <p:txBody>
          <a:bodyPr wrap="square">
            <a:spAutoFit/>
          </a:bodyPr>
          <a:lstStyle/>
          <a:p>
            <a:pPr marL="514350" indent="-514350">
              <a:buFont typeface="+mj-lt"/>
              <a:buAutoNum type="arabicPeriod"/>
            </a:pPr>
            <a:r>
              <a:rPr lang="es-ES" sz="2800" dirty="0">
                <a:solidFill>
                  <a:srgbClr val="444444"/>
                </a:solidFill>
                <a:latin typeface="Open Sans" panose="020B0606030504020204" pitchFamily="34" charset="0"/>
                <a:ea typeface="Open Sans" panose="020B0606030504020204" pitchFamily="34" charset="0"/>
                <a:cs typeface="Open Sans" panose="020B0606030504020204" pitchFamily="34" charset="0"/>
              </a:rPr>
              <a:t>¿Está el cliente alineado con nuestra forma de pensar y está listo y preparado para ser innovador?</a:t>
            </a:r>
          </a:p>
          <a:p>
            <a:pPr marL="514350" indent="-514350">
              <a:buFont typeface="+mj-lt"/>
              <a:buAutoNum type="arabicPeriod"/>
            </a:pPr>
            <a:r>
              <a:rPr lang="es-ES" sz="2800" dirty="0">
                <a:solidFill>
                  <a:srgbClr val="444444"/>
                </a:solidFill>
                <a:latin typeface="Open Sans" panose="020B0606030504020204" pitchFamily="34" charset="0"/>
                <a:ea typeface="Open Sans" panose="020B0606030504020204" pitchFamily="34" charset="0"/>
                <a:cs typeface="Open Sans" panose="020B0606030504020204" pitchFamily="34" charset="0"/>
              </a:rPr>
              <a:t>¿Se trata de algo que realmente no hayamos hecho antes? Si la respuesta es «sí», es genial, porque nos permite empezar el proyecto sin nociones preconcebidas o «equipaje».</a:t>
            </a:r>
          </a:p>
          <a:p>
            <a:pPr marL="514350" indent="-514350">
              <a:buFont typeface="+mj-lt"/>
              <a:buAutoNum type="arabicPeriod"/>
            </a:pPr>
            <a:r>
              <a:rPr lang="es-ES" sz="2800" dirty="0">
                <a:solidFill>
                  <a:srgbClr val="444444"/>
                </a:solidFill>
                <a:latin typeface="Open Sans" panose="020B0606030504020204" pitchFamily="34" charset="0"/>
                <a:ea typeface="Open Sans" panose="020B0606030504020204" pitchFamily="34" charset="0"/>
                <a:cs typeface="Open Sans" panose="020B0606030504020204" pitchFamily="34" charset="0"/>
              </a:rPr>
              <a:t>Finalmente, ¿el presupuesto y el tiempo permiten experimentar y fallar? Nunca, en toda mi carrera, di en el blanco de inmediato y es muy importante saber que tienes el tiempo necesario para ir en la dirección equivocada por un ratito, antes de encontrar el rumbo de nuevo.</a:t>
            </a:r>
            <a:endParaRPr lang="es-ES" sz="2800" b="0" i="0" dirty="0">
              <a:solidFill>
                <a:srgbClr val="444444"/>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66153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A97BE25-66B6-4BE2-957E-D40ECA0375BB}"/>
              </a:ext>
            </a:extLst>
          </p:cNvPr>
          <p:cNvSpPr/>
          <p:nvPr/>
        </p:nvSpPr>
        <p:spPr>
          <a:xfrm>
            <a:off x="1533939" y="1073426"/>
            <a:ext cx="9124122" cy="3539430"/>
          </a:xfrm>
          <a:prstGeom prst="rect">
            <a:avLst/>
          </a:prstGeom>
        </p:spPr>
        <p:txBody>
          <a:bodyPr wrap="square">
            <a:spAutoFit/>
          </a:bodyPr>
          <a:lstStyle/>
          <a:p>
            <a:r>
              <a:rPr lang="es-ES" sz="3200" dirty="0">
                <a:solidFill>
                  <a:schemeClr val="bg1"/>
                </a:solidFill>
                <a:latin typeface="Open Sans" panose="020B0606030504020204" pitchFamily="34" charset="0"/>
                <a:ea typeface="Open Sans" panose="020B0606030504020204" pitchFamily="34" charset="0"/>
                <a:cs typeface="Open Sans" panose="020B0606030504020204" pitchFamily="34" charset="0"/>
              </a:rPr>
              <a:t>Lo que realmente me motiva para comenzar un proyecto nuevo es «lo gran desconocido». Me encanta sumergirme en cosas que me hagan sentir nerviosa e insegura y me gusta que a veces las fechas límite te fuerzan a ser creativo en formas que nunca habías imaginado.</a:t>
            </a:r>
          </a:p>
        </p:txBody>
      </p:sp>
      <p:sp>
        <p:nvSpPr>
          <p:cNvPr id="3" name="Rectángulo 2">
            <a:extLst>
              <a:ext uri="{FF2B5EF4-FFF2-40B4-BE49-F238E27FC236}">
                <a16:creationId xmlns:a16="http://schemas.microsoft.com/office/drawing/2014/main" id="{83C4D6A9-5095-4FA9-988A-E37140E91873}"/>
              </a:ext>
            </a:extLst>
          </p:cNvPr>
          <p:cNvSpPr/>
          <p:nvPr/>
        </p:nvSpPr>
        <p:spPr>
          <a:xfrm>
            <a:off x="6902012" y="4938164"/>
            <a:ext cx="2931444" cy="584775"/>
          </a:xfrm>
          <a:prstGeom prst="rect">
            <a:avLst/>
          </a:prstGeom>
        </p:spPr>
        <p:txBody>
          <a:bodyPr wrap="none">
            <a:spAutoFit/>
          </a:bodyPr>
          <a:lstStyle/>
          <a:p>
            <a:r>
              <a:rPr lang="es-ES" sz="3200" b="1" dirty="0">
                <a:solidFill>
                  <a:schemeClr val="bg1"/>
                </a:solidFill>
                <a:latin typeface="Open Sans" panose="020B0606030504020204" pitchFamily="34" charset="0"/>
              </a:rPr>
              <a:t>Irene Pereyra</a:t>
            </a:r>
            <a:endParaRPr lang="es-ES" sz="3200" b="1" i="0" dirty="0">
              <a:solidFill>
                <a:schemeClr val="bg1"/>
              </a:solidFill>
              <a:effectLst/>
              <a:latin typeface="Open Sans" panose="020B0606030504020204" pitchFamily="34" charset="0"/>
            </a:endParaRPr>
          </a:p>
        </p:txBody>
      </p:sp>
    </p:spTree>
    <p:extLst>
      <p:ext uri="{BB962C8B-B14F-4D97-AF65-F5344CB8AC3E}">
        <p14:creationId xmlns:p14="http://schemas.microsoft.com/office/powerpoint/2010/main" val="1654739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5" descr="Imagen que contiene mano, teclado, pantalla, sostener&#10;&#10;Descripción generada automáticamente">
            <a:extLst>
              <a:ext uri="{FF2B5EF4-FFF2-40B4-BE49-F238E27FC236}">
                <a16:creationId xmlns:a16="http://schemas.microsoft.com/office/drawing/2014/main" id="{AE689A50-05F4-4ED3-90C1-DEC118C6DACF}"/>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1854" r="11854"/>
          <a:stretch>
            <a:fillRect/>
          </a:stretch>
        </p:blipFill>
        <p:spPr/>
      </p:pic>
      <p:sp>
        <p:nvSpPr>
          <p:cNvPr id="3" name="Marcador de texto 2">
            <a:extLst>
              <a:ext uri="{FF2B5EF4-FFF2-40B4-BE49-F238E27FC236}">
                <a16:creationId xmlns:a16="http://schemas.microsoft.com/office/drawing/2014/main" id="{EBDF487C-32DC-4568-9551-83D07ABF18B1}"/>
              </a:ext>
            </a:extLst>
          </p:cNvPr>
          <p:cNvSpPr>
            <a:spLocks noGrp="1"/>
          </p:cNvSpPr>
          <p:nvPr>
            <p:ph type="body" sz="quarter" idx="11"/>
          </p:nvPr>
        </p:nvSpPr>
        <p:spPr>
          <a:xfrm>
            <a:off x="660399" y="3231610"/>
            <a:ext cx="5223565" cy="2930651"/>
          </a:xfrm>
        </p:spPr>
        <p:txBody>
          <a:bodyPr/>
          <a:lstStyle/>
          <a:p>
            <a:r>
              <a:rPr lang="es-ES" sz="4800" dirty="0"/>
              <a:t>Quieres diseñar aplicaciones móviles?</a:t>
            </a:r>
          </a:p>
        </p:txBody>
      </p:sp>
    </p:spTree>
    <p:extLst>
      <p:ext uri="{BB962C8B-B14F-4D97-AF65-F5344CB8AC3E}">
        <p14:creationId xmlns:p14="http://schemas.microsoft.com/office/powerpoint/2010/main" val="3223691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308B2-1D8B-412E-933C-C05CE2D06CCD}"/>
              </a:ext>
            </a:extLst>
          </p:cNvPr>
          <p:cNvSpPr>
            <a:spLocks noGrp="1"/>
          </p:cNvSpPr>
          <p:nvPr>
            <p:ph type="title"/>
          </p:nvPr>
        </p:nvSpPr>
        <p:spPr/>
        <p:txBody>
          <a:bodyPr/>
          <a:lstStyle/>
          <a:p>
            <a:r>
              <a:rPr lang="es-ES" dirty="0"/>
              <a:t>Así podrás hacer prototipos</a:t>
            </a:r>
          </a:p>
        </p:txBody>
      </p:sp>
      <p:sp>
        <p:nvSpPr>
          <p:cNvPr id="3" name="Rectángulo 2">
            <a:extLst>
              <a:ext uri="{FF2B5EF4-FFF2-40B4-BE49-F238E27FC236}">
                <a16:creationId xmlns:a16="http://schemas.microsoft.com/office/drawing/2014/main" id="{E19E0A0D-92CE-4AF8-9263-F331D18D8BB9}"/>
              </a:ext>
            </a:extLst>
          </p:cNvPr>
          <p:cNvSpPr/>
          <p:nvPr/>
        </p:nvSpPr>
        <p:spPr>
          <a:xfrm>
            <a:off x="1549831" y="1766807"/>
            <a:ext cx="7594169" cy="2246769"/>
          </a:xfrm>
          <a:prstGeom prst="rect">
            <a:avLst/>
          </a:prstGeom>
        </p:spPr>
        <p:txBody>
          <a:bodyPr wrap="square">
            <a:spAutoFit/>
          </a:bodyPr>
          <a:lstStyle/>
          <a:p>
            <a:r>
              <a:rPr lang="es-ES" sz="2800" dirty="0">
                <a:latin typeface="Open Sans" panose="020B0606030504020204" pitchFamily="34" charset="0"/>
                <a:ea typeface="Open Sans" panose="020B0606030504020204" pitchFamily="34" charset="0"/>
                <a:cs typeface="Open Sans" panose="020B0606030504020204" pitchFamily="34" charset="0"/>
              </a:rPr>
              <a:t>Existen muchas herramientas para la conceptualización y diseño de aplicaciones móviles, tanto en el proceso de elaboración de '</a:t>
            </a:r>
            <a:r>
              <a:rPr lang="es-ES" sz="2800" dirty="0" err="1">
                <a:latin typeface="Open Sans" panose="020B0606030504020204" pitchFamily="34" charset="0"/>
                <a:ea typeface="Open Sans" panose="020B0606030504020204" pitchFamily="34" charset="0"/>
                <a:cs typeface="Open Sans" panose="020B0606030504020204" pitchFamily="34" charset="0"/>
              </a:rPr>
              <a:t>wireframes</a:t>
            </a:r>
            <a:r>
              <a:rPr lang="es-ES" sz="2800" dirty="0">
                <a:latin typeface="Open Sans" panose="020B0606030504020204" pitchFamily="34" charset="0"/>
                <a:ea typeface="Open Sans" panose="020B0606030504020204" pitchFamily="34" charset="0"/>
                <a:cs typeface="Open Sans" panose="020B0606030504020204" pitchFamily="34" charset="0"/>
              </a:rPr>
              <a:t>' como el prototipado interactivo.</a:t>
            </a:r>
          </a:p>
        </p:txBody>
      </p:sp>
    </p:spTree>
    <p:extLst>
      <p:ext uri="{BB962C8B-B14F-4D97-AF65-F5344CB8AC3E}">
        <p14:creationId xmlns:p14="http://schemas.microsoft.com/office/powerpoint/2010/main" val="3228980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7923A5-8851-456C-B0D9-34B0BDDAC3C1}"/>
              </a:ext>
            </a:extLst>
          </p:cNvPr>
          <p:cNvSpPr>
            <a:spLocks noGrp="1"/>
          </p:cNvSpPr>
          <p:nvPr>
            <p:ph type="title"/>
          </p:nvPr>
        </p:nvSpPr>
        <p:spPr/>
        <p:txBody>
          <a:bodyPr/>
          <a:lstStyle/>
          <a:p>
            <a:r>
              <a:rPr lang="es-ES" dirty="0"/>
              <a:t>Prototipado</a:t>
            </a:r>
          </a:p>
        </p:txBody>
      </p:sp>
      <p:sp>
        <p:nvSpPr>
          <p:cNvPr id="3" name="Rectángulo 2">
            <a:extLst>
              <a:ext uri="{FF2B5EF4-FFF2-40B4-BE49-F238E27FC236}">
                <a16:creationId xmlns:a16="http://schemas.microsoft.com/office/drawing/2014/main" id="{28844ADB-796F-4443-9BFF-DCF5547F929B}"/>
              </a:ext>
            </a:extLst>
          </p:cNvPr>
          <p:cNvSpPr/>
          <p:nvPr/>
        </p:nvSpPr>
        <p:spPr>
          <a:xfrm>
            <a:off x="1978617" y="1219968"/>
            <a:ext cx="8513736" cy="3539430"/>
          </a:xfrm>
          <a:prstGeom prst="rect">
            <a:avLst/>
          </a:prstGeom>
        </p:spPr>
        <p:txBody>
          <a:bodyPr wrap="square">
            <a:spAutoFit/>
          </a:bodyPr>
          <a:lstStyle/>
          <a:p>
            <a:r>
              <a:rPr lang="es-ES" sz="2800" dirty="0">
                <a:solidFill>
                  <a:srgbClr val="666666"/>
                </a:solidFill>
                <a:latin typeface="Open Sans" panose="020B0606030504020204" pitchFamily="34" charset="0"/>
                <a:ea typeface="Open Sans" panose="020B0606030504020204" pitchFamily="34" charset="0"/>
                <a:cs typeface="Open Sans" panose="020B0606030504020204" pitchFamily="34" charset="0"/>
              </a:rPr>
              <a:t>Esa es una de las claves principales en el proceso de conceptualización, diseño y desarrollo de aplicaciones móviles. Elaborar un prototipo o un boceto navegable de una app permite materializar de forma aproximada una idea, acercarnos al resultado final, acelerar la fase de desarrollo, evitar problemas futuros e involucrar también a los clientes. </a:t>
            </a:r>
            <a:endParaRPr lang="es-ES"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Rectángulo 3">
            <a:extLst>
              <a:ext uri="{FF2B5EF4-FFF2-40B4-BE49-F238E27FC236}">
                <a16:creationId xmlns:a16="http://schemas.microsoft.com/office/drawing/2014/main" id="{AF78645A-E78E-44CA-AB9D-2CC770DE73A8}"/>
              </a:ext>
            </a:extLst>
          </p:cNvPr>
          <p:cNvSpPr/>
          <p:nvPr/>
        </p:nvSpPr>
        <p:spPr>
          <a:xfrm>
            <a:off x="2642381" y="5042078"/>
            <a:ext cx="6907237" cy="307777"/>
          </a:xfrm>
          <a:prstGeom prst="rect">
            <a:avLst/>
          </a:prstGeom>
        </p:spPr>
        <p:txBody>
          <a:bodyPr wrap="square">
            <a:spAutoFit/>
          </a:bodyPr>
          <a:lstStyle/>
          <a:p>
            <a:r>
              <a:rPr lang="es-ES" sz="1400" b="1" dirty="0">
                <a:solidFill>
                  <a:srgbClr val="666666"/>
                </a:solidFill>
                <a:latin typeface="Open Sans" panose="020B0606030504020204" pitchFamily="34" charset="0"/>
                <a:ea typeface="Open Sans" panose="020B0606030504020204" pitchFamily="34" charset="0"/>
                <a:cs typeface="Open Sans" panose="020B0606030504020204" pitchFamily="34" charset="0"/>
              </a:rPr>
              <a:t>Dentro del desarrollo de aplicaciones móviles, hay tres tipos de maquetas:</a:t>
            </a:r>
            <a:endParaRPr lang="es-ES" sz="1400"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2245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grpId="1" nodeType="clickEffect">
                                  <p:stCondLst>
                                    <p:cond delay="0"/>
                                  </p:stCondLst>
                                  <p:childTnLst>
                                    <p:animScale>
                                      <p:cBhvr>
                                        <p:cTn id="10" dur="2000" fill="hold"/>
                                        <p:tgtEl>
                                          <p:spTgt spid="4"/>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2" nodeType="clickEffect">
                                  <p:stCondLst>
                                    <p:cond delay="0"/>
                                  </p:stCondLst>
                                  <p:childTnLst>
                                    <p:animRot by="120000">
                                      <p:cBhvr>
                                        <p:cTn id="14" dur="100" fill="hold">
                                          <p:stCondLst>
                                            <p:cond delay="0"/>
                                          </p:stCondLst>
                                        </p:cTn>
                                        <p:tgtEl>
                                          <p:spTgt spid="4"/>
                                        </p:tgtEl>
                                        <p:attrNameLst>
                                          <p:attrName>r</p:attrName>
                                        </p:attrNameLst>
                                      </p:cBhvr>
                                    </p:animRot>
                                    <p:animRot by="-240000">
                                      <p:cBhvr>
                                        <p:cTn id="15" dur="200" fill="hold">
                                          <p:stCondLst>
                                            <p:cond delay="200"/>
                                          </p:stCondLst>
                                        </p:cTn>
                                        <p:tgtEl>
                                          <p:spTgt spid="4"/>
                                        </p:tgtEl>
                                        <p:attrNameLst>
                                          <p:attrName>r</p:attrName>
                                        </p:attrNameLst>
                                      </p:cBhvr>
                                    </p:animRot>
                                    <p:animRot by="240000">
                                      <p:cBhvr>
                                        <p:cTn id="16" dur="200" fill="hold">
                                          <p:stCondLst>
                                            <p:cond delay="400"/>
                                          </p:stCondLst>
                                        </p:cTn>
                                        <p:tgtEl>
                                          <p:spTgt spid="4"/>
                                        </p:tgtEl>
                                        <p:attrNameLst>
                                          <p:attrName>r</p:attrName>
                                        </p:attrNameLst>
                                      </p:cBhvr>
                                    </p:animRot>
                                    <p:animRot by="-240000">
                                      <p:cBhvr>
                                        <p:cTn id="17" dur="200" fill="hold">
                                          <p:stCondLst>
                                            <p:cond delay="600"/>
                                          </p:stCondLst>
                                        </p:cTn>
                                        <p:tgtEl>
                                          <p:spTgt spid="4"/>
                                        </p:tgtEl>
                                        <p:attrNameLst>
                                          <p:attrName>r</p:attrName>
                                        </p:attrNameLst>
                                      </p:cBhvr>
                                    </p:animRot>
                                    <p:animRot by="120000">
                                      <p:cBhvr>
                                        <p:cTn id="18"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00754C-DFDF-4B38-BE14-B36FDC18F4F8}"/>
              </a:ext>
            </a:extLst>
          </p:cNvPr>
          <p:cNvSpPr>
            <a:spLocks noGrp="1"/>
          </p:cNvSpPr>
          <p:nvPr>
            <p:ph type="title"/>
          </p:nvPr>
        </p:nvSpPr>
        <p:spPr>
          <a:xfrm>
            <a:off x="660399" y="363794"/>
            <a:ext cx="10761851" cy="1341020"/>
          </a:xfrm>
        </p:spPr>
        <p:txBody>
          <a:bodyPr>
            <a:normAutofit fontScale="90000"/>
          </a:bodyPr>
          <a:lstStyle/>
          <a:p>
            <a:r>
              <a:rPr lang="es-ES" dirty="0"/>
              <a:t>Sketch: </a:t>
            </a:r>
            <a:r>
              <a:rPr lang="es-ES" b="0" dirty="0"/>
              <a:t>el diseñador esboza en un papel la futura aplicación y la navegación entre distintas pantallas. Sirve para adelantar un proceso de prototipado posterior en soporte digital. Es una representación estática. </a:t>
            </a:r>
          </a:p>
        </p:txBody>
      </p:sp>
      <p:pic>
        <p:nvPicPr>
          <p:cNvPr id="4" name="Imagen 3" descr="Un celular con texto e imágenes&#10;&#10;Descripción generada automáticamente">
            <a:extLst>
              <a:ext uri="{FF2B5EF4-FFF2-40B4-BE49-F238E27FC236}">
                <a16:creationId xmlns:a16="http://schemas.microsoft.com/office/drawing/2014/main" id="{C77513EC-2278-4392-A48F-EB44C0BB0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6114" y="1582417"/>
            <a:ext cx="6159771" cy="4614919"/>
          </a:xfrm>
          <a:prstGeom prst="rect">
            <a:avLst/>
          </a:prstGeom>
        </p:spPr>
      </p:pic>
    </p:spTree>
    <p:extLst>
      <p:ext uri="{BB962C8B-B14F-4D97-AF65-F5344CB8AC3E}">
        <p14:creationId xmlns:p14="http://schemas.microsoft.com/office/powerpoint/2010/main" val="101921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74D5F0-0267-4D56-A013-A9BAC8B3303A}"/>
              </a:ext>
            </a:extLst>
          </p:cNvPr>
          <p:cNvSpPr>
            <a:spLocks noGrp="1"/>
          </p:cNvSpPr>
          <p:nvPr>
            <p:ph type="title"/>
          </p:nvPr>
        </p:nvSpPr>
        <p:spPr>
          <a:xfrm>
            <a:off x="660400" y="363794"/>
            <a:ext cx="5540806" cy="5122606"/>
          </a:xfrm>
        </p:spPr>
        <p:txBody>
          <a:bodyPr>
            <a:normAutofit fontScale="90000"/>
          </a:bodyPr>
          <a:lstStyle/>
          <a:p>
            <a:r>
              <a:rPr lang="es-ES" dirty="0" err="1"/>
              <a:t>Wireframes</a:t>
            </a:r>
            <a:r>
              <a:rPr lang="es-ES" dirty="0"/>
              <a:t>: </a:t>
            </a:r>
            <a:r>
              <a:rPr lang="es-ES" b="0" dirty="0"/>
              <a:t>son unas maquetas más completas que las que se realizan en el proceso de </a:t>
            </a:r>
            <a:r>
              <a:rPr lang="es-ES" b="0" dirty="0" err="1"/>
              <a:t>sketching</a:t>
            </a:r>
            <a:r>
              <a:rPr lang="es-ES" b="0" dirty="0"/>
              <a:t>. Se hace en papel y en digital. Contiene información adicional en cada una de las pantallas: disposición de los botones, contenidos, llamadas a la acción, movimientos tipo dentro de la navegación entre pantallas… Muy habitual en proyectos digitales. Es una representación estática, se suele entregar en formato de imagen. </a:t>
            </a:r>
          </a:p>
        </p:txBody>
      </p:sp>
      <p:pic>
        <p:nvPicPr>
          <p:cNvPr id="4" name="Imagen 3" descr="Imagen que contiene pantalla&#10;&#10;Descripción generada automáticamente">
            <a:extLst>
              <a:ext uri="{FF2B5EF4-FFF2-40B4-BE49-F238E27FC236}">
                <a16:creationId xmlns:a16="http://schemas.microsoft.com/office/drawing/2014/main" id="{D3CA7A26-B6D7-47BF-A24F-7B25D8ACD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0834" y="106680"/>
            <a:ext cx="5540806" cy="6083305"/>
          </a:xfrm>
          <a:prstGeom prst="rect">
            <a:avLst/>
          </a:prstGeom>
        </p:spPr>
      </p:pic>
    </p:spTree>
    <p:extLst>
      <p:ext uri="{BB962C8B-B14F-4D97-AF65-F5344CB8AC3E}">
        <p14:creationId xmlns:p14="http://schemas.microsoft.com/office/powerpoint/2010/main" val="1684693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FCFD7C-FDA6-4D6F-89C7-DFABDB91F74C}"/>
              </a:ext>
            </a:extLst>
          </p:cNvPr>
          <p:cNvSpPr>
            <a:spLocks noGrp="1"/>
          </p:cNvSpPr>
          <p:nvPr>
            <p:ph type="title"/>
          </p:nvPr>
        </p:nvSpPr>
        <p:spPr>
          <a:xfrm>
            <a:off x="660400" y="363794"/>
            <a:ext cx="11028680" cy="1647886"/>
          </a:xfrm>
        </p:spPr>
        <p:txBody>
          <a:bodyPr>
            <a:normAutofit fontScale="90000"/>
          </a:bodyPr>
          <a:lstStyle/>
          <a:p>
            <a:r>
              <a:rPr lang="es-ES" dirty="0"/>
              <a:t>Mockup: </a:t>
            </a:r>
            <a:r>
              <a:rPr lang="es-ES" b="0" dirty="0"/>
              <a:t>es llevar los </a:t>
            </a:r>
            <a:r>
              <a:rPr lang="es-ES" b="0" dirty="0" err="1"/>
              <a:t>wireframes</a:t>
            </a:r>
            <a:r>
              <a:rPr lang="es-ES" b="0" dirty="0"/>
              <a:t> un poco más lejos. Sigue siendo una representación estática de la app, se entrega al posible cliente en una imagen, pero permite visualizar la línea gráfica, la estructura de la información, el contenido y avanza las funcionalidades del proyecto. </a:t>
            </a:r>
          </a:p>
        </p:txBody>
      </p:sp>
      <p:pic>
        <p:nvPicPr>
          <p:cNvPr id="4" name="Imagen 3" descr="Imagen que contiene monitor, celular, diferente, teléfono&#10;&#10;Descripción generada automáticamente">
            <a:extLst>
              <a:ext uri="{FF2B5EF4-FFF2-40B4-BE49-F238E27FC236}">
                <a16:creationId xmlns:a16="http://schemas.microsoft.com/office/drawing/2014/main" id="{35C03EE5-96E3-43C5-B1EA-1BD7B8D3E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6743" y="2133740"/>
            <a:ext cx="4678513" cy="3939801"/>
          </a:xfrm>
          <a:prstGeom prst="rect">
            <a:avLst/>
          </a:prstGeom>
        </p:spPr>
      </p:pic>
    </p:spTree>
    <p:extLst>
      <p:ext uri="{BB962C8B-B14F-4D97-AF65-F5344CB8AC3E}">
        <p14:creationId xmlns:p14="http://schemas.microsoft.com/office/powerpoint/2010/main" val="201550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uchos iconos de lanzamiento de apps flotando en el aire">
            <a:extLst>
              <a:ext uri="{FF2B5EF4-FFF2-40B4-BE49-F238E27FC236}">
                <a16:creationId xmlns:a16="http://schemas.microsoft.com/office/drawing/2014/main" id="{4DD8F4EB-5819-44E0-9824-A979625E6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7669" y="1434239"/>
            <a:ext cx="7076661" cy="398952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11379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995D3F-0D9F-4CC3-B92D-606CA82FA9A7}"/>
              </a:ext>
            </a:extLst>
          </p:cNvPr>
          <p:cNvSpPr>
            <a:spLocks noGrp="1"/>
          </p:cNvSpPr>
          <p:nvPr>
            <p:ph type="title"/>
          </p:nvPr>
        </p:nvSpPr>
        <p:spPr>
          <a:xfrm>
            <a:off x="660400" y="363794"/>
            <a:ext cx="10937240" cy="1663126"/>
          </a:xfrm>
        </p:spPr>
        <p:txBody>
          <a:bodyPr>
            <a:normAutofit fontScale="90000"/>
          </a:bodyPr>
          <a:lstStyle/>
          <a:p>
            <a:r>
              <a:rPr lang="es-ES" dirty="0"/>
              <a:t> Prototipos: </a:t>
            </a:r>
            <a:r>
              <a:rPr lang="es-ES" b="0" dirty="0"/>
              <a:t>esbozo digital del proyecto. Se muestra la interacción entre pantallas y contenidos. Es una representación navegable, en la que el usuario interactúa con el propio prototipo y el contenido como lo hará en un futuro sobre el producto final: la aplicación móvil. </a:t>
            </a:r>
          </a:p>
        </p:txBody>
      </p:sp>
      <p:pic>
        <p:nvPicPr>
          <p:cNvPr id="4" name="Imagen 3" descr="Una captura de pantalla de un celular&#10;&#10;Descripción generada automáticamente">
            <a:extLst>
              <a:ext uri="{FF2B5EF4-FFF2-40B4-BE49-F238E27FC236}">
                <a16:creationId xmlns:a16="http://schemas.microsoft.com/office/drawing/2014/main" id="{1BEA25C8-7F51-4DE6-AC76-4DE828C52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9794" y="2137296"/>
            <a:ext cx="6838451" cy="3982435"/>
          </a:xfrm>
          <a:prstGeom prst="rect">
            <a:avLst/>
          </a:prstGeom>
          <a:ln>
            <a:noFill/>
          </a:ln>
          <a:effectLst>
            <a:softEdge rad="112500"/>
          </a:effectLst>
        </p:spPr>
      </p:pic>
    </p:spTree>
    <p:extLst>
      <p:ext uri="{BB962C8B-B14F-4D97-AF65-F5344CB8AC3E}">
        <p14:creationId xmlns:p14="http://schemas.microsoft.com/office/powerpoint/2010/main" val="2136626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F4C0546-C532-46BF-AC7F-D65FCA416B58}"/>
              </a:ext>
            </a:extLst>
          </p:cNvPr>
          <p:cNvSpPr/>
          <p:nvPr/>
        </p:nvSpPr>
        <p:spPr>
          <a:xfrm>
            <a:off x="1140466" y="1261477"/>
            <a:ext cx="2018501" cy="369332"/>
          </a:xfrm>
          <a:prstGeom prst="rect">
            <a:avLst/>
          </a:prstGeom>
        </p:spPr>
        <p:txBody>
          <a:bodyPr wrap="none">
            <a:spAutoFit/>
          </a:bodyPr>
          <a:lstStyle/>
          <a:p>
            <a:r>
              <a:rPr lang="es-ES" dirty="0"/>
              <a:t>https://pttrns.com/</a:t>
            </a:r>
          </a:p>
        </p:txBody>
      </p:sp>
      <p:sp>
        <p:nvSpPr>
          <p:cNvPr id="3" name="Rectángulo 2">
            <a:extLst>
              <a:ext uri="{FF2B5EF4-FFF2-40B4-BE49-F238E27FC236}">
                <a16:creationId xmlns:a16="http://schemas.microsoft.com/office/drawing/2014/main" id="{07EE2C95-4782-485C-A45F-D41847A709A7}"/>
              </a:ext>
            </a:extLst>
          </p:cNvPr>
          <p:cNvSpPr/>
          <p:nvPr/>
        </p:nvSpPr>
        <p:spPr>
          <a:xfrm>
            <a:off x="3686189" y="1713708"/>
            <a:ext cx="3749809" cy="369332"/>
          </a:xfrm>
          <a:prstGeom prst="rect">
            <a:avLst/>
          </a:prstGeom>
        </p:spPr>
        <p:txBody>
          <a:bodyPr wrap="none">
            <a:spAutoFit/>
          </a:bodyPr>
          <a:lstStyle/>
          <a:p>
            <a:r>
              <a:rPr lang="es-ES" dirty="0"/>
              <a:t>https://androidniceties.tumblr.com//</a:t>
            </a:r>
          </a:p>
        </p:txBody>
      </p:sp>
      <p:sp>
        <p:nvSpPr>
          <p:cNvPr id="4" name="Rectángulo 3">
            <a:extLst>
              <a:ext uri="{FF2B5EF4-FFF2-40B4-BE49-F238E27FC236}">
                <a16:creationId xmlns:a16="http://schemas.microsoft.com/office/drawing/2014/main" id="{E8C07D76-6178-4422-AA59-3B2F25B14F2A}"/>
              </a:ext>
            </a:extLst>
          </p:cNvPr>
          <p:cNvSpPr/>
          <p:nvPr/>
        </p:nvSpPr>
        <p:spPr>
          <a:xfrm>
            <a:off x="6448926" y="3479738"/>
            <a:ext cx="4172937" cy="369332"/>
          </a:xfrm>
          <a:prstGeom prst="rect">
            <a:avLst/>
          </a:prstGeom>
        </p:spPr>
        <p:txBody>
          <a:bodyPr wrap="none">
            <a:spAutoFit/>
          </a:bodyPr>
          <a:lstStyle/>
          <a:p>
            <a:r>
              <a:rPr lang="es-ES" dirty="0"/>
              <a:t>http://ios-patterns.com/category/menus</a:t>
            </a:r>
          </a:p>
        </p:txBody>
      </p:sp>
      <p:sp>
        <p:nvSpPr>
          <p:cNvPr id="5" name="Rectángulo 4">
            <a:extLst>
              <a:ext uri="{FF2B5EF4-FFF2-40B4-BE49-F238E27FC236}">
                <a16:creationId xmlns:a16="http://schemas.microsoft.com/office/drawing/2014/main" id="{54BE4C9D-B9CA-472B-BFE6-A18606185F45}"/>
              </a:ext>
            </a:extLst>
          </p:cNvPr>
          <p:cNvSpPr/>
          <p:nvPr/>
        </p:nvSpPr>
        <p:spPr>
          <a:xfrm>
            <a:off x="6941215" y="668515"/>
            <a:ext cx="3583097" cy="369332"/>
          </a:xfrm>
          <a:prstGeom prst="rect">
            <a:avLst/>
          </a:prstGeom>
        </p:spPr>
        <p:txBody>
          <a:bodyPr wrap="none">
            <a:spAutoFit/>
          </a:bodyPr>
          <a:lstStyle/>
          <a:p>
            <a:r>
              <a:rPr lang="es-ES" dirty="0"/>
              <a:t>https://www.mobile-patterns.com/</a:t>
            </a:r>
          </a:p>
        </p:txBody>
      </p:sp>
      <p:sp>
        <p:nvSpPr>
          <p:cNvPr id="6" name="Rectángulo 5">
            <a:extLst>
              <a:ext uri="{FF2B5EF4-FFF2-40B4-BE49-F238E27FC236}">
                <a16:creationId xmlns:a16="http://schemas.microsoft.com/office/drawing/2014/main" id="{39B3BEAC-307C-4F3A-9485-80F31574A6C5}"/>
              </a:ext>
            </a:extLst>
          </p:cNvPr>
          <p:cNvSpPr/>
          <p:nvPr/>
        </p:nvSpPr>
        <p:spPr>
          <a:xfrm>
            <a:off x="8617088" y="2058984"/>
            <a:ext cx="2505814" cy="369332"/>
          </a:xfrm>
          <a:prstGeom prst="rect">
            <a:avLst/>
          </a:prstGeom>
        </p:spPr>
        <p:txBody>
          <a:bodyPr wrap="none">
            <a:spAutoFit/>
          </a:bodyPr>
          <a:lstStyle/>
          <a:p>
            <a:r>
              <a:rPr lang="es-ES" dirty="0"/>
              <a:t>https://inspired-ui.com/</a:t>
            </a:r>
          </a:p>
        </p:txBody>
      </p:sp>
      <p:sp>
        <p:nvSpPr>
          <p:cNvPr id="7" name="Rectángulo 6">
            <a:extLst>
              <a:ext uri="{FF2B5EF4-FFF2-40B4-BE49-F238E27FC236}">
                <a16:creationId xmlns:a16="http://schemas.microsoft.com/office/drawing/2014/main" id="{7C8AAC9C-A773-4C17-A427-FC8A0B60FA61}"/>
              </a:ext>
            </a:extLst>
          </p:cNvPr>
          <p:cNvSpPr/>
          <p:nvPr/>
        </p:nvSpPr>
        <p:spPr>
          <a:xfrm>
            <a:off x="538818" y="4679336"/>
            <a:ext cx="8682185" cy="523220"/>
          </a:xfrm>
          <a:prstGeom prst="rect">
            <a:avLst/>
          </a:prstGeom>
        </p:spPr>
        <p:txBody>
          <a:bodyPr wrap="none">
            <a:spAutoFit/>
          </a:bodyPr>
          <a:lstStyle/>
          <a:p>
            <a:r>
              <a:rPr lang="es-ES" sz="2800" dirty="0"/>
              <a:t>https://zurb.com/playground/responsive-sketchsheets</a:t>
            </a:r>
          </a:p>
        </p:txBody>
      </p:sp>
      <p:sp>
        <p:nvSpPr>
          <p:cNvPr id="8" name="Rectángulo 7">
            <a:extLst>
              <a:ext uri="{FF2B5EF4-FFF2-40B4-BE49-F238E27FC236}">
                <a16:creationId xmlns:a16="http://schemas.microsoft.com/office/drawing/2014/main" id="{8AD08D08-8DF5-46CE-BFAE-AD90D633121F}"/>
              </a:ext>
            </a:extLst>
          </p:cNvPr>
          <p:cNvSpPr/>
          <p:nvPr/>
        </p:nvSpPr>
        <p:spPr>
          <a:xfrm>
            <a:off x="1501042" y="5416827"/>
            <a:ext cx="3749744" cy="369332"/>
          </a:xfrm>
          <a:prstGeom prst="rect">
            <a:avLst/>
          </a:prstGeom>
        </p:spPr>
        <p:txBody>
          <a:bodyPr wrap="none">
            <a:spAutoFit/>
          </a:bodyPr>
          <a:lstStyle/>
          <a:p>
            <a:r>
              <a:rPr lang="es-ES" dirty="0"/>
              <a:t>https://teehanlax.com/tools/iphone/</a:t>
            </a:r>
          </a:p>
        </p:txBody>
      </p:sp>
      <p:sp>
        <p:nvSpPr>
          <p:cNvPr id="9" name="Rectángulo 8">
            <a:extLst>
              <a:ext uri="{FF2B5EF4-FFF2-40B4-BE49-F238E27FC236}">
                <a16:creationId xmlns:a16="http://schemas.microsoft.com/office/drawing/2014/main" id="{C1E25CC0-4FB6-4F22-AF59-7A23A45B4ED9}"/>
              </a:ext>
            </a:extLst>
          </p:cNvPr>
          <p:cNvSpPr/>
          <p:nvPr/>
        </p:nvSpPr>
        <p:spPr>
          <a:xfrm>
            <a:off x="4542749" y="6123130"/>
            <a:ext cx="8342243" cy="369332"/>
          </a:xfrm>
          <a:prstGeom prst="rect">
            <a:avLst/>
          </a:prstGeom>
        </p:spPr>
        <p:txBody>
          <a:bodyPr wrap="square">
            <a:spAutoFit/>
          </a:bodyPr>
          <a:lstStyle/>
          <a:p>
            <a:r>
              <a:rPr lang="es-ES" dirty="0"/>
              <a:t>https://freebiesbug.com/psd-freebies/android-4-ui-design-kit-psd/</a:t>
            </a:r>
          </a:p>
        </p:txBody>
      </p:sp>
      <p:sp>
        <p:nvSpPr>
          <p:cNvPr id="10" name="Rectángulo 9">
            <a:extLst>
              <a:ext uri="{FF2B5EF4-FFF2-40B4-BE49-F238E27FC236}">
                <a16:creationId xmlns:a16="http://schemas.microsoft.com/office/drawing/2014/main" id="{2F9883C9-A8F0-480A-A5BE-C10CE3C037B7}"/>
              </a:ext>
            </a:extLst>
          </p:cNvPr>
          <p:cNvSpPr/>
          <p:nvPr/>
        </p:nvSpPr>
        <p:spPr>
          <a:xfrm>
            <a:off x="600580" y="2413625"/>
            <a:ext cx="3942169" cy="369332"/>
          </a:xfrm>
          <a:prstGeom prst="rect">
            <a:avLst/>
          </a:prstGeom>
        </p:spPr>
        <p:txBody>
          <a:bodyPr wrap="none">
            <a:spAutoFit/>
          </a:bodyPr>
          <a:lstStyle/>
          <a:p>
            <a:r>
              <a:rPr lang="es-ES" dirty="0"/>
              <a:t>http://www.pixeden.com/mobile-apps</a:t>
            </a:r>
          </a:p>
        </p:txBody>
      </p:sp>
      <p:sp>
        <p:nvSpPr>
          <p:cNvPr id="11" name="Rectángulo 10">
            <a:extLst>
              <a:ext uri="{FF2B5EF4-FFF2-40B4-BE49-F238E27FC236}">
                <a16:creationId xmlns:a16="http://schemas.microsoft.com/office/drawing/2014/main" id="{287C8164-0FEE-45F3-A8AF-4371C9A47DDF}"/>
              </a:ext>
            </a:extLst>
          </p:cNvPr>
          <p:cNvSpPr/>
          <p:nvPr/>
        </p:nvSpPr>
        <p:spPr>
          <a:xfrm>
            <a:off x="5470008" y="2750545"/>
            <a:ext cx="3147080" cy="369332"/>
          </a:xfrm>
          <a:prstGeom prst="rect">
            <a:avLst/>
          </a:prstGeom>
        </p:spPr>
        <p:txBody>
          <a:bodyPr wrap="none">
            <a:spAutoFit/>
          </a:bodyPr>
          <a:lstStyle/>
          <a:p>
            <a:r>
              <a:rPr lang="es-ES" dirty="0"/>
              <a:t>https://www.invisionapp.com/</a:t>
            </a:r>
          </a:p>
        </p:txBody>
      </p:sp>
      <p:sp>
        <p:nvSpPr>
          <p:cNvPr id="12" name="Rectángulo 11">
            <a:extLst>
              <a:ext uri="{FF2B5EF4-FFF2-40B4-BE49-F238E27FC236}">
                <a16:creationId xmlns:a16="http://schemas.microsoft.com/office/drawing/2014/main" id="{6E7592D5-B15C-4218-B503-7E3474B01E25}"/>
              </a:ext>
            </a:extLst>
          </p:cNvPr>
          <p:cNvSpPr/>
          <p:nvPr/>
        </p:nvSpPr>
        <p:spPr>
          <a:xfrm>
            <a:off x="649377" y="3365955"/>
            <a:ext cx="5093699" cy="646331"/>
          </a:xfrm>
          <a:prstGeom prst="rect">
            <a:avLst/>
          </a:prstGeom>
        </p:spPr>
        <p:txBody>
          <a:bodyPr wrap="square">
            <a:spAutoFit/>
          </a:bodyPr>
          <a:lstStyle/>
          <a:p>
            <a:r>
              <a:rPr lang="es-ES" sz="3600" dirty="0"/>
              <a:t>https://pencil.evolus.vn/</a:t>
            </a:r>
          </a:p>
        </p:txBody>
      </p:sp>
      <p:sp>
        <p:nvSpPr>
          <p:cNvPr id="13" name="Rectángulo 12">
            <a:extLst>
              <a:ext uri="{FF2B5EF4-FFF2-40B4-BE49-F238E27FC236}">
                <a16:creationId xmlns:a16="http://schemas.microsoft.com/office/drawing/2014/main" id="{125FE65A-C1CB-429C-8986-175000E43A42}"/>
              </a:ext>
            </a:extLst>
          </p:cNvPr>
          <p:cNvSpPr/>
          <p:nvPr/>
        </p:nvSpPr>
        <p:spPr>
          <a:xfrm>
            <a:off x="9734030" y="5232161"/>
            <a:ext cx="2069862" cy="369332"/>
          </a:xfrm>
          <a:prstGeom prst="rect">
            <a:avLst/>
          </a:prstGeom>
        </p:spPr>
        <p:txBody>
          <a:bodyPr wrap="none">
            <a:spAutoFit/>
          </a:bodyPr>
          <a:lstStyle/>
          <a:p>
            <a:r>
              <a:rPr lang="es-ES" dirty="0"/>
              <a:t>https://wireflow.co/</a:t>
            </a:r>
          </a:p>
        </p:txBody>
      </p:sp>
      <p:sp>
        <p:nvSpPr>
          <p:cNvPr id="14" name="Rectángulo 13">
            <a:extLst>
              <a:ext uri="{FF2B5EF4-FFF2-40B4-BE49-F238E27FC236}">
                <a16:creationId xmlns:a16="http://schemas.microsoft.com/office/drawing/2014/main" id="{1417BF14-2724-43A5-B6A2-6B46168C6675}"/>
              </a:ext>
            </a:extLst>
          </p:cNvPr>
          <p:cNvSpPr/>
          <p:nvPr/>
        </p:nvSpPr>
        <p:spPr>
          <a:xfrm>
            <a:off x="600580" y="478661"/>
            <a:ext cx="2595647" cy="369332"/>
          </a:xfrm>
          <a:prstGeom prst="rect">
            <a:avLst/>
          </a:prstGeom>
        </p:spPr>
        <p:txBody>
          <a:bodyPr wrap="none">
            <a:spAutoFit/>
          </a:bodyPr>
          <a:lstStyle/>
          <a:p>
            <a:r>
              <a:rPr lang="es-ES" dirty="0"/>
              <a:t>https://www.fluidui.com/</a:t>
            </a:r>
          </a:p>
        </p:txBody>
      </p:sp>
      <p:sp>
        <p:nvSpPr>
          <p:cNvPr id="15" name="Rectángulo 14">
            <a:extLst>
              <a:ext uri="{FF2B5EF4-FFF2-40B4-BE49-F238E27FC236}">
                <a16:creationId xmlns:a16="http://schemas.microsoft.com/office/drawing/2014/main" id="{ED9EE7DB-AE58-4802-9E75-BDE8B5CD0AC4}"/>
              </a:ext>
            </a:extLst>
          </p:cNvPr>
          <p:cNvSpPr/>
          <p:nvPr/>
        </p:nvSpPr>
        <p:spPr>
          <a:xfrm>
            <a:off x="3991467" y="800891"/>
            <a:ext cx="2518638" cy="369332"/>
          </a:xfrm>
          <a:prstGeom prst="rect">
            <a:avLst/>
          </a:prstGeom>
        </p:spPr>
        <p:txBody>
          <a:bodyPr wrap="none">
            <a:spAutoFit/>
          </a:bodyPr>
          <a:lstStyle/>
          <a:p>
            <a:r>
              <a:rPr lang="es-ES" dirty="0"/>
              <a:t>https://marvelapp.com/</a:t>
            </a:r>
          </a:p>
        </p:txBody>
      </p:sp>
      <p:sp>
        <p:nvSpPr>
          <p:cNvPr id="16" name="Rectángulo 15">
            <a:extLst>
              <a:ext uri="{FF2B5EF4-FFF2-40B4-BE49-F238E27FC236}">
                <a16:creationId xmlns:a16="http://schemas.microsoft.com/office/drawing/2014/main" id="{C8FEF6EB-FDF4-4999-9996-CC9B78043432}"/>
              </a:ext>
            </a:extLst>
          </p:cNvPr>
          <p:cNvSpPr/>
          <p:nvPr/>
        </p:nvSpPr>
        <p:spPr>
          <a:xfrm>
            <a:off x="9066225" y="2980729"/>
            <a:ext cx="2121093" cy="369332"/>
          </a:xfrm>
          <a:prstGeom prst="rect">
            <a:avLst/>
          </a:prstGeom>
        </p:spPr>
        <p:txBody>
          <a:bodyPr wrap="none">
            <a:spAutoFit/>
          </a:bodyPr>
          <a:lstStyle/>
          <a:p>
            <a:r>
              <a:rPr lang="es-ES" dirty="0"/>
              <a:t>https://codiqa.com/</a:t>
            </a:r>
          </a:p>
        </p:txBody>
      </p:sp>
      <p:sp>
        <p:nvSpPr>
          <p:cNvPr id="17" name="Rectángulo 16">
            <a:extLst>
              <a:ext uri="{FF2B5EF4-FFF2-40B4-BE49-F238E27FC236}">
                <a16:creationId xmlns:a16="http://schemas.microsoft.com/office/drawing/2014/main" id="{B4A8FA4C-1808-4315-BCF5-2F9F70BED744}"/>
              </a:ext>
            </a:extLst>
          </p:cNvPr>
          <p:cNvSpPr/>
          <p:nvPr/>
        </p:nvSpPr>
        <p:spPr>
          <a:xfrm>
            <a:off x="3294783" y="4121555"/>
            <a:ext cx="7892535" cy="369332"/>
          </a:xfrm>
          <a:prstGeom prst="rect">
            <a:avLst/>
          </a:prstGeom>
        </p:spPr>
        <p:txBody>
          <a:bodyPr wrap="square">
            <a:spAutoFit/>
          </a:bodyPr>
          <a:lstStyle/>
          <a:p>
            <a:r>
              <a:rPr lang="es-ES" dirty="0"/>
              <a:t>https://www.briefside.com/free-open-source-wireframe-tools/</a:t>
            </a:r>
          </a:p>
        </p:txBody>
      </p:sp>
    </p:spTree>
    <p:extLst>
      <p:ext uri="{BB962C8B-B14F-4D97-AF65-F5344CB8AC3E}">
        <p14:creationId xmlns:p14="http://schemas.microsoft.com/office/powerpoint/2010/main" val="780335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Una tableta y un móvil con la web de Microsoft adaptándose al contenedor">
            <a:extLst>
              <a:ext uri="{FF2B5EF4-FFF2-40B4-BE49-F238E27FC236}">
                <a16:creationId xmlns:a16="http://schemas.microsoft.com/office/drawing/2014/main" id="{C4E50B1F-3732-4BE4-A96D-16EA1BD971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65" r="-1" b="393"/>
          <a:stretch/>
        </p:blipFill>
        <p:spPr bwMode="auto">
          <a:xfrm>
            <a:off x="2433084" y="1357157"/>
            <a:ext cx="6532394" cy="4512015"/>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4">
            <a:extLst>
              <a:ext uri="{FF2B5EF4-FFF2-40B4-BE49-F238E27FC236}">
                <a16:creationId xmlns:a16="http://schemas.microsoft.com/office/drawing/2014/main" id="{5541D630-2583-4E7E-A61A-01A40D53DD72}"/>
              </a:ext>
            </a:extLst>
          </p:cNvPr>
          <p:cNvSpPr>
            <a:spLocks noGrp="1"/>
          </p:cNvSpPr>
          <p:nvPr>
            <p:ph type="title"/>
          </p:nvPr>
        </p:nvSpPr>
        <p:spPr>
          <a:xfrm>
            <a:off x="660400" y="363794"/>
            <a:ext cx="9929628" cy="576416"/>
          </a:xfrm>
        </p:spPr>
        <p:txBody>
          <a:bodyPr>
            <a:normAutofit/>
          </a:bodyPr>
          <a:lstStyle/>
          <a:p>
            <a:r>
              <a:rPr lang="es-ES" dirty="0"/>
              <a:t>Diferencias entre aplicaciones y web móviles</a:t>
            </a:r>
          </a:p>
        </p:txBody>
      </p:sp>
    </p:spTree>
    <p:extLst>
      <p:ext uri="{BB962C8B-B14F-4D97-AF65-F5344CB8AC3E}">
        <p14:creationId xmlns:p14="http://schemas.microsoft.com/office/powerpoint/2010/main" val="639207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198615B4-DDDC-4C69-B010-8D4836800C4C}"/>
              </a:ext>
            </a:extLst>
          </p:cNvPr>
          <p:cNvPicPr>
            <a:picLocks noChangeAspect="1"/>
          </p:cNvPicPr>
          <p:nvPr/>
        </p:nvPicPr>
        <p:blipFill>
          <a:blip r:embed="rId2"/>
          <a:stretch>
            <a:fillRect/>
          </a:stretch>
        </p:blipFill>
        <p:spPr>
          <a:xfrm>
            <a:off x="1050580" y="1309076"/>
            <a:ext cx="10090839" cy="4239848"/>
          </a:xfrm>
          <a:prstGeom prst="rect">
            <a:avLst/>
          </a:prstGeom>
        </p:spPr>
      </p:pic>
    </p:spTree>
    <p:extLst>
      <p:ext uri="{BB962C8B-B14F-4D97-AF65-F5344CB8AC3E}">
        <p14:creationId xmlns:p14="http://schemas.microsoft.com/office/powerpoint/2010/main" val="171517232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FD7A9F-08A9-4FD8-B3F5-B6FCFD550EB4}"/>
              </a:ext>
            </a:extLst>
          </p:cNvPr>
          <p:cNvSpPr>
            <a:spLocks noGrp="1"/>
          </p:cNvSpPr>
          <p:nvPr>
            <p:ph type="title"/>
          </p:nvPr>
        </p:nvSpPr>
        <p:spPr/>
        <p:txBody>
          <a:bodyPr/>
          <a:lstStyle/>
          <a:p>
            <a:r>
              <a:rPr lang="es-ES" dirty="0"/>
              <a:t>1. CONCEPTUALIZACIÓN</a:t>
            </a:r>
          </a:p>
        </p:txBody>
      </p:sp>
      <p:sp>
        <p:nvSpPr>
          <p:cNvPr id="3" name="Rectángulo 2">
            <a:extLst>
              <a:ext uri="{FF2B5EF4-FFF2-40B4-BE49-F238E27FC236}">
                <a16:creationId xmlns:a16="http://schemas.microsoft.com/office/drawing/2014/main" id="{9782086C-C8D8-4DC3-9427-CA0C796319CB}"/>
              </a:ext>
            </a:extLst>
          </p:cNvPr>
          <p:cNvSpPr/>
          <p:nvPr/>
        </p:nvSpPr>
        <p:spPr>
          <a:xfrm>
            <a:off x="1817914" y="1659285"/>
            <a:ext cx="8556172" cy="3539430"/>
          </a:xfrm>
          <a:prstGeom prst="rect">
            <a:avLst/>
          </a:prstGeom>
        </p:spPr>
        <p:txBody>
          <a:bodyPr wrap="square">
            <a:spAutoFit/>
          </a:bodyPr>
          <a:lstStyle/>
          <a:p>
            <a:r>
              <a:rPr lang="es-ES" sz="2800" dirty="0">
                <a:solidFill>
                  <a:srgbClr val="444444"/>
                </a:solidFill>
                <a:latin typeface="Open Sans" panose="020B0606030504020204" pitchFamily="34" charset="0"/>
                <a:ea typeface="Open Sans" panose="020B0606030504020204" pitchFamily="34" charset="0"/>
                <a:cs typeface="Open Sans" panose="020B0606030504020204" pitchFamily="34" charset="0"/>
              </a:rPr>
              <a:t>El resultado de esta etapa es una idea de aplicación, que tiene en cuenta las necesidades y problemas de los usuarios. La idea responde a una investigación preliminar y a la posterior comprobación de la viabilidad del concepto.</a:t>
            </a:r>
          </a:p>
          <a:p>
            <a:pPr lvl="1">
              <a:buFont typeface="Arial" panose="020B0604020202020204" pitchFamily="34" charset="0"/>
              <a:buChar char="•"/>
            </a:pPr>
            <a:r>
              <a:rPr lang="es-ES" sz="2800" dirty="0">
                <a:solidFill>
                  <a:srgbClr val="444444"/>
                </a:solidFill>
                <a:latin typeface="Open Sans" panose="020B0606030504020204" pitchFamily="34" charset="0"/>
                <a:ea typeface="Open Sans" panose="020B0606030504020204" pitchFamily="34" charset="0"/>
                <a:cs typeface="Open Sans" panose="020B0606030504020204" pitchFamily="34" charset="0"/>
              </a:rPr>
              <a:t>Ideación</a:t>
            </a:r>
          </a:p>
          <a:p>
            <a:pPr lvl="1">
              <a:buFont typeface="Arial" panose="020B0604020202020204" pitchFamily="34" charset="0"/>
              <a:buChar char="•"/>
            </a:pPr>
            <a:r>
              <a:rPr lang="es-ES" sz="2800" dirty="0">
                <a:solidFill>
                  <a:srgbClr val="444444"/>
                </a:solidFill>
                <a:latin typeface="Open Sans" panose="020B0606030504020204" pitchFamily="34" charset="0"/>
                <a:ea typeface="Open Sans" panose="020B0606030504020204" pitchFamily="34" charset="0"/>
                <a:cs typeface="Open Sans" panose="020B0606030504020204" pitchFamily="34" charset="0"/>
              </a:rPr>
              <a:t>Investigación</a:t>
            </a:r>
          </a:p>
          <a:p>
            <a:pPr lvl="1">
              <a:buFont typeface="Arial" panose="020B0604020202020204" pitchFamily="34" charset="0"/>
              <a:buChar char="•"/>
            </a:pPr>
            <a:r>
              <a:rPr lang="es-ES" sz="2800" dirty="0">
                <a:solidFill>
                  <a:srgbClr val="444444"/>
                </a:solidFill>
                <a:latin typeface="Open Sans" panose="020B0606030504020204" pitchFamily="34" charset="0"/>
                <a:ea typeface="Open Sans" panose="020B0606030504020204" pitchFamily="34" charset="0"/>
                <a:cs typeface="Open Sans" panose="020B0606030504020204" pitchFamily="34" charset="0"/>
              </a:rPr>
              <a:t>Formalización de la idea</a:t>
            </a:r>
            <a:endParaRPr lang="es-ES" sz="2800" b="0" i="0" dirty="0">
              <a:solidFill>
                <a:srgbClr val="444444"/>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23766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77F88E-6FCB-4F2F-96DC-800AA15384CE}"/>
              </a:ext>
            </a:extLst>
          </p:cNvPr>
          <p:cNvSpPr>
            <a:spLocks noGrp="1"/>
          </p:cNvSpPr>
          <p:nvPr>
            <p:ph type="title"/>
          </p:nvPr>
        </p:nvSpPr>
        <p:spPr/>
        <p:txBody>
          <a:bodyPr>
            <a:normAutofit/>
          </a:bodyPr>
          <a:lstStyle/>
          <a:p>
            <a:r>
              <a:rPr lang="es-ES" dirty="0"/>
              <a:t>2. DEFINICIÓN</a:t>
            </a:r>
          </a:p>
        </p:txBody>
      </p:sp>
      <p:sp>
        <p:nvSpPr>
          <p:cNvPr id="3" name="Rectángulo 2">
            <a:extLst>
              <a:ext uri="{FF2B5EF4-FFF2-40B4-BE49-F238E27FC236}">
                <a16:creationId xmlns:a16="http://schemas.microsoft.com/office/drawing/2014/main" id="{8DB815A8-FD3A-4B3A-AFE7-7DEC2D5B3AE7}"/>
              </a:ext>
            </a:extLst>
          </p:cNvPr>
          <p:cNvSpPr/>
          <p:nvPr/>
        </p:nvSpPr>
        <p:spPr>
          <a:xfrm>
            <a:off x="1617428" y="1559923"/>
            <a:ext cx="8957144" cy="4401205"/>
          </a:xfrm>
          <a:prstGeom prst="rect">
            <a:avLst/>
          </a:prstGeom>
        </p:spPr>
        <p:txBody>
          <a:bodyPr wrap="square">
            <a:spAutoFit/>
          </a:bodyPr>
          <a:lstStyle/>
          <a:p>
            <a:r>
              <a:rPr lang="es-ES" sz="2800" dirty="0">
                <a:latin typeface="Open Sans" panose="020B0606030504020204" pitchFamily="34" charset="0"/>
                <a:ea typeface="Open Sans" panose="020B0606030504020204" pitchFamily="34" charset="0"/>
                <a:cs typeface="Open Sans" panose="020B0606030504020204" pitchFamily="34" charset="0"/>
              </a:rPr>
              <a:t>En este paso del proceso se describe con detalle a los usuarios para quienes se diseñará la aplicación, usando metodologías como «Personas» y «Viaje del usuario». También aquí se sientan las bases de la funcionalidad, lo cual determinará el alcance del proyecto y la complejidad de diseño y programación de la app.</a:t>
            </a:r>
          </a:p>
          <a:p>
            <a:endParaRPr lang="es-ES" sz="2800" dirty="0">
              <a:latin typeface="Open Sans" panose="020B0606030504020204" pitchFamily="34" charset="0"/>
              <a:ea typeface="Open Sans" panose="020B0606030504020204" pitchFamily="34" charset="0"/>
              <a:cs typeface="Open Sans" panose="020B0606030504020204" pitchFamily="34" charset="0"/>
            </a:endParaRPr>
          </a:p>
          <a:p>
            <a:r>
              <a:rPr lang="es-ES" sz="2800" dirty="0">
                <a:latin typeface="Open Sans" panose="020B0606030504020204" pitchFamily="34" charset="0"/>
                <a:ea typeface="Open Sans" panose="020B0606030504020204" pitchFamily="34" charset="0"/>
                <a:cs typeface="Open Sans" panose="020B0606030504020204" pitchFamily="34" charset="0"/>
              </a:rPr>
              <a:t>Definición de usuarios</a:t>
            </a:r>
          </a:p>
          <a:p>
            <a:r>
              <a:rPr lang="es-ES" sz="2800" dirty="0">
                <a:latin typeface="Open Sans" panose="020B0606030504020204" pitchFamily="34" charset="0"/>
                <a:ea typeface="Open Sans" panose="020B0606030504020204" pitchFamily="34" charset="0"/>
                <a:cs typeface="Open Sans" panose="020B0606030504020204" pitchFamily="34" charset="0"/>
              </a:rPr>
              <a:t>Definición funcional</a:t>
            </a:r>
          </a:p>
        </p:txBody>
      </p:sp>
    </p:spTree>
    <p:extLst>
      <p:ext uri="{BB962C8B-B14F-4D97-AF65-F5344CB8AC3E}">
        <p14:creationId xmlns:p14="http://schemas.microsoft.com/office/powerpoint/2010/main" val="31717975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3F6A5F-2063-4F1C-8A40-3C6DAF5F0FD3}"/>
              </a:ext>
            </a:extLst>
          </p:cNvPr>
          <p:cNvSpPr>
            <a:spLocks noGrp="1"/>
          </p:cNvSpPr>
          <p:nvPr>
            <p:ph type="title"/>
          </p:nvPr>
        </p:nvSpPr>
        <p:spPr/>
        <p:txBody>
          <a:bodyPr>
            <a:normAutofit/>
          </a:bodyPr>
          <a:lstStyle/>
          <a:p>
            <a:r>
              <a:rPr lang="es-ES" dirty="0"/>
              <a:t>3. DISEÑO</a:t>
            </a:r>
          </a:p>
        </p:txBody>
      </p:sp>
      <p:sp>
        <p:nvSpPr>
          <p:cNvPr id="3" name="Rectángulo 2">
            <a:extLst>
              <a:ext uri="{FF2B5EF4-FFF2-40B4-BE49-F238E27FC236}">
                <a16:creationId xmlns:a16="http://schemas.microsoft.com/office/drawing/2014/main" id="{23C301DD-134E-4C87-89A6-16CD52C886B4}"/>
              </a:ext>
            </a:extLst>
          </p:cNvPr>
          <p:cNvSpPr/>
          <p:nvPr/>
        </p:nvSpPr>
        <p:spPr>
          <a:xfrm>
            <a:off x="1300037" y="1163601"/>
            <a:ext cx="9931179" cy="4832092"/>
          </a:xfrm>
          <a:prstGeom prst="rect">
            <a:avLst/>
          </a:prstGeom>
        </p:spPr>
        <p:txBody>
          <a:bodyPr wrap="square">
            <a:spAutoFit/>
          </a:bodyPr>
          <a:lstStyle/>
          <a:p>
            <a:r>
              <a:rPr lang="es-ES" sz="2800" dirty="0">
                <a:solidFill>
                  <a:srgbClr val="444444"/>
                </a:solidFill>
                <a:latin typeface="Open Sans" panose="020B0606030504020204" pitchFamily="34" charset="0"/>
                <a:ea typeface="Open Sans" panose="020B0606030504020204" pitchFamily="34" charset="0"/>
                <a:cs typeface="Open Sans" panose="020B0606030504020204" pitchFamily="34" charset="0"/>
              </a:rPr>
              <a:t>En la etapa de diseño se llevan a un plano tangible los conceptos y definiciones anteriores, primero en forma de </a:t>
            </a:r>
            <a:r>
              <a:rPr lang="es-ES" sz="2800" i="1" dirty="0" err="1">
                <a:solidFill>
                  <a:srgbClr val="444444"/>
                </a:solidFill>
                <a:latin typeface="Open Sans" panose="020B0606030504020204" pitchFamily="34" charset="0"/>
                <a:ea typeface="Open Sans" panose="020B0606030504020204" pitchFamily="34" charset="0"/>
                <a:cs typeface="Open Sans" panose="020B0606030504020204" pitchFamily="34" charset="0"/>
              </a:rPr>
              <a:t>wireframes</a:t>
            </a:r>
            <a:r>
              <a:rPr lang="es-ES" sz="2800" dirty="0">
                <a:solidFill>
                  <a:srgbClr val="444444"/>
                </a:solidFill>
                <a:latin typeface="Open Sans" panose="020B0606030504020204" pitchFamily="34" charset="0"/>
                <a:ea typeface="Open Sans" panose="020B0606030504020204" pitchFamily="34" charset="0"/>
                <a:cs typeface="Open Sans" panose="020B0606030504020204" pitchFamily="34" charset="0"/>
              </a:rPr>
              <a:t>, que permiten crear los primeros prototipos para ser probados con usuarios, y posteriormente, en un diseño visual acabado que será provisto al desarrollador, en forma de archivos separados y pantallas modelo, para la programación del código.</a:t>
            </a:r>
          </a:p>
          <a:p>
            <a:pPr lvl="1">
              <a:buFont typeface="Arial" panose="020B0604020202020204" pitchFamily="34" charset="0"/>
              <a:buChar char="•"/>
            </a:pPr>
            <a:r>
              <a:rPr lang="es-ES" sz="2800" i="1" dirty="0" err="1">
                <a:solidFill>
                  <a:srgbClr val="444444"/>
                </a:solidFill>
                <a:latin typeface="Open Sans" panose="020B0606030504020204" pitchFamily="34" charset="0"/>
                <a:ea typeface="Open Sans" panose="020B0606030504020204" pitchFamily="34" charset="0"/>
                <a:cs typeface="Open Sans" panose="020B0606030504020204" pitchFamily="34" charset="0"/>
              </a:rPr>
              <a:t>Wireframes</a:t>
            </a:r>
            <a:endParaRPr lang="es-ES" sz="2800" dirty="0">
              <a:solidFill>
                <a:srgbClr val="444444"/>
              </a:solidFill>
              <a:latin typeface="Open Sans" panose="020B0606030504020204" pitchFamily="34" charset="0"/>
              <a:ea typeface="Open Sans" panose="020B0606030504020204" pitchFamily="34" charset="0"/>
              <a:cs typeface="Open Sans" panose="020B0606030504020204" pitchFamily="34" charset="0"/>
            </a:endParaRPr>
          </a:p>
          <a:p>
            <a:pPr lvl="1">
              <a:buFont typeface="Arial" panose="020B0604020202020204" pitchFamily="34" charset="0"/>
              <a:buChar char="•"/>
            </a:pPr>
            <a:r>
              <a:rPr lang="es-ES" sz="2800" dirty="0">
                <a:solidFill>
                  <a:srgbClr val="444444"/>
                </a:solidFill>
                <a:latin typeface="Open Sans" panose="020B0606030504020204" pitchFamily="34" charset="0"/>
                <a:ea typeface="Open Sans" panose="020B0606030504020204" pitchFamily="34" charset="0"/>
                <a:cs typeface="Open Sans" panose="020B0606030504020204" pitchFamily="34" charset="0"/>
              </a:rPr>
              <a:t>Prototipos</a:t>
            </a:r>
          </a:p>
          <a:p>
            <a:pPr lvl="1">
              <a:buFont typeface="Arial" panose="020B0604020202020204" pitchFamily="34" charset="0"/>
              <a:buChar char="•"/>
            </a:pPr>
            <a:r>
              <a:rPr lang="es-ES" sz="2800" dirty="0">
                <a:solidFill>
                  <a:srgbClr val="444444"/>
                </a:solidFill>
                <a:latin typeface="Open Sans" panose="020B0606030504020204" pitchFamily="34" charset="0"/>
                <a:ea typeface="Open Sans" panose="020B0606030504020204" pitchFamily="34" charset="0"/>
                <a:cs typeface="Open Sans" panose="020B0606030504020204" pitchFamily="34" charset="0"/>
              </a:rPr>
              <a:t>Test con usuarios</a:t>
            </a:r>
          </a:p>
          <a:p>
            <a:pPr lvl="1">
              <a:buFont typeface="Arial" panose="020B0604020202020204" pitchFamily="34" charset="0"/>
              <a:buChar char="•"/>
            </a:pPr>
            <a:r>
              <a:rPr lang="es-ES" sz="2800" dirty="0">
                <a:solidFill>
                  <a:srgbClr val="444444"/>
                </a:solidFill>
                <a:latin typeface="Open Sans" panose="020B0606030504020204" pitchFamily="34" charset="0"/>
                <a:ea typeface="Open Sans" panose="020B0606030504020204" pitchFamily="34" charset="0"/>
                <a:cs typeface="Open Sans" panose="020B0606030504020204" pitchFamily="34" charset="0"/>
              </a:rPr>
              <a:t>Diseño visual</a:t>
            </a:r>
            <a:endParaRPr lang="es-ES" sz="2800" b="0" i="0" dirty="0">
              <a:solidFill>
                <a:srgbClr val="444444"/>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91435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FB125-4B7C-4DC3-8271-BBA397FA7414}"/>
              </a:ext>
            </a:extLst>
          </p:cNvPr>
          <p:cNvSpPr>
            <a:spLocks noGrp="1"/>
          </p:cNvSpPr>
          <p:nvPr>
            <p:ph type="title"/>
          </p:nvPr>
        </p:nvSpPr>
        <p:spPr/>
        <p:txBody>
          <a:bodyPr>
            <a:normAutofit/>
          </a:bodyPr>
          <a:lstStyle/>
          <a:p>
            <a:r>
              <a:rPr lang="es-ES" dirty="0"/>
              <a:t>4. DESARROLLO</a:t>
            </a:r>
          </a:p>
        </p:txBody>
      </p:sp>
      <p:sp>
        <p:nvSpPr>
          <p:cNvPr id="3" name="Rectángulo 2">
            <a:extLst>
              <a:ext uri="{FF2B5EF4-FFF2-40B4-BE49-F238E27FC236}">
                <a16:creationId xmlns:a16="http://schemas.microsoft.com/office/drawing/2014/main" id="{CE3684C7-0675-4EB9-BEF3-1A07208F1690}"/>
              </a:ext>
            </a:extLst>
          </p:cNvPr>
          <p:cNvSpPr/>
          <p:nvPr/>
        </p:nvSpPr>
        <p:spPr>
          <a:xfrm>
            <a:off x="1176130" y="1659285"/>
            <a:ext cx="9839739" cy="3539430"/>
          </a:xfrm>
          <a:prstGeom prst="rect">
            <a:avLst/>
          </a:prstGeom>
        </p:spPr>
        <p:txBody>
          <a:bodyPr wrap="square">
            <a:spAutoFit/>
          </a:bodyPr>
          <a:lstStyle/>
          <a:p>
            <a:r>
              <a:rPr lang="es-ES" sz="2800" dirty="0">
                <a:solidFill>
                  <a:srgbClr val="444444"/>
                </a:solidFill>
                <a:latin typeface="Open Sans" panose="020B0606030504020204" pitchFamily="34" charset="0"/>
                <a:ea typeface="Open Sans" panose="020B0606030504020204" pitchFamily="34" charset="0"/>
                <a:cs typeface="Open Sans" panose="020B0606030504020204" pitchFamily="34" charset="0"/>
              </a:rPr>
              <a:t>El programador se encarga de dar vida a los diseños y crear la estructura sobre la cual se apoyará el funcionamiento de la aplicación. Una vez que existe la versión inicial, dedica gran parte del tiempo a corregir errores funcionales para asegurar el correcto desempeño de la app y la prepara para su aprobación en las tiendas.</a:t>
            </a:r>
          </a:p>
          <a:p>
            <a:pPr lvl="1">
              <a:buFont typeface="Arial" panose="020B0604020202020204" pitchFamily="34" charset="0"/>
              <a:buChar char="•"/>
            </a:pPr>
            <a:r>
              <a:rPr lang="es-ES" sz="2800" dirty="0">
                <a:solidFill>
                  <a:srgbClr val="444444"/>
                </a:solidFill>
                <a:latin typeface="Open Sans" panose="020B0606030504020204" pitchFamily="34" charset="0"/>
                <a:ea typeface="Open Sans" panose="020B0606030504020204" pitchFamily="34" charset="0"/>
                <a:cs typeface="Open Sans" panose="020B0606030504020204" pitchFamily="34" charset="0"/>
              </a:rPr>
              <a:t>Programación del código</a:t>
            </a:r>
          </a:p>
          <a:p>
            <a:pPr lvl="1">
              <a:buFont typeface="Arial" panose="020B0604020202020204" pitchFamily="34" charset="0"/>
              <a:buChar char="•"/>
            </a:pPr>
            <a:r>
              <a:rPr lang="es-ES" sz="2800" dirty="0">
                <a:solidFill>
                  <a:srgbClr val="444444"/>
                </a:solidFill>
                <a:latin typeface="Open Sans" panose="020B0606030504020204" pitchFamily="34" charset="0"/>
                <a:ea typeface="Open Sans" panose="020B0606030504020204" pitchFamily="34" charset="0"/>
                <a:cs typeface="Open Sans" panose="020B0606030504020204" pitchFamily="34" charset="0"/>
              </a:rPr>
              <a:t>Corrección de </a:t>
            </a:r>
            <a:r>
              <a:rPr lang="es-ES" sz="2800" i="1" dirty="0">
                <a:solidFill>
                  <a:srgbClr val="444444"/>
                </a:solidFill>
                <a:latin typeface="Open Sans" panose="020B0606030504020204" pitchFamily="34" charset="0"/>
                <a:ea typeface="Open Sans" panose="020B0606030504020204" pitchFamily="34" charset="0"/>
                <a:cs typeface="Open Sans" panose="020B0606030504020204" pitchFamily="34" charset="0"/>
              </a:rPr>
              <a:t>bugs</a:t>
            </a:r>
            <a:endParaRPr lang="es-ES" sz="2800" b="0" i="0" dirty="0">
              <a:solidFill>
                <a:srgbClr val="444444"/>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85870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Lst>
</file>

<file path=ppt/theme/theme1.xml><?xml version="1.0" encoding="utf-8"?>
<a:theme xmlns:a="http://schemas.openxmlformats.org/drawingml/2006/main" name="母校模板01​​">
  <a:themeElements>
    <a:clrScheme name="母校模板项目">
      <a:dk1>
        <a:sysClr val="windowText" lastClr="000000"/>
      </a:dk1>
      <a:lt1>
        <a:sysClr val="window" lastClr="FFFFFF"/>
      </a:lt1>
      <a:dk2>
        <a:srgbClr val="44546A"/>
      </a:dk2>
      <a:lt2>
        <a:srgbClr val="E7E6E6"/>
      </a:lt2>
      <a:accent1>
        <a:srgbClr val="03559C"/>
      </a:accent1>
      <a:accent2>
        <a:srgbClr val="292CB3"/>
      </a:accent2>
      <a:accent3>
        <a:srgbClr val="2574AD"/>
      </a:accent3>
      <a:accent4>
        <a:srgbClr val="0C9794"/>
      </a:accent4>
      <a:accent5>
        <a:srgbClr val="A2AC46"/>
      </a:accent5>
      <a:accent6>
        <a:srgbClr val="83AD45"/>
      </a:accent6>
      <a:hlink>
        <a:srgbClr val="0563C1"/>
      </a:hlink>
      <a:folHlink>
        <a:srgbClr val="954F72"/>
      </a:folHlink>
    </a:clrScheme>
    <a:fontScheme name="母校模板项目">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25000">
              <a:schemeClr val="accent1"/>
            </a:gs>
            <a:gs pos="75000">
              <a:schemeClr val="accent3"/>
            </a:gs>
          </a:gsLst>
          <a:lin ang="3600000" scaled="0"/>
        </a:gradFill>
        <a:ln>
          <a:noFill/>
        </a:ln>
        <a:effectLst>
          <a:outerShdw blurRad="228600" dist="38100" dir="2700000" sx="101000" sy="101000" algn="tl" rotWithShape="0">
            <a:schemeClr val="bg1">
              <a:lumMod val="50000"/>
              <a:alpha val="20000"/>
            </a:schemeClr>
          </a:outerShdw>
        </a:effectLst>
      </a:spPr>
      <a:bodyPr spcFirstLastPara="0" vert="horz" wrap="square" lIns="515460" tIns="518353" rIns="515460" bIns="518353" numCol="1" spcCol="1270" rtlCol="0" anchor="ctr" anchorCtr="0">
        <a:noAutofit/>
      </a:bodyPr>
      <a:lstStyle>
        <a:defPPr algn="ctr" defTabSz="1289050">
          <a:lnSpc>
            <a:spcPct val="90000"/>
          </a:lnSpc>
          <a:spcBef>
            <a:spcPct val="0"/>
          </a:spcBef>
          <a:spcAft>
            <a:spcPct val="35000"/>
          </a:spcAft>
          <a:defRPr sz="2900"/>
        </a:defPPr>
      </a:lstStyle>
      <a: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948</Words>
  <Application>Microsoft Office PowerPoint</Application>
  <PresentationFormat>Panorámica</PresentationFormat>
  <Paragraphs>83</Paragraphs>
  <Slides>31</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31</vt:i4>
      </vt:variant>
    </vt:vector>
  </HeadingPairs>
  <TitlesOfParts>
    <vt:vector size="36" baseType="lpstr">
      <vt:lpstr>等线</vt:lpstr>
      <vt:lpstr>Arial</vt:lpstr>
      <vt:lpstr>Open Sans</vt:lpstr>
      <vt:lpstr>Tiempos</vt:lpstr>
      <vt:lpstr>母校模板01​​</vt:lpstr>
      <vt:lpstr>Presentación de PowerPoint</vt:lpstr>
      <vt:lpstr>Presentación de PowerPoint</vt:lpstr>
      <vt:lpstr>Presentación de PowerPoint</vt:lpstr>
      <vt:lpstr>Diferencias entre aplicaciones y web móviles</vt:lpstr>
      <vt:lpstr>Presentación de PowerPoint</vt:lpstr>
      <vt:lpstr>1. CONCEPTUALIZACIÓN</vt:lpstr>
      <vt:lpstr>2. DEFINICIÓN</vt:lpstr>
      <vt:lpstr>3. DISEÑO</vt:lpstr>
      <vt:lpstr>4. DESARROLLO</vt:lpstr>
      <vt:lpstr>5. PUBLICACIÓN</vt:lpstr>
      <vt:lpstr>Aplicaciones Nativas</vt:lpstr>
      <vt:lpstr>Aplicaciones Web</vt:lpstr>
      <vt:lpstr>Aplicaciones Híbridas</vt:lpstr>
      <vt:lpstr>Presentación de PowerPoint</vt:lpstr>
      <vt:lpstr>Presentación de PowerPoint</vt:lpstr>
      <vt:lpstr>Categorías de aplicaciones</vt:lpstr>
      <vt:lpstr>Aplicaciones gratis, de pago… o un poco de las dos</vt:lpstr>
      <vt:lpstr>Monetización</vt:lpstr>
      <vt:lpstr>Para qué plataforma desarrollar</vt:lpstr>
      <vt:lpstr>UX con magia</vt:lpstr>
      <vt:lpstr>Iteración </vt:lpstr>
      <vt:lpstr>La clave para un proyecto</vt:lpstr>
      <vt:lpstr>Presentación de PowerPoint</vt:lpstr>
      <vt:lpstr>Presentación de PowerPoint</vt:lpstr>
      <vt:lpstr>Así podrás hacer prototipos</vt:lpstr>
      <vt:lpstr>Prototipado</vt:lpstr>
      <vt:lpstr>Sketch: el diseñador esboza en un papel la futura aplicación y la navegación entre distintas pantallas. Sirve para adelantar un proceso de prototipado posterior en soporte digital. Es una representación estática. </vt:lpstr>
      <vt:lpstr>Wireframes: son unas maquetas más completas que las que se realizan en el proceso de sketching. Se hace en papel y en digital. Contiene información adicional en cada una de las pantallas: disposición de los botones, contenidos, llamadas a la acción, movimientos tipo dentro de la navegación entre pantallas… Muy habitual en proyectos digitales. Es una representación estática, se suele entregar en formato de imagen. </vt:lpstr>
      <vt:lpstr>Mockup: es llevar los wireframes un poco más lejos. Sigue siendo una representación estática de la app, se entrega al posible cliente en una imagen, pero permite visualizar la línea gráfica, la estructura de la información, el contenido y avanza las funcionalidades del proyecto. </vt:lpstr>
      <vt:lpstr> Prototipos: esbozo digital del proyecto. Se muestra la interacción entre pantallas y contenidos. Es una representación navegable, en la que el usuario interactúa con el propio prototipo y el contenido como lo hará en un futuro sobre el producto final: la aplicación móvil.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Manuel Vega Ulloa</dc:creator>
  <cp:lastModifiedBy>Manuel Vega Ulloa</cp:lastModifiedBy>
  <cp:revision>12</cp:revision>
  <dcterms:created xsi:type="dcterms:W3CDTF">2020-03-05T16:01:17Z</dcterms:created>
  <dcterms:modified xsi:type="dcterms:W3CDTF">2020-03-06T03:27:54Z</dcterms:modified>
</cp:coreProperties>
</file>