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212"/>
    <a:srgbClr val="1D2333"/>
    <a:srgbClr val="3ED6A7"/>
    <a:srgbClr val="F2326D"/>
    <a:srgbClr val="499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D344E-4CC2-4436-8A53-3896E229B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60EA7-42FC-424E-84C4-00B555D41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A14DF-7543-4DCE-A94E-A637A33A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36E55-CB75-4513-B593-B4167E8C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70AEE-D28C-4C18-AE1B-B8218AE4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483B-E19B-4B8F-B1FF-ACBD7BC3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E0C92-5229-4590-BC50-677AC4F1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F124-A9D0-4105-BDA9-B2C7456C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610C0-04D8-4E49-98BF-76391F7D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17120-E94B-4286-B2D7-EA5CF9D7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1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71ACC-17F0-49CF-96A0-AD1EA8820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C534E-D88F-4B21-BD90-EB1983B7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F9F9D-0295-40A8-9348-9759D0FE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6F0FB-0533-480E-B472-ED0DBEE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96033-6EE1-4729-8018-BA9016FB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9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89A15-58C3-43B4-A97D-702D919C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B8455-1621-42F7-A398-4D695030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8453A-35FC-44C1-A0A0-BB0E39E5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7F96B-236D-40AB-A3F7-2DA1FCB0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15727-0785-4BB7-B8FE-E924AFE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C1B44-24C6-4BD6-A468-52810F0A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A348D-038D-4BD9-8C49-4D603E23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E3EE4-832D-4C86-8162-5C759AED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97DEB-B92E-47A3-9ABF-4BAAA31C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8A06-7598-4C1B-9F85-6A51906A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75234-90B7-4B4C-A51D-1E070074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6C057-62BB-4962-BB02-D14B9D7B3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21236-A1A5-4994-B156-2A46832DB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85B90-EA92-413A-BBA1-B91D579D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B1DC1-9F1C-47A5-ACB1-21082CBD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CE7D1-2F72-4246-8FFD-C0D49002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EE952-F45F-4F25-A6FB-AAD4C533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FA851-1956-43D5-B1AD-1A9055E44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0E906-C2EE-42A7-8332-C27FA708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30F51-B253-4481-BEDE-4FE88730F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E533F5-8BA2-43CF-A32F-F77CD8268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C480C-BC11-48B3-9E6E-EE009451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7D019-D7B5-4BD6-BA72-207A29C0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AC6D01-A3DD-43A2-B672-9439BFF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0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3CFCD-8ED0-461C-9C99-FE8ADA3D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747117-A7C3-4414-9E01-7F2F7DA2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3C05F-868B-4D87-94EB-F19625C4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A6D07-44E8-448E-A233-F32C38A8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5E27B-1E85-470F-9BB2-48D2386B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2E6501-EE1B-4205-9412-644B279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21408-0F18-4184-B74B-6BED9765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4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553E-57C6-4431-A822-0D4F31E7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4498-00F4-4229-9361-C085B37B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7694-8AC8-45DA-8CC3-C687243A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FB985-7398-4801-8EB0-BE6C08C7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04337-814F-4E5E-8449-8D2FBE4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04687-7C0F-406E-82EE-EB24CC0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6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3C8F-3779-49BE-97EE-52FFFD13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795CC8-7071-4B25-8848-84E907EA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4FFDC-6038-4D4C-9E67-31014EA5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B16C8-6913-4D6B-9268-DB999F9C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F03B5-BB56-4729-A988-970E5908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95752-0056-4FC8-AFF2-0D1F685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A817D-4823-42F2-A16D-242D3AFC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C75D6-6B65-4205-9343-4D92D5D0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14177-0CC8-4458-A748-AECB9B2F5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942A-6A2E-449A-A1F2-6C9783BFFCC6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DF037-8B34-4F63-82CA-09D1E645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C0A8-E2B1-488D-9D75-B478372A6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BE0B-6911-4370-9428-9F235C8E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2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44C3B-FA29-4529-8B35-725F3DFD91C4}"/>
              </a:ext>
            </a:extLst>
          </p:cNvPr>
          <p:cNvSpPr txBox="1"/>
          <p:nvPr/>
        </p:nvSpPr>
        <p:spPr>
          <a:xfrm>
            <a:off x="118533" y="15240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돌아먹는다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4CC9177-90E1-4AE6-9561-DEB419CE93AC}"/>
              </a:ext>
            </a:extLst>
          </p:cNvPr>
          <p:cNvGrpSpPr/>
          <p:nvPr/>
        </p:nvGrpSpPr>
        <p:grpSpPr>
          <a:xfrm>
            <a:off x="3005320" y="1387246"/>
            <a:ext cx="6181360" cy="4083508"/>
            <a:chOff x="891341" y="1515533"/>
            <a:chExt cx="6181360" cy="408350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DEDBBF9-99E1-4BA8-8FC2-0F1814B00A77}"/>
                </a:ext>
              </a:extLst>
            </p:cNvPr>
            <p:cNvGrpSpPr/>
            <p:nvPr/>
          </p:nvGrpSpPr>
          <p:grpSpPr>
            <a:xfrm>
              <a:off x="891341" y="3009899"/>
              <a:ext cx="914400" cy="838200"/>
              <a:chOff x="2696633" y="2937934"/>
              <a:chExt cx="914400" cy="83820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EF27E16-B0F5-4EB2-ADF6-0AFABB579F0A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solidFill>
                <a:srgbClr val="499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2C813-96BB-4C2F-B63E-F9B05B0ED114}"/>
                  </a:ext>
                </a:extLst>
              </p:cNvPr>
              <p:cNvSpPr txBox="1"/>
              <p:nvPr/>
            </p:nvSpPr>
            <p:spPr>
              <a:xfrm>
                <a:off x="2696633" y="3203145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START</a:t>
                </a:r>
                <a:endPara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9FCB8E-C45C-4679-AA05-9EAD61A0CE48}"/>
                </a:ext>
              </a:extLst>
            </p:cNvPr>
            <p:cNvGrpSpPr/>
            <p:nvPr/>
          </p:nvGrpSpPr>
          <p:grpSpPr>
            <a:xfrm>
              <a:off x="5370168" y="1515533"/>
              <a:ext cx="762000" cy="698500"/>
              <a:chOff x="2696633" y="2937934"/>
              <a:chExt cx="914400" cy="8382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522EE46-C92A-4C9A-824E-8C5921AC659D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solidFill>
                <a:srgbClr val="F23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513350-835A-45C2-A809-E8525B48C3F4}"/>
                  </a:ext>
                </a:extLst>
              </p:cNvPr>
              <p:cNvSpPr txBox="1"/>
              <p:nvPr/>
            </p:nvSpPr>
            <p:spPr>
              <a:xfrm>
                <a:off x="2696633" y="319533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END</a:t>
                </a:r>
                <a:endPara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BB4501D-F2BA-4128-8EB4-CF28C05D8D10}"/>
                </a:ext>
              </a:extLst>
            </p:cNvPr>
            <p:cNvGrpSpPr/>
            <p:nvPr/>
          </p:nvGrpSpPr>
          <p:grpSpPr>
            <a:xfrm>
              <a:off x="2322207" y="2116666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21AABB2-597C-4EC1-A903-865809A830EC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64B2C1-4C19-4855-BE9E-AD88831918DB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먹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B413C6-CE75-4D86-BFC8-B87358E8757B}"/>
                </a:ext>
              </a:extLst>
            </p:cNvPr>
            <p:cNvGrpSpPr/>
            <p:nvPr/>
          </p:nvGrpSpPr>
          <p:grpSpPr>
            <a:xfrm>
              <a:off x="3351705" y="1612901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CB4DE03-D39F-408D-BB5D-64CEF376F183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885E63-310A-4BAF-AA28-FDA8DC2DD6C3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는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E5B925C-B33F-41B3-B9BB-E4D764C494DC}"/>
                </a:ext>
              </a:extLst>
            </p:cNvPr>
            <p:cNvGrpSpPr/>
            <p:nvPr/>
          </p:nvGrpSpPr>
          <p:grpSpPr>
            <a:xfrm>
              <a:off x="3374604" y="2620431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38350D3-F114-418C-9D9B-726C91FA0D28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A590DB-F5BA-41A7-A1FE-69F890A5095E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다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4805164-088F-460A-8D0E-F8D0D7F155E0}"/>
                </a:ext>
              </a:extLst>
            </p:cNvPr>
            <p:cNvGrpSpPr/>
            <p:nvPr/>
          </p:nvGrpSpPr>
          <p:grpSpPr>
            <a:xfrm>
              <a:off x="4338038" y="1612901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4E609F9-5330-4BD2-9C93-391DA12EC039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B007AD-5EFA-4C50-AAD5-82D385794B1C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다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66DB392-4A38-4071-ADFA-0B19F5318C7B}"/>
                </a:ext>
              </a:extLst>
            </p:cNvPr>
            <p:cNvGrpSpPr/>
            <p:nvPr/>
          </p:nvGrpSpPr>
          <p:grpSpPr>
            <a:xfrm>
              <a:off x="4449899" y="2523063"/>
              <a:ext cx="762000" cy="698500"/>
              <a:chOff x="2696633" y="2937934"/>
              <a:chExt cx="914400" cy="83820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0CEE6BC-E89A-4B5B-B387-4A165EC39EFF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solidFill>
                <a:srgbClr val="F23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FF6BA6-F793-4EEB-A4E4-B1AC023CB326}"/>
                  </a:ext>
                </a:extLst>
              </p:cNvPr>
              <p:cNvSpPr txBox="1"/>
              <p:nvPr/>
            </p:nvSpPr>
            <p:spPr>
              <a:xfrm>
                <a:off x="2696633" y="319533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END</a:t>
                </a:r>
                <a:endPara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B56F6F4-E883-4B1E-ACF9-9E61DBE38729}"/>
                </a:ext>
              </a:extLst>
            </p:cNvPr>
            <p:cNvCxnSpPr/>
            <p:nvPr/>
          </p:nvCxnSpPr>
          <p:spPr>
            <a:xfrm flipV="1">
              <a:off x="1664149" y="2620431"/>
              <a:ext cx="658058" cy="503765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4D23102-3C29-465C-9A3D-7808F649F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393" y="1968514"/>
              <a:ext cx="401512" cy="265211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CD03CF1-F8D2-4BCA-92E0-14E205C2451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901267" y="1883849"/>
              <a:ext cx="408266" cy="0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F3C4C9A-3AF7-4319-B651-5C385B8E560E}"/>
                </a:ext>
              </a:extLst>
            </p:cNvPr>
            <p:cNvCxnSpPr/>
            <p:nvPr/>
          </p:nvCxnSpPr>
          <p:spPr>
            <a:xfrm>
              <a:off x="2871769" y="2523063"/>
              <a:ext cx="437136" cy="279404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2CE431D-683F-439E-B9E5-88D08D4C51DC}"/>
                </a:ext>
              </a:extLst>
            </p:cNvPr>
            <p:cNvCxnSpPr>
              <a:stCxn id="20" idx="3"/>
              <a:endCxn id="29" idx="1"/>
            </p:cNvCxnSpPr>
            <p:nvPr/>
          </p:nvCxnSpPr>
          <p:spPr>
            <a:xfrm>
              <a:off x="3924166" y="2891379"/>
              <a:ext cx="525733" cy="70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348E056-AC5F-4AD9-AC37-D9531CFDE616}"/>
                </a:ext>
              </a:extLst>
            </p:cNvPr>
            <p:cNvCxnSpPr>
              <a:stCxn id="23" idx="3"/>
              <a:endCxn id="11" idx="1"/>
            </p:cNvCxnSpPr>
            <p:nvPr/>
          </p:nvCxnSpPr>
          <p:spPr>
            <a:xfrm>
              <a:off x="4887600" y="1883849"/>
              <a:ext cx="482568" cy="70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54EC7B-845F-42A0-956F-88E4761A339F}"/>
                </a:ext>
              </a:extLst>
            </p:cNvPr>
            <p:cNvSpPr txBox="1"/>
            <p:nvPr/>
          </p:nvSpPr>
          <p:spPr>
            <a:xfrm>
              <a:off x="1084775" y="3868208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{\s}</a:t>
              </a:r>
              <a:endPara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2E737D-02B3-4253-8F5D-63BEA450C968}"/>
                </a:ext>
              </a:extLst>
            </p:cNvPr>
            <p:cNvSpPr txBox="1"/>
            <p:nvPr/>
          </p:nvSpPr>
          <p:spPr>
            <a:xfrm>
              <a:off x="4565441" y="3222691"/>
              <a:ext cx="5196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{\e}</a:t>
              </a:r>
              <a:endPara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1EA9B1-5EE0-4B29-BFDD-311C58B9469E}"/>
                </a:ext>
              </a:extLst>
            </p:cNvPr>
            <p:cNvSpPr txBox="1"/>
            <p:nvPr/>
          </p:nvSpPr>
          <p:spPr>
            <a:xfrm>
              <a:off x="5491321" y="2233725"/>
              <a:ext cx="5196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{\e}</a:t>
              </a:r>
              <a:endPara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AF5AD8B-3061-43E8-8132-A8F8121035D0}"/>
                </a:ext>
              </a:extLst>
            </p:cNvPr>
            <p:cNvGrpSpPr/>
            <p:nvPr/>
          </p:nvGrpSpPr>
          <p:grpSpPr>
            <a:xfrm>
              <a:off x="2322207" y="4237570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BA85FDE3-855B-4EA7-88EB-97F9E7F01628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709790A-0827-4B49-9FFF-A72A5A05C089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돌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3A590D6-3E54-48A6-BE62-A4290992D704}"/>
                </a:ext>
              </a:extLst>
            </p:cNvPr>
            <p:cNvGrpSpPr/>
            <p:nvPr/>
          </p:nvGrpSpPr>
          <p:grpSpPr>
            <a:xfrm>
              <a:off x="3351705" y="3733805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E259BB1A-DF35-4FF2-98E0-D8F6F1EF0D5F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81CB44C-039A-4A7D-A24D-616A3D096E90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다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07C6CFB-4AFB-4154-8133-4B76EBCED7E3}"/>
                </a:ext>
              </a:extLst>
            </p:cNvPr>
            <p:cNvGrpSpPr/>
            <p:nvPr/>
          </p:nvGrpSpPr>
          <p:grpSpPr>
            <a:xfrm>
              <a:off x="3351705" y="4741334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A42CA2A-70D6-4026-9BDD-7DE04328CDD4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77A981-0835-4EBD-9253-2C021162B1A4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아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B5DA58D-CDE5-428E-B931-5DE093CD5F3A}"/>
                </a:ext>
              </a:extLst>
            </p:cNvPr>
            <p:cNvGrpSpPr/>
            <p:nvPr/>
          </p:nvGrpSpPr>
          <p:grpSpPr>
            <a:xfrm>
              <a:off x="4315139" y="4743095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007A8B2-AA65-4675-8AA2-8B2CCB77D618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2298A1-5C61-47CD-B9B5-A5A3D0E97809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가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BED8238-B871-4A1A-9A80-266F41D6C20B}"/>
                </a:ext>
              </a:extLst>
            </p:cNvPr>
            <p:cNvGrpSpPr/>
            <p:nvPr/>
          </p:nvGrpSpPr>
          <p:grpSpPr>
            <a:xfrm>
              <a:off x="5301471" y="4741348"/>
              <a:ext cx="549562" cy="503765"/>
              <a:chOff x="2696633" y="2937934"/>
              <a:chExt cx="914400" cy="838200"/>
            </a:xfrm>
            <a:solidFill>
              <a:srgbClr val="3ED6A7"/>
            </a:solidFill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A94A9804-0F68-48C9-A8F9-8E8696F5A651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C5C4E5F-3828-4041-BF1E-72FEAC904E5A}"/>
                  </a:ext>
                </a:extLst>
              </p:cNvPr>
              <p:cNvSpPr txBox="1"/>
              <p:nvPr/>
            </p:nvSpPr>
            <p:spPr>
              <a:xfrm>
                <a:off x="2696633" y="3132705"/>
                <a:ext cx="914400" cy="51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다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0BAD627-4D4E-4F1E-8269-777F35671357}"/>
                </a:ext>
              </a:extLst>
            </p:cNvPr>
            <p:cNvGrpSpPr/>
            <p:nvPr/>
          </p:nvGrpSpPr>
          <p:grpSpPr>
            <a:xfrm>
              <a:off x="4460802" y="3639752"/>
              <a:ext cx="762000" cy="698500"/>
              <a:chOff x="2696633" y="2937934"/>
              <a:chExt cx="914400" cy="838200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62608B29-5149-431E-83C3-57775DF39F3A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solidFill>
                <a:srgbClr val="F23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6595A97-C4CF-4F74-A5D1-0253B0D1ED13}"/>
                  </a:ext>
                </a:extLst>
              </p:cNvPr>
              <p:cNvSpPr txBox="1"/>
              <p:nvPr/>
            </p:nvSpPr>
            <p:spPr>
              <a:xfrm>
                <a:off x="2696633" y="319533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END</a:t>
                </a:r>
                <a:endPara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F581670-9F62-4508-9140-FE3CFCCDDA19}"/>
                </a:ext>
              </a:extLst>
            </p:cNvPr>
            <p:cNvSpPr txBox="1"/>
            <p:nvPr/>
          </p:nvSpPr>
          <p:spPr>
            <a:xfrm>
              <a:off x="4576344" y="4339380"/>
              <a:ext cx="5196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{\e}</a:t>
              </a:r>
              <a:endPara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CCBD5ED-21BE-4ABF-8A90-6DA3FECBB1E7}"/>
                </a:ext>
              </a:extLst>
            </p:cNvPr>
            <p:cNvGrpSpPr/>
            <p:nvPr/>
          </p:nvGrpSpPr>
          <p:grpSpPr>
            <a:xfrm>
              <a:off x="6310701" y="4645497"/>
              <a:ext cx="762000" cy="698500"/>
              <a:chOff x="2696633" y="2937934"/>
              <a:chExt cx="914400" cy="838200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B27BAE52-301E-4A9E-A095-870CA48ABF9F}"/>
                  </a:ext>
                </a:extLst>
              </p:cNvPr>
              <p:cNvSpPr/>
              <p:nvPr/>
            </p:nvSpPr>
            <p:spPr>
              <a:xfrm>
                <a:off x="2734733" y="2937934"/>
                <a:ext cx="838200" cy="838200"/>
              </a:xfrm>
              <a:prstGeom prst="ellipse">
                <a:avLst/>
              </a:prstGeom>
              <a:solidFill>
                <a:srgbClr val="F23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8677EAA-BB39-4C8E-8CEC-53A3B03B4AFE}"/>
                  </a:ext>
                </a:extLst>
              </p:cNvPr>
              <p:cNvSpPr txBox="1"/>
              <p:nvPr/>
            </p:nvSpPr>
            <p:spPr>
              <a:xfrm>
                <a:off x="2696633" y="319533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END</a:t>
                </a:r>
                <a:endPara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94451F8-33BC-45D3-823B-83776F4037A8}"/>
                </a:ext>
              </a:extLst>
            </p:cNvPr>
            <p:cNvSpPr txBox="1"/>
            <p:nvPr/>
          </p:nvSpPr>
          <p:spPr>
            <a:xfrm>
              <a:off x="6426243" y="5345125"/>
              <a:ext cx="5196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{\e}</a:t>
              </a:r>
              <a:endPara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D3E2979-E281-4BF4-93AD-749A5295DE19}"/>
                </a:ext>
              </a:extLst>
            </p:cNvPr>
            <p:cNvCxnSpPr/>
            <p:nvPr/>
          </p:nvCxnSpPr>
          <p:spPr>
            <a:xfrm>
              <a:off x="1664149" y="3848099"/>
              <a:ext cx="596451" cy="506530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93D32536-91C2-40F1-AB8E-54E5B80591FA}"/>
                </a:ext>
              </a:extLst>
            </p:cNvPr>
            <p:cNvCxnSpPr>
              <a:endCxn id="85" idx="1"/>
            </p:cNvCxnSpPr>
            <p:nvPr/>
          </p:nvCxnSpPr>
          <p:spPr>
            <a:xfrm>
              <a:off x="2871769" y="4741334"/>
              <a:ext cx="437136" cy="211666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97809C41-E775-456E-A8A0-E72EA7C9B8CC}"/>
                </a:ext>
              </a:extLst>
            </p:cNvPr>
            <p:cNvCxnSpPr>
              <a:endCxn id="82" idx="1"/>
            </p:cNvCxnSpPr>
            <p:nvPr/>
          </p:nvCxnSpPr>
          <p:spPr>
            <a:xfrm flipV="1">
              <a:off x="2848870" y="4004753"/>
              <a:ext cx="502835" cy="333499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F56CD231-55A4-4C9B-A5A8-F34FE7D49A42}"/>
                </a:ext>
              </a:extLst>
            </p:cNvPr>
            <p:cNvCxnSpPr>
              <a:stCxn id="82" idx="3"/>
              <a:endCxn id="94" idx="1"/>
            </p:cNvCxnSpPr>
            <p:nvPr/>
          </p:nvCxnSpPr>
          <p:spPr>
            <a:xfrm>
              <a:off x="3901267" y="4004753"/>
              <a:ext cx="559535" cy="3385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FD47EEE5-5956-4588-855B-0CA716C84286}"/>
                </a:ext>
              </a:extLst>
            </p:cNvPr>
            <p:cNvCxnSpPr>
              <a:stCxn id="85" idx="3"/>
              <a:endCxn id="88" idx="1"/>
            </p:cNvCxnSpPr>
            <p:nvPr/>
          </p:nvCxnSpPr>
          <p:spPr>
            <a:xfrm>
              <a:off x="3901267" y="5012282"/>
              <a:ext cx="413872" cy="1761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1DC899ED-AEA9-4B45-9813-2B5E99F8BB6C}"/>
                </a:ext>
              </a:extLst>
            </p:cNvPr>
            <p:cNvCxnSpPr>
              <a:stCxn id="88" idx="3"/>
              <a:endCxn id="91" idx="1"/>
            </p:cNvCxnSpPr>
            <p:nvPr/>
          </p:nvCxnSpPr>
          <p:spPr>
            <a:xfrm flipV="1">
              <a:off x="4864701" y="5012296"/>
              <a:ext cx="436770" cy="1747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E8AA825F-4BBC-4723-A397-8986552A97F3}"/>
                </a:ext>
              </a:extLst>
            </p:cNvPr>
            <p:cNvCxnSpPr>
              <a:stCxn id="91" idx="3"/>
              <a:endCxn id="98" idx="1"/>
            </p:cNvCxnSpPr>
            <p:nvPr/>
          </p:nvCxnSpPr>
          <p:spPr>
            <a:xfrm>
              <a:off x="5851033" y="5012296"/>
              <a:ext cx="459668" cy="1587"/>
            </a:xfrm>
            <a:prstGeom prst="straightConnector1">
              <a:avLst/>
            </a:prstGeom>
            <a:ln>
              <a:solidFill>
                <a:srgbClr val="1D2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연결선: 구부러짐 120">
            <a:extLst>
              <a:ext uri="{FF2B5EF4-FFF2-40B4-BE49-F238E27FC236}">
                <a16:creationId xmlns:a16="http://schemas.microsoft.com/office/drawing/2014/main" id="{29CF3DC2-B452-4FE1-A9DA-0CB891186C9F}"/>
              </a:ext>
            </a:extLst>
          </p:cNvPr>
          <p:cNvCxnSpPr>
            <a:stCxn id="78" idx="4"/>
            <a:endCxn id="74" idx="2"/>
          </p:cNvCxnSpPr>
          <p:nvPr/>
        </p:nvCxnSpPr>
        <p:spPr>
          <a:xfrm rot="5400000" flipH="1">
            <a:off x="3781831" y="3683913"/>
            <a:ext cx="611517" cy="1246755"/>
          </a:xfrm>
          <a:prstGeom prst="curvedConnector3">
            <a:avLst>
              <a:gd name="adj1" fmla="val -37382"/>
            </a:avLst>
          </a:prstGeom>
          <a:ln w="19050">
            <a:solidFill>
              <a:srgbClr val="D412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3782895A-EE2D-4A8F-B371-82317E0B6146}"/>
              </a:ext>
            </a:extLst>
          </p:cNvPr>
          <p:cNvCxnSpPr>
            <a:stCxn id="84" idx="4"/>
            <a:endCxn id="74" idx="2"/>
          </p:cNvCxnSpPr>
          <p:nvPr/>
        </p:nvCxnSpPr>
        <p:spPr>
          <a:xfrm rot="5400000" flipH="1">
            <a:off x="4044698" y="3421046"/>
            <a:ext cx="1115281" cy="2276253"/>
          </a:xfrm>
          <a:prstGeom prst="curvedConnector3">
            <a:avLst>
              <a:gd name="adj1" fmla="val -22774"/>
            </a:avLst>
          </a:prstGeom>
          <a:ln w="19050">
            <a:solidFill>
              <a:srgbClr val="D412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CC1CA266-0307-4257-9993-27E76A07521B}"/>
              </a:ext>
            </a:extLst>
          </p:cNvPr>
          <p:cNvCxnSpPr>
            <a:stCxn id="87" idx="4"/>
            <a:endCxn id="74" idx="2"/>
          </p:cNvCxnSpPr>
          <p:nvPr/>
        </p:nvCxnSpPr>
        <p:spPr>
          <a:xfrm rot="5400000" flipH="1">
            <a:off x="4525535" y="2940209"/>
            <a:ext cx="1117042" cy="3239687"/>
          </a:xfrm>
          <a:prstGeom prst="curvedConnector3">
            <a:avLst>
              <a:gd name="adj1" fmla="val -68974"/>
            </a:avLst>
          </a:prstGeom>
          <a:ln w="19050">
            <a:solidFill>
              <a:srgbClr val="D412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E284137D-350F-49FD-BB97-785CB2C33B51}"/>
              </a:ext>
            </a:extLst>
          </p:cNvPr>
          <p:cNvCxnSpPr>
            <a:stCxn id="13" idx="0"/>
            <a:endCxn id="5" idx="0"/>
          </p:cNvCxnSpPr>
          <p:nvPr/>
        </p:nvCxnSpPr>
        <p:spPr>
          <a:xfrm rot="16200000" flipH="1" flipV="1">
            <a:off x="3640127" y="1810771"/>
            <a:ext cx="893233" cy="1248447"/>
          </a:xfrm>
          <a:prstGeom prst="curvedConnector3">
            <a:avLst>
              <a:gd name="adj1" fmla="val -25592"/>
            </a:avLst>
          </a:prstGeom>
          <a:ln w="19050">
            <a:solidFill>
              <a:srgbClr val="D412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C40C994A-B057-425F-8439-9E6C8BA41809}"/>
              </a:ext>
            </a:extLst>
          </p:cNvPr>
          <p:cNvCxnSpPr>
            <a:stCxn id="16" idx="0"/>
            <a:endCxn id="5" idx="0"/>
          </p:cNvCxnSpPr>
          <p:nvPr/>
        </p:nvCxnSpPr>
        <p:spPr>
          <a:xfrm rot="16200000" flipH="1" flipV="1">
            <a:off x="3902994" y="1044140"/>
            <a:ext cx="1396998" cy="2277945"/>
          </a:xfrm>
          <a:prstGeom prst="curvedConnector3">
            <a:avLst>
              <a:gd name="adj1" fmla="val -16364"/>
            </a:avLst>
          </a:prstGeom>
          <a:ln w="19050">
            <a:solidFill>
              <a:srgbClr val="D412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5E5B419-F698-434D-91F1-2F82D34BD877}"/>
              </a:ext>
            </a:extLst>
          </p:cNvPr>
          <p:cNvSpPr txBox="1"/>
          <p:nvPr/>
        </p:nvSpPr>
        <p:spPr>
          <a:xfrm>
            <a:off x="3076389" y="262222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D4121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Fail</a:t>
            </a:r>
            <a:endParaRPr lang="ko-KR" altLang="en-US" sz="1050" dirty="0">
              <a:solidFill>
                <a:srgbClr val="D4121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B780B8-1F71-4A48-A831-B632515776BC}"/>
              </a:ext>
            </a:extLst>
          </p:cNvPr>
          <p:cNvSpPr txBox="1"/>
          <p:nvPr/>
        </p:nvSpPr>
        <p:spPr>
          <a:xfrm>
            <a:off x="3089570" y="4099384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D4121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Fail</a:t>
            </a:r>
            <a:endParaRPr lang="ko-KR" altLang="en-US" sz="1050" dirty="0">
              <a:solidFill>
                <a:srgbClr val="D4121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D045E1-5C9F-4ABB-A51B-63AEA3D17EF3}"/>
              </a:ext>
            </a:extLst>
          </p:cNvPr>
          <p:cNvSpPr txBox="1"/>
          <p:nvPr/>
        </p:nvSpPr>
        <p:spPr>
          <a:xfrm>
            <a:off x="118533" y="521732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Table: {“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먹다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먹는다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돌다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돌아가다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”}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영재</dc:creator>
  <cp:lastModifiedBy>임 영재</cp:lastModifiedBy>
  <cp:revision>4</cp:revision>
  <dcterms:created xsi:type="dcterms:W3CDTF">2022-10-23T06:18:05Z</dcterms:created>
  <dcterms:modified xsi:type="dcterms:W3CDTF">2022-10-23T06:36:30Z</dcterms:modified>
</cp:coreProperties>
</file>