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5.jpeg" ContentType="image/jpeg"/>
  <Override PartName="/ppt/media/image3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8920" cy="579960"/>
          </a:xfrm>
          <a:prstGeom prst="rect">
            <a:avLst/>
          </a:prstGeom>
          <a:ln>
            <a:noFill/>
          </a:ln>
        </p:spPr>
      </p:pic>
      <p:pic>
        <p:nvPicPr>
          <p:cNvPr id="1" name="Google Shape;7;p1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FD3EC75-4A44-42D7-B81B-BF533D912CBD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B3AAC3B-AB8C-4AC7-A58F-958E2D0B72B3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59;p14" descr=""/>
          <p:cNvPicPr/>
          <p:nvPr/>
        </p:nvPicPr>
        <p:blipFill>
          <a:blip r:embed="rId2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60;p14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20C520E-8164-4781-83DE-56D8602DEB36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920" y="648000"/>
            <a:ext cx="9070560" cy="27349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Cryptosystems and Hash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16000" y="3600000"/>
            <a:ext cx="52545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Manuel Aguilar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177;p37" descr=""/>
          <p:cNvPicPr/>
          <p:nvPr/>
        </p:nvPicPr>
        <p:blipFill>
          <a:blip r:embed="rId1"/>
          <a:stretch/>
        </p:blipFill>
        <p:spPr>
          <a:xfrm>
            <a:off x="914400" y="640080"/>
            <a:ext cx="8228880" cy="44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oogle Shape;183;p38" descr=""/>
          <p:cNvPicPr/>
          <p:nvPr/>
        </p:nvPicPr>
        <p:blipFill>
          <a:blip r:embed="rId1"/>
          <a:stretch/>
        </p:blipFill>
        <p:spPr>
          <a:xfrm>
            <a:off x="0" y="91440"/>
            <a:ext cx="10080000" cy="55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Google Shape;189;p39" descr=""/>
          <p:cNvPicPr/>
          <p:nvPr/>
        </p:nvPicPr>
        <p:blipFill>
          <a:blip r:embed="rId1"/>
          <a:stretch/>
        </p:blipFill>
        <p:spPr>
          <a:xfrm>
            <a:off x="1332000" y="565560"/>
            <a:ext cx="7262640" cy="405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195;p40" descr=""/>
          <p:cNvPicPr/>
          <p:nvPr/>
        </p:nvPicPr>
        <p:blipFill>
          <a:blip r:embed="rId1"/>
          <a:stretch/>
        </p:blipFill>
        <p:spPr>
          <a:xfrm>
            <a:off x="504000" y="365760"/>
            <a:ext cx="9070560" cy="137088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196;p40" descr=""/>
          <p:cNvPicPr/>
          <p:nvPr/>
        </p:nvPicPr>
        <p:blipFill>
          <a:blip r:embed="rId2"/>
          <a:stretch/>
        </p:blipFill>
        <p:spPr>
          <a:xfrm>
            <a:off x="33840" y="1097280"/>
            <a:ext cx="10079640" cy="45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Google Shape;202;p41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9897120" cy="42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1440" y="274320"/>
            <a:ext cx="4178160" cy="26514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760720" y="333720"/>
            <a:ext cx="4114440" cy="26110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926080" y="2945160"/>
            <a:ext cx="4361400" cy="27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Asymmetric Cryptography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0" name="Google Shape;208;p42" descr=""/>
          <p:cNvPicPr/>
          <p:nvPr/>
        </p:nvPicPr>
        <p:blipFill>
          <a:blip r:embed="rId1"/>
          <a:stretch/>
        </p:blipFill>
        <p:spPr>
          <a:xfrm>
            <a:off x="113760" y="1280160"/>
            <a:ext cx="9966240" cy="37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Cryptocurrency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1600" y="1508760"/>
            <a:ext cx="9390960" cy="37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They work by using hash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They have private and public keys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private key get’s accessed when the user authorizes to make a transaction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new hash function gets created when a transaction gets completed.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Cryptocurrencies are secure because a new hash function gets created based on the previous transactions.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188720" y="483120"/>
            <a:ext cx="7497720" cy="45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135800" y="162000"/>
            <a:ext cx="7857360" cy="53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63760" y="5158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98080" y="1284840"/>
            <a:ext cx="903384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Cryptosystems have a rich history of concealing trying  messages with sensitive information.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Cryptosystems make up a huge part of the ecosystem of the web; they are based on theorems in mathematics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Computers, are used in the research and development of new cryptosystems and hash functions.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31040" y="195120"/>
            <a:ext cx="8066880" cy="53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135800" y="252360"/>
            <a:ext cx="7857360" cy="52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114800" y="3017520"/>
            <a:ext cx="5799960" cy="25711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2419920" y="91440"/>
            <a:ext cx="7546680" cy="24811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-6840" y="91440"/>
            <a:ext cx="2426400" cy="24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91440" y="17640"/>
            <a:ext cx="9875160" cy="555984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0" y="17640"/>
            <a:ext cx="9966600" cy="89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Comparing Block Volatility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Google Shape;220;p44" descr=""/>
          <p:cNvPicPr/>
          <p:nvPr/>
        </p:nvPicPr>
        <p:blipFill>
          <a:blip r:embed="rId1"/>
          <a:stretch/>
        </p:blipFill>
        <p:spPr>
          <a:xfrm>
            <a:off x="0" y="1424520"/>
            <a:ext cx="10080000" cy="38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Binary Analysis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Google Shape;226;p45" descr=""/>
          <p:cNvPicPr/>
          <p:nvPr/>
        </p:nvPicPr>
        <p:blipFill>
          <a:blip r:embed="rId1"/>
          <a:stretch/>
        </p:blipFill>
        <p:spPr>
          <a:xfrm>
            <a:off x="7200" y="1511640"/>
            <a:ext cx="10072800" cy="41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2600" y="360"/>
            <a:ext cx="748512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Super-Computers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Google Shape;232;p46" descr=""/>
          <p:cNvPicPr/>
          <p:nvPr/>
        </p:nvPicPr>
        <p:blipFill>
          <a:blip r:embed="rId1"/>
          <a:stretch/>
        </p:blipFill>
        <p:spPr>
          <a:xfrm>
            <a:off x="6035040" y="1272600"/>
            <a:ext cx="4014720" cy="434664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233;p46" descr=""/>
          <p:cNvPicPr/>
          <p:nvPr/>
        </p:nvPicPr>
        <p:blipFill>
          <a:blip r:embed="rId2"/>
          <a:stretch/>
        </p:blipFill>
        <p:spPr>
          <a:xfrm rot="5425800">
            <a:off x="-417960" y="2048040"/>
            <a:ext cx="4188600" cy="314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Google Shape;239;p47" descr=""/>
          <p:cNvPicPr/>
          <p:nvPr/>
        </p:nvPicPr>
        <p:blipFill>
          <a:blip r:embed="rId1"/>
          <a:stretch/>
        </p:blipFill>
        <p:spPr>
          <a:xfrm rot="5434200">
            <a:off x="-38520" y="-602640"/>
            <a:ext cx="10227960" cy="76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One of the first CryptoSystems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39320" y="1511640"/>
            <a:ext cx="9769320" cy="20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Caesar Cipher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Works by shifting the alphabet by a certain letter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example Alice with a key 2 would be Bnueg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Very easy to decrypt today with computers not so much back then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Second basic Cryptography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9280" y="1421280"/>
            <a:ext cx="9749520" cy="23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Vigenere Cipher worked better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worked by shifting text by more than one letter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example using DICE as a key you were able to shift all the letters by that amout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is used to shift the first index of the message and then the 4th one the 8th one repeating. D shifts the message 4 places from the letter of the alphabet.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6800" y="675720"/>
            <a:ext cx="9203040" cy="23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Here is an example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Hhdiu LVXNEW uxh WKWVCEW, krg k wbbsqa si Mmwcjiqm they key for this is 4 and the key are The keys are 3 30 10 4. 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 that is the way the message will be decrypted. The original message Enter BRUTUS and CASSIUS, and a throng of Citizens. Notice the shift in the letter is how the message got decrypted. E got shifted 4 letters, n got shifted 30 letters and so on.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Encrypted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77000" y="1649880"/>
            <a:ext cx="9097560" cy="1072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Hhdiu LVXNEW uxh WKWVCEW, krg k wbbsqa si Mmwcjiqm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Fcdmcyxw: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 alfv ey wdnswicoh; viw ew vo vudmvzsig.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Nriq psofya go, uxh aszh wi uehlyxgh, jucorgm.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Mevmsyv, kr isx srwi xky swbov mdvhyd,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tdld wbo qowfhlc.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Xkici nrew gmof lhub py wsyko, viw 'ip cxds lhlo;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Wbywh dldn alfv iivprq Gdmcmxm, ji alnr kcw;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txvvmf bidmyrv cldfv ey vhhniuyn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Yj Wkivub'v nidnr.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boeu Lvxnew mzide.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boeu Mevmsyv; eqx grgzeuy xkysv loevixw,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Qriq ciyybeofi zy lhub wboq lorgybig.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[Hrsx WKWVCEW, gmwb wrgo rz xky Glnsdhhc. VBYWOC jiow cxxr dlh zyojsx]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Dllln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 rrvvi Vbywoc lm evworgyn: msphhmi!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Lvxnew: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Ey tdnsiqn xlfv wbo oucx.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Lyqdhc, wyyqnbcpyx, uxh fyzhlc! boeu wi zyv gi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mexmo, uxh vo vcviqn, wbkx syy gkc boeu: fhfsiyy qh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pcxi byrrob, uxh bkzh bivjogw ds gsrh rsqiev, dldn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gkc voplyfi: miqmevh wi cx biev qswgiw, uxh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ezuui syyu ciqmow, dldn cro qds xky fhndiu tygao.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Lz xkybi vo dhi lh xkcc dmcipvvc, krb nidl jucorg yj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Gdyceu'c, ny kcw L ceb, xkud Elexxm' oifi ny Fuowdl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qkw hy oycw nreq rmv. Mi dlhh xkud ilsiqx hhgkrg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zbi Elexxm vrmo dakmqmd Fuowdl, wbsw cc ps eqmgiu: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Xsw dldn M fyzhx Gdyceu vivm, eod wbkx C prpoh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Uiwi gyvh. Ldx cro vdnriu Mehmkv qovh vmycxk uxh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hly eof woufiv, xkux wbkx Wkivub zybi xoeg, xr vmyy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uvp zbih wiq? Ev Mehmkv fyzhx qh, M qois psu rmp;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uc ky adm jrldyqudi, S uytslwo dn mw; ev ri qkw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zdfseqn, L rsqiev bsq: lyw, ev ri qkw uwflnssxm, 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mviz rmp. Xkybi cc wykvv psu rmv vsyy; mii iib kcc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psunerh; lrhyyu psu rmv feoiev; krg nidnr iib kcc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kqecdmrh. Zby lm lhlo vi fdmo wbkx qyyox fh 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lsqxweq? Mi krb, wsyko; psu rmp reyy M ipjhhnig.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 cc kybi my uoni nrew gsxfn qid ey e Lyqdh? Lz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krb, wsyko; psu rmp reyy M ipjhhnig. Aki mv riuy wr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ycvi nrew gmof rrn prpo kcc fierwli? Cp dhi, mzide;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 rmp reyy M ipjhhnig. M jkyvy jrl e lotos.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Rrho, Vbywoc, hyrh.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Nriq xsqy ldpo L yjiyxhhx. L reyy hrho qi qrlo wi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Mehmkv nreq isx cldfv gi xr Lvxnew. Dlh ayhmdmrh 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kcc gykxk sw yxvrfvig sr nri Wktlnyp; rmv qprli qid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obwyxydnoh, glhlomq ri qkw qyvwbi, hyv bsw ipjhhmiv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hhpsuwoh, psu gllwr ky wxzpiuyn gykxk.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[Hhdiu KRWIXC uxh idlhlc, qsxk MEHMKV'm frxi]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wyqhm llm frxi, gyyuhoh vi Pubo Uxxrhi: qrs,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wbyyjb lh reg xs bkrg sr bsw xoewb, vbkpo bifyszh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eyxiicd rz llm hbcxk, k sfkgh sr nri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grgwsqqoeonr; uc zbsgk yj syy mreof rrn? Zcdl nrmv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nisubx,—dldn, dm M mviz wc voww vsyyb iib wbo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krin rz Vrgo, C ldpo wbo vuwi xkkjyb iib pscioz,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glhh mw cldfv sfoevy qb msxhdvb ds hoig wc xoewb.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Plpo, Vbywoc! fszh, plpo!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Lvlhq kcw zcdl nbmxgzl byqh erwi llm lroci.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Jcfi bsq u wwudyh gmwb llm eqwowwibw.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Oyd kcw ey Gdyceu.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Jrobxk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Wkivub'v liwnov jkvwm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Mreof fh mvrqx'g sr Vbywoc.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Gi'fv elsrj rmp ds bsw byyvy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Qsxk clrodw uxh wvepievv.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Elexxm: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Wc wyyqnbcpyx,—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Sykgh, wlforfy! Elexxm wsykov.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Sykgh, lr!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Fuodyv: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Aysg msxhdvbgor, viw wi xotdld dfyrh,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Uxh, psu wc mkoh, wwui kybi qsxk Krwixc: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Xy jlkgh ds Wkivub'v msujci, krg qvdwo kcc vjoifb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Norgcxk ny Fuowdl'w avsucow; gllwr Pubo Uxxrhi,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Fb yyu ziugswvcyr, sw uvprq'h ny puui.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ns yxxuykx syy, xsw k pux gyzeun,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Ceyy M uvsqy, wcvp Uxxrhi kufi mzsny.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[Obln]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Zsvvn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Cxds, ki! dhn oyd xm lhub Pubo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Nrmux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Viw rmp qs oz lhds nri jefocm fbkmu;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Qo'of lhub kcw. Hyfoy Eqnyrb, kr 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Krwixc: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Elexxm' vuui, S dg fhbypgcxk ny bie.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Jiow cxxr dlh zyojsx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Zbkx xyiv ri mkc ip Elexxm?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vuiw, psu Lvxnew' ceny,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 zsrgm llgcioz fhbypgcxk ny xm eof.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'Xzybi voww ri mzide rr reug si Lvxnew bovh.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Nrmv Mehmkv qkw u xblkrw.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Qui, nrew'c fybxdcx: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 kvh lphmd wbkx Lyqh sw lsh ip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Thumi! viw ew boeu gldn Eqnyrb meq ceb.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aorwfo Uiweqm,—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Wsxltorv: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Joefy, ki! oyd xm lhub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Jucorgm, Uiweqm, fierwliqhh, oyxh go biev ykvv;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grgo wi fxli Fuowdl, qid wi tuuswh rmp.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yfmo dldn qhh hr vmyyc dzdiu dlhg;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 qsrx mv yjw srwybvhx alnr wbomu lsqyc;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 phn mw li qsxk Mehmkv. Dlh xsefo Elexxm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Bkxk dsox cro Gdyceu gev kqecdmroc: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Mi sx qovh cs, sx qkw u kucozroc iuepw,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abmhpyyvfi kudl Wkivub dhcahl'h cd.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Lhlo, oxhhl phufi ip Elexxm eqx xky vhmd—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Elexxm mv kr byrrobeefo pux;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 kvh dlhs eof, dfv kixsxlkfoy qhh—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Mspy M ny vjoen sr Wkivub'v pyqybeo.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zuc ps jucorg, jdcdliov dhn mocx ny py: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Lvxnew mkcv ri qkw uwflnssxm;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Fuodyv sw ux kixsxlkfoy qdh.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 bkxk lvroqlw weqs gdjdmyyc kiwi ny Uiwi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Akici lkrviww xsh nri aorhlkp wyjiybw zspo: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Xsh nrmv sr Wkivub vyoq uwflnssxm?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Glhh xkud wbo siyv bkzh mvlyn, Wkivub kudl qotw: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Kqecdmrh wkiepg li gkhh yj mdiuhov mdyiz: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Iiw Lvxnew mkcv ri qkw uwflnssxm;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Lvxnew cc dh lrhyyuulph weq.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uvp xsh moi nrew yr nri Fethlmeo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dlucmi jbivyxxhx llg e esrjfi flyaq,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Gllwr ky hlx xklsgh biioci: gev dllm epvsxlix?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Chn Fuodyv cebm lh gev kqecdmroc;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Eqx, vobi, ri cc dh lrhyyuulph weq.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wsyko hyx ny gcctuifi qrew Lvxnew mzsny,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riuy M uw wi wsyko qrew S gi oqig.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dfv gcn oifi bsq ixgh, rrn alnrsxn gdoci: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Zbkx wkyvy alnrlrfnw syy nriq, xr wsxlx iib kcw?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dehjgorw! xkie dld ifoh ny elexlmr eykwwm,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wiq reyy prmd wbomu bidmyr. Lidl alnr py;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Wc boeun mv sr nri wyjicx wbovh gmwb Gdyceu,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S pocx jkyvy xlfv ln grgo eumo ny py.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Goxkcxov dlhlo lm qxwr uykwrh mq rmv cebcxkv.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Whwyrg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Cp wbyy wyrvcniu bmjbdpb yj nri gkxwyb,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Gdyceu rev reg qvhud zlyrj.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Kuc ky, pucxhlc?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pidl xkybi qspo k zibwh mspy mq rmv zpdwo.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Zyyunr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Qdlu'g ii bsw qyvgm? Ky arovh hyx nkoh dlh mvrqx;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Xkybiiibi 'dmv miunkmq ri qkw hyx uwflnssxm.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Cp ln fh psxhn vi, viwi qspo nidl eecni cd.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Trib viep! rmv ochm euy vhx ev pmuy alnr zyotlhq.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Dllln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Xkybi'm rrn e hyfoyb pux lh Vrgo wbkr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Zyyunr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Rrq qdlu kcw, bo eyqmqm ejusr ny vjoen.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Vex sowwybhds xky arln rz Gdyceu wmjbd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Reyy wwiyh uqelhcx nri qyvox; qig ocow bo wbovh.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hyrh cs jysu ds xy kcw uyfiuyxgh.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 pucxhlc, cp L giuy hlmzsvyn wi wwcb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Isxl lhubxv krg wmqxc wi qxnsrb krg bejy,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vbyyox hr Lvxnew qbsqa, dhn Fucwloc zlyrj,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Qrs, isx kpo urrq, dlo kixsxlkfoy qhh: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zcvp hyx xy wboq qbsqa; L bewbov wrsrmo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Xr gvrhq wbo gykh, ds qbsqa qbmopi krg isx,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Nreq S zcvp qbsqa wxwr kixsxlkfoy qhh.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Lyw riuy'w u tdlmlpyxx qsxk dlh cidf si Mehmkv;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psxhn ln mq rmv mprmox, 'xlm llm alfv: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Phn fxn xky grgwsqm lhub wbsw nowwuwiqn—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Akcml, zeuxyr go, C hr xsw widh xr bidx—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dlhs arovh ay dhn nccw xoeg Mehmkv'm aroxhv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gcz wbomu xesesrv sr bsw mkguyn efysg,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Soe, lij k kusv ip kcw iib pywsus,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Krg, hbcxk, wiqnssq sx qsxkcx wbomu gmofc,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Eyayhudllhq ln ev k ucml fokdwi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Erwi xkysv ccwxy.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Gi'fv kykv nri qspo: vhun ln, Pubo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Uvp: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zcvp, dlh gmof! zy alfv kykv Wkivub'v gmof.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Reyy tdnsiqwo, aorwfo ilsiqxc, C qxmd qid uykh cd;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Ln mv xsw wihn cro oqig kig Fuowdl prpoh syy.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dlo qid ziyh, isx kvh xsw cxrhow, lyw wiq;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Uxh, lilhq pyx, voeucxk nri qspo yj Wkivub,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Mw gmof mqzvepy cro, ln alfv puui syy gkh: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'Nsw aysg isx urrq rrn xkud bie dlo kcc kysvv;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Psu, mi isx clrovh, Y, qrew gsxfn fiwi ip ln!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Bidx xky alfv; qo'of lhub ln, Dhdsqs;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Isx cldfv uykh oc wbo zcvp, Mehmkv'm alfv.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Alfv bie ey tdnsiqn? zcvp syy mdeb kakcvi?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reyy s'ybwkid pscioz xr diof cro si sx: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jhub L gvrhq wbo kixsxlkfoy qhh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Qrsvy hdaqium ldpo vnkfe'n Fuowdl; L ns zoeu sx.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Wboc qovh dvdcdsum: kixsxlkfoy qhh!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 alfv! nri nowwuwiqn!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Dlhs ahlo ycvpdcxw, wyuxovhlc: nri qspo! vhun wbo zcvp.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qspo mspjop go, nriq, xr bidx xky alfv?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Xkyx puui u vlhq dvyyw dlh msujci ip Fuowdl,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viw wi mrsz isx rmp dldn qdxo wbo zcvp.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Vbkpo S gycghhn? uxh qspo isx qmyy qh vidpo?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Mozhlkp Wsxltorv: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Wyqh nszh.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Hhmmiqx.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mreof ldpo oykzh.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[DHDSQS grgow xyaq]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Iievwb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 ucxk; cxdhn uierg.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Vnkrg pvrg xky lhubwh, wwuxh zbsp dlh lsgs.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Vriw iib Dhdsqs, picx hyfoy Eqnyrb.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Hkc, zvhmc qid vi ysix py; vnkrg peu yji.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Whpovdf Glnsdhhc: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Wwuxh vkgn; vriw; voeu lefe.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Sj syy bkzh didlc, jbisubi ny vboh nrip xsz.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Syy uvp xy nhya nrmv weqnvi: S uywipvov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 icbww dmpy iyyb Fuowdl txn mw yr;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'Ngev yr u wxgwiu'c hporlhq, cx kcc wyxx,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Wbkx xkc bo rpovfuwi nri Hovycs: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Priu, cx wbsw jvefy vdh Gdmcmxm' guqkhl xklyyjb: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Cih gldn e lorw dlh orycyyv Mevwk puni: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Nrvroql nrmv dlh giof-fhfyzhx Fuodyv cxdvl'g;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uc ky toomo'x llm gxlcig cxhyv dqkc,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Pubo bya nri vvsrx si Mehmkv zypoig'g sx,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Dm vxmrmqa sxn si nsrlc, ny ey vhmypyyn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Sj Vbywoc vi yqesrgfi nhygn'n, ib qi;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Jrl Fuodyv, ev isx urrq, zuc Fuowdl'w uxkhf: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Tygao, I cro krxc, bya xoeufi Fuowdl prpoh bsq!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Wbsw qkw nri gyww erncxhhmd fod rz eof;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Psu glhh xky rrvvi Wkivub vug kcw vnkf,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Lhqvdnsxxxo, gyvh cxuixk nreq dvdcdsum' dlww,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Kemwy zdhaylmr'g rmp: xkyx eobww rmv wmjbdc boeun;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Krg, mq rmv weqnvi gejifsrj et bsw zkgh,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Yfiq kx nri vkwh yj Jyqsyi'v cxdnee,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Zbsgk kpo dlh gllfo uux efysg, kuykx Wkivub iyvp.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R, akud d peof adm xkybi, wc wyyqnbcpyx!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Wbor C, dhn bie, uxh uvp ip xm jhfv gigr,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Zbspvn foiyhb dvhucsq pprobmvb'h ifiu ew.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R, rrq cro ahyz; uxh, S sybghcfi, isx pihf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xsrw yj jsxb: xkyci ubi abefcyyv nvrjc.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Olhn viepv, akud, qois isx glhh cro fxn fhbypg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Iev Wkivub'v fivnevh gsxhnig? Priu bie kybi,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cc kcwwhfp, gkvu'n, uc bie vyo, qsxk dvdcdsum.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tlnosxm wsymxdwvi!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 xsefo Fuowdl!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arzep xkc!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Jrobxk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xuusxrlc, pspousrv!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Jllcx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 wsvn foiyhb cmjbd!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 gmof fh biyyxkhx.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Vhporjy! Dvyyw! Whyu! Vevq! Jllo! Espo! Woui!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Phn rrn e nbelnyv fszh!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Dhdsqs: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Cxds, fierwliqhh.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Joefy xkybi! ridl xky rrvvi Uxxrhi.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Mogrhn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boeu rmp, ah'vp zypoig kcw, qo'of hly alnr kcw.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Krin ilsiqxc, mgihn jucorgm, oyd py rrn wwcb bie xj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voml u wxxniq pprin rz qxnsrb.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Dlhs xkud kufi xyrh dllm hhyn dlo kixsxlkfoy: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Gldn tucfewy kucojv dlhs ldpo, uvev, M exsz xsw,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Nrew wegy xkyw gi mw: xkyi dlo zcci uxh byrrobeefo,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alfv, hy giefw, alnr uykwrhc dhcahl cro.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 fiwi hyx, pvlyxhv, xr cxhuv dqkc syyu ridldw: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ep xs ibewib, uc Elexxm mv;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Vex, kw syy exsz wi uvp, k sfkmq lpxhd pux,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Xkud oifi gi ilsiqx; dhn wbkx nrib urrq jxfv zyvp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Xkud jufi go solplw phufi ny vjoen yj bsq: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Iib L reyy rhcdlhl aln, qib zibhv, rrl arldl,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Umxlix, hyv odxhlkrfy, qib wbo sigiu yj mzihwr,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Xr cxll qhh'w vvsrx: L yros wsyko lskkn sq;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xhfv bie wbkx qrmfb cro crobwhffiv ns exsz;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Mrsz isx cahyd Fuowdl'w qyyqxc, jysu zsrl hxgl piexkm,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Krg lmg dlhg wsyko zyv go: vex qovh S Elexxm,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Fuodyv Krwixc, dlhlo zybi ux Dhdsqs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Qyyox vxzpph et syyu ctllsxv krg zyw k wixkxy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Cx hpovb gsxhn rz Gdyceu dldn wkiepg wsyy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Nri mdsqyc rz Vrgo wi vlmo dhn podmqs.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gexlhi.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Pmumd Fcdmcyx: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vevq dlh rsxmo rz Fuodyv.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Xkcbh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Dqkc, dlhh! fiwi, cihe xky grhctllkxrlc.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Chn lhub py, fierwliqhh; byd kykv go vjoen.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Zidwo, by! Boeu Krwixc. Wsvn rrvvi Uxxrhi!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Aks, ilsiqxc, syy ay wi hr isx urrq rrn akud: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Zbovhcx kudl Wkivub wbew xowhlfig isxl prpow?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Dfkw, isx urrq rrn: L wyvn xhfv bie wbor: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Bie kufi zyvjid wbo zcvp C xrfn bie rz.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Dfv: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Qrmd wlei. Dlh gmof! Oyd'v cxds eqx lhub wbo zcvp.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Krwixc: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cc wbo zcvp, krg ergyb Fuowdl'w moeo.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Ds yfius Vrgkr wsxltor bo jcfiv,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hpovb ciyybeo weq, whporws-jlpo glkgkgkw.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Cifixh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Picx hyfoy Gdyceu! Ah'vp lozhhqi bsw xoewb.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Wbsvg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vrskp Wkivub!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Lhub py alnr sudmhhmi.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Zidwo, by!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Qrlosyyb, bo kudl fojw isx kpo rmv geoec,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Llm tucfewy euvyyum eqx rhq-touxxhx suwreuxc,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Sq dllm wlxo Wcliu; lh rewb phzd wboq syy,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wi crob kysvv psu ozhl, fiwqrh toykwxlow,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Ny zuvo ulvrun, uxh loguykxh isxlciopow.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Kybi qkw u Gdyceu! akyx fiwiv cyfb eqidlhl?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Icbww Mmwcjiq: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Hozhl, qyfiu. Grgo, ugeb, ezui!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Ah'vp vevq rmv lsgs mq dlh rsos toumi,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Dhn zcdl nri vbeqxc icbi nri nbelnyvv' lrociv.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Deny ys dlh lsgs.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Vymsqx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Qs zoxfb jllo.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Nrmux Glnsdhh: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Zpxwu gigr vorfbow.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Psxldl Wsxltor: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Sfegn nszh jrlww, gmqxyav, eqs xkcxk.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[Iayerw Mmwcjiqm alnr wbo einc]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Hya fox cd zibo. Wmvwrmhz, wbyy ubx upsrn,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Deny xkie zbkx wyyumo wbyy qspw!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[Hhdiu k Vybzdhd]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Lrq rrq, iyvprq!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Vybzdhd: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Wll, Rwdeycew cc dfbidxi fiwi ny Uiwi.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Qriuy mv ri?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Ciupkrw: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dhn Oyzmgoc dlo dn Gdyceu'c kiewh.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Eqnyrb: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Uxh nrmwbov qspo S vnbelarx ny yccmw rmp: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 fiwiv etrh e qswk. Jrldyqy mv wiuli,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Eqx mq dllm qrin zcvp aszh ew uxc nrmqa.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Movyuxx: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ridln kcw vui, Vbywoc dhn Fucwloc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Kvh bmg vmny qdxwiq dluiekk dlh qewyc rz Vrgo.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Uxxrhi: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Fhfsoh dlhs ldx wrgo qidmfy si dlh zirjvi,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Kig L reg wsyyn wboq. Lvlhq py xr Ygwufmxm.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[Yhixhd]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7960" y="606240"/>
            <a:ext cx="9401760" cy="200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reading all dictionaries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Danish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Dutch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English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French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German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Italian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Portuguese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Please wait, now reading Spanish dictionary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2291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136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392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333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846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477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272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file contains 1057 valid wordsThe length is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keys are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best language is English and the decrypted message is Enter BRUTUS and CASSIUS, and a throng of Citizens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Citizens: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will be satisfied; let us be satisfied.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Brutus: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Then follow me, and give me audience, friends.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Cassius, go you into the other street,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part the numbers.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hear me speak, let 'em stay here;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follow Cassius, go with him;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public reasons shall be rendered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 Caesar's death.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First Citizen: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will hear Brutus speak.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65560"/>
            <a:ext cx="9070560" cy="43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Citizens: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will be satisfied; let us be satisfied.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Brutus: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Then follow me, and give me audience, friends.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Cassius, go you into the other street,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part the numbers.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hear me speak, let 'em stay here;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Those that will follow Cassius, go with him;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 public reasons shall be rendered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 Caesar's death.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First Citizen: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will hear Brutus speak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Symmetric Encryption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3" name="Google Shape;171;p36" descr=""/>
          <p:cNvPicPr/>
          <p:nvPr/>
        </p:nvPicPr>
        <p:blipFill>
          <a:blip r:embed="rId1"/>
          <a:stretch/>
        </p:blipFill>
        <p:spPr>
          <a:xfrm>
            <a:off x="1645920" y="1424880"/>
            <a:ext cx="6340320" cy="1592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731520" y="3429360"/>
            <a:ext cx="8529120" cy="17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2018-12-11T13:09:29Z</dcterms:modified>
  <cp:revision>3</cp:revision>
  <dc:subject/>
  <dc:title/>
</cp:coreProperties>
</file>