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The Importance of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en-US" sz="2200" spc="-1" strike="noStrike" u="sng">
                <a:solidFill>
                  <a:srgbClr val="1c1c1c"/>
                </a:solidFill>
                <a:uFillTx/>
                <a:latin typeface="Source Sans Pro Light"/>
              </a:rPr>
              <a:t>Manuel Aguilar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Visuals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103480" y="581760"/>
            <a:ext cx="7976160" cy="697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1411560"/>
            <a:ext cx="9564480" cy="61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309680" y="1980000"/>
            <a:ext cx="727992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993492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Problem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Are businesses making the best decision possible?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should my working hours be ?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Am I making money 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Am I losing money ?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Can I cut costs and be okay ?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can I sell something?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At what price do I sell it?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Possible Solution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i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Data Science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127760" y="1375560"/>
            <a:ext cx="5951880" cy="61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Practice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000" y="2338920"/>
            <a:ext cx="9179640" cy="39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Distributions 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1328400"/>
            <a:ext cx="10079640" cy="623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Density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1468440"/>
            <a:ext cx="4808520" cy="60912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808880" y="1415520"/>
            <a:ext cx="5228640" cy="614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EPCC Project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0000" y="2060280"/>
            <a:ext cx="9179640" cy="45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DATA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0" y="1402200"/>
            <a:ext cx="10079640" cy="615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Get Ready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1008756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2018-04-18T22:11:37Z</dcterms:created>
  <dc:creator/>
  <dc:description/>
  <dc:language>en-US</dc:language>
  <cp:lastModifiedBy/>
  <dcterms:modified xsi:type="dcterms:W3CDTF">2018-04-18T22:53:42Z</dcterms:modified>
  <cp:revision>25</cp:revision>
  <dc:subject/>
  <dc:title/>
</cp:coreProperties>
</file>