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0C85-A854-4084-ADA5-168CCF3CBAC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682C-D603-4597-B60B-E7139A21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218" y="226828"/>
            <a:ext cx="1011510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Scan Clustering Method</a:t>
            </a:r>
          </a:p>
          <a:p>
            <a:r>
              <a:rPr lang="en-US" sz="1600" dirty="0"/>
              <a:t>* Gives -1 label to samples that do not fit in any clusters</a:t>
            </a:r>
          </a:p>
          <a:p>
            <a:r>
              <a:rPr lang="en-US" sz="1600" dirty="0"/>
              <a:t>	Parameters: </a:t>
            </a:r>
          </a:p>
          <a:p>
            <a:r>
              <a:rPr lang="en-US" sz="1600" dirty="0"/>
              <a:t>		1. eps: maximum distance between two points in the same cluster</a:t>
            </a:r>
          </a:p>
          <a:p>
            <a:r>
              <a:rPr lang="en-US" sz="1600" dirty="0"/>
              <a:t>		2. </a:t>
            </a:r>
            <a:r>
              <a:rPr lang="en-US" sz="1600" dirty="0" err="1"/>
              <a:t>min_samples</a:t>
            </a:r>
            <a:r>
              <a:rPr lang="en-US" sz="1600" dirty="0"/>
              <a:t>: minimum number of samples contained by a single cluster</a:t>
            </a:r>
          </a:p>
          <a:p>
            <a:r>
              <a:rPr lang="en-US" sz="1600" dirty="0"/>
              <a:t>	Output:</a:t>
            </a:r>
          </a:p>
          <a:p>
            <a:r>
              <a:rPr lang="en-US" sz="1600" dirty="0"/>
              <a:t>		1. labels</a:t>
            </a:r>
          </a:p>
          <a:p>
            <a:r>
              <a:rPr lang="en-US" sz="1600" dirty="0"/>
              <a:t>		2. cluster components</a:t>
            </a:r>
          </a:p>
          <a:p>
            <a:endParaRPr lang="en-US" sz="1600" dirty="0"/>
          </a:p>
          <a:p>
            <a:r>
              <a:rPr lang="en-US" sz="1600" dirty="0"/>
              <a:t>K-means Clustering Method</a:t>
            </a:r>
          </a:p>
          <a:p>
            <a:r>
              <a:rPr lang="en-US" sz="1600" dirty="0"/>
              <a:t>* Assigns all samples to a cluster</a:t>
            </a:r>
          </a:p>
          <a:p>
            <a:r>
              <a:rPr lang="en-US" sz="1600" dirty="0"/>
              <a:t>	Parameters: </a:t>
            </a:r>
          </a:p>
          <a:p>
            <a:r>
              <a:rPr lang="en-US" sz="1600" dirty="0"/>
              <a:t>		1. </a:t>
            </a:r>
            <a:r>
              <a:rPr lang="en-US" sz="1600" dirty="0" err="1"/>
              <a:t>n_clusters</a:t>
            </a:r>
            <a:r>
              <a:rPr lang="en-US" sz="1600" dirty="0"/>
              <a:t>: number of clusters </a:t>
            </a:r>
          </a:p>
          <a:p>
            <a:r>
              <a:rPr lang="en-US" sz="1600" dirty="0"/>
              <a:t>	Output:</a:t>
            </a:r>
          </a:p>
          <a:p>
            <a:r>
              <a:rPr lang="en-US" sz="1600" dirty="0"/>
              <a:t>		1. labels</a:t>
            </a:r>
          </a:p>
          <a:p>
            <a:r>
              <a:rPr lang="en-US" sz="1600" dirty="0"/>
              <a:t>		2. cluster centers</a:t>
            </a:r>
          </a:p>
          <a:p>
            <a:endParaRPr lang="en-US" sz="1600" dirty="0"/>
          </a:p>
          <a:p>
            <a:r>
              <a:rPr lang="en-US" sz="1600" dirty="0"/>
              <a:t>Mini Batch K-means Clustering Method</a:t>
            </a:r>
          </a:p>
          <a:p>
            <a:r>
              <a:rPr lang="en-US" sz="1600" dirty="0"/>
              <a:t>* Assigns all samples to a cluster</a:t>
            </a:r>
          </a:p>
          <a:p>
            <a:r>
              <a:rPr lang="en-US" sz="1600" dirty="0"/>
              <a:t>	Parameters: </a:t>
            </a:r>
          </a:p>
          <a:p>
            <a:r>
              <a:rPr lang="en-US" sz="1600" dirty="0"/>
              <a:t>		1. </a:t>
            </a:r>
            <a:r>
              <a:rPr lang="en-US" sz="1600" dirty="0" err="1"/>
              <a:t>n_clusters</a:t>
            </a:r>
            <a:r>
              <a:rPr lang="en-US" sz="1600" dirty="0"/>
              <a:t>: number of clusters </a:t>
            </a:r>
          </a:p>
          <a:p>
            <a:r>
              <a:rPr lang="en-US" sz="1600" dirty="0"/>
              <a:t>		2. </a:t>
            </a:r>
            <a:r>
              <a:rPr lang="en-US" sz="1600" dirty="0" err="1"/>
              <a:t>batch_size</a:t>
            </a:r>
            <a:r>
              <a:rPr lang="en-US" sz="1600" dirty="0"/>
              <a:t>: size of the mini batches used for computation</a:t>
            </a:r>
          </a:p>
          <a:p>
            <a:r>
              <a:rPr lang="en-US" sz="1600" dirty="0"/>
              <a:t>	Output:</a:t>
            </a:r>
          </a:p>
          <a:p>
            <a:r>
              <a:rPr lang="en-US" sz="1600" dirty="0"/>
              <a:t>		1. labels</a:t>
            </a:r>
          </a:p>
          <a:p>
            <a:r>
              <a:rPr lang="en-US" sz="1600" dirty="0"/>
              <a:t>		2. cluster centers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7924"/>
            <a:ext cx="597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scan clustering over range of EPS and </a:t>
            </a:r>
            <a:r>
              <a:rPr lang="en-US" dirty="0" err="1"/>
              <a:t>min_samples</a:t>
            </a:r>
            <a:r>
              <a:rPr lang="en-US" dirty="0"/>
              <a:t> values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36" y="437256"/>
            <a:ext cx="6715614" cy="3006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36" y="3309085"/>
            <a:ext cx="7323183" cy="32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4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72" y="1705352"/>
            <a:ext cx="7635255" cy="3447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7924"/>
            <a:ext cx="689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scan clustering over range of EPS with </a:t>
            </a:r>
            <a:r>
              <a:rPr lang="en-US" dirty="0" err="1"/>
              <a:t>min_samples</a:t>
            </a:r>
            <a:r>
              <a:rPr lang="en-US" dirty="0"/>
              <a:t> constant at 150 </a:t>
            </a:r>
          </a:p>
        </p:txBody>
      </p:sp>
    </p:spTree>
    <p:extLst>
      <p:ext uri="{BB962C8B-B14F-4D97-AF65-F5344CB8AC3E}">
        <p14:creationId xmlns:p14="http://schemas.microsoft.com/office/powerpoint/2010/main" val="310037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35"/>
          <a:stretch/>
        </p:blipFill>
        <p:spPr>
          <a:xfrm>
            <a:off x="1873189" y="1652086"/>
            <a:ext cx="5697192" cy="3908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302" y="259310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clustering over range of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89700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Porter</dc:creator>
  <cp:lastModifiedBy>Emily Porter</cp:lastModifiedBy>
  <cp:revision>3</cp:revision>
  <dcterms:created xsi:type="dcterms:W3CDTF">2016-12-06T01:38:57Z</dcterms:created>
  <dcterms:modified xsi:type="dcterms:W3CDTF">2016-12-06T18:15:55Z</dcterms:modified>
</cp:coreProperties>
</file>