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5" r:id="rId5"/>
  </p:sldMasterIdLst>
  <p:notesMasterIdLst>
    <p:notesMasterId r:id="rId10"/>
  </p:notesMasterIdLst>
  <p:sldIdLst>
    <p:sldId id="679" r:id="rId6"/>
    <p:sldId id="611" r:id="rId7"/>
    <p:sldId id="2147347077" r:id="rId8"/>
    <p:sldId id="214734707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anne Groupp" initials="AG" lastIdx="1" clrIdx="0">
    <p:extLst>
      <p:ext uri="{19B8F6BF-5375-455C-9EA6-DF929625EA0E}">
        <p15:presenceInfo xmlns:p15="http://schemas.microsoft.com/office/powerpoint/2012/main" userId="Ayanne Group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6996" autoAdjust="0"/>
  </p:normalViewPr>
  <p:slideViewPr>
    <p:cSldViewPr snapToGrid="0">
      <p:cViewPr varScale="1">
        <p:scale>
          <a:sx n="59" d="100"/>
          <a:sy n="59" d="100"/>
        </p:scale>
        <p:origin x="1570" y="3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719FD-AF6C-40A1-9801-26C3F45EEB2C}" type="datetimeFigureOut">
              <a:rPr lang="en-US" smtClean="0"/>
              <a:t>8/23/2022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82156-54D2-47B0-A0B2-DDD50BBF23F4}" type="slidenum">
              <a:rPr lang="en-US" smtClean="0"/>
              <a:t>‹#›</a:t>
            </a:fld>
            <a:endParaRPr lang="en-US"/>
          </a:p>
        </p:txBody>
      </p:sp>
    </p:spTree>
    <p:extLst>
      <p:ext uri="{BB962C8B-B14F-4D97-AF65-F5344CB8AC3E}">
        <p14:creationId xmlns:p14="http://schemas.microsoft.com/office/powerpoint/2010/main" val="207379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451519" rtl="0" eaLnBrk="1" fontAlgn="auto" latinLnBrk="0" hangingPunct="1">
              <a:lnSpc>
                <a:spcPct val="100000"/>
              </a:lnSpc>
              <a:spcBef>
                <a:spcPts val="0"/>
              </a:spcBef>
              <a:spcAft>
                <a:spcPts val="0"/>
              </a:spcAft>
              <a:buClrTx/>
              <a:buSzTx/>
              <a:buFontTx/>
              <a:buNone/>
              <a:tabLst/>
              <a:defRPr/>
            </a:pPr>
            <a:fld id="{B439246D-7DC7-9641-BCA9-C9CF698DEC51}" type="slidenum">
              <a:rPr kumimoji="0" lang="en-US" sz="10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1451519"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322050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39246D-7DC7-9641-BCA9-C9CF698DEC5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1599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790575"/>
            <a:ext cx="6197600" cy="3486150"/>
          </a:xfrm>
        </p:spPr>
      </p:sp>
      <p:sp>
        <p:nvSpPr>
          <p:cNvPr id="4" name="Slide Number Placeholder 3"/>
          <p:cNvSpPr>
            <a:spLocks noGrp="1"/>
          </p:cNvSpPr>
          <p:nvPr>
            <p:ph type="sldNum" sz="quarter" idx="10"/>
          </p:nvPr>
        </p:nvSpPr>
        <p:spPr/>
        <p:txBody>
          <a:bodyPr/>
          <a:lstStyle/>
          <a:p>
            <a:pPr marL="0" marR="0" lvl="0" indent="0" algn="r" defTabSz="1451519" rtl="0" eaLnBrk="1" fontAlgn="auto" latinLnBrk="0" hangingPunct="1">
              <a:lnSpc>
                <a:spcPct val="100000"/>
              </a:lnSpc>
              <a:spcBef>
                <a:spcPts val="0"/>
              </a:spcBef>
              <a:spcAft>
                <a:spcPts val="0"/>
              </a:spcAft>
              <a:buClrTx/>
              <a:buSzTx/>
              <a:buFontTx/>
              <a:buNone/>
              <a:tabLst/>
              <a:defRPr/>
            </a:pPr>
            <a:fld id="{42CD40DD-BC93-4D46-96F0-58214B8050CF}" type="slidenum">
              <a:rPr kumimoji="0" lang="en-US" sz="1000" b="0" i="0" u="none" strike="noStrike" kern="1200" cap="none" spc="0" normalizeH="0" baseline="0" noProof="0">
                <a:ln>
                  <a:noFill/>
                </a:ln>
                <a:solidFill>
                  <a:prstClr val="black"/>
                </a:solidFill>
                <a:effectLst/>
                <a:uLnTx/>
                <a:uFillTx/>
                <a:latin typeface="Arial" pitchFamily="34" charset="0"/>
                <a:ea typeface="+mn-ea"/>
                <a:cs typeface="Arial" pitchFamily="34" charset="0"/>
              </a:rPr>
              <a:pPr marL="0" marR="0" lvl="0" indent="0" algn="r" defTabSz="1451519"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3" name="Notes Placeholder 2"/>
          <p:cNvSpPr>
            <a:spLocks noGrp="1"/>
          </p:cNvSpPr>
          <p:nvPr>
            <p:ph type="body" idx="1"/>
          </p:nvPr>
        </p:nvSpPr>
        <p:spPr>
          <a:xfrm>
            <a:off x="689816" y="4493880"/>
            <a:ext cx="5608320" cy="4183380"/>
          </a:xfrm>
        </p:spPr>
        <p:txBody>
          <a:bodyPr/>
          <a:lstStyle/>
          <a:p>
            <a:pPr defTabSz="1479098">
              <a:defRPr/>
            </a:pPr>
            <a:endParaRPr lang="en-US" dirty="0"/>
          </a:p>
        </p:txBody>
      </p:sp>
      <p:pic>
        <p:nvPicPr>
          <p:cNvPr id="5" name="Picture 4" descr="\\Brutus\learningcenter\development\tools\images\icons\png_ppt_icons\question.png"/>
          <p:cNvPicPr>
            <a:picLocks noChangeAspect="1" noChangeArrowheads="1"/>
          </p:cNvPicPr>
          <p:nvPr/>
        </p:nvPicPr>
        <p:blipFill>
          <a:blip r:embed="rId3"/>
          <a:srcRect/>
          <a:stretch>
            <a:fillRect/>
          </a:stretch>
        </p:blipFill>
        <p:spPr bwMode="auto">
          <a:xfrm>
            <a:off x="110494" y="7030550"/>
            <a:ext cx="590547" cy="472567"/>
          </a:xfrm>
          <a:prstGeom prst="rect">
            <a:avLst/>
          </a:prstGeom>
          <a:noFill/>
          <a:ln w="9525">
            <a:noFill/>
            <a:miter lim="800000"/>
            <a:headEnd/>
            <a:tailEnd/>
          </a:ln>
        </p:spPr>
      </p:pic>
    </p:spTree>
    <p:extLst>
      <p:ext uri="{BB962C8B-B14F-4D97-AF65-F5344CB8AC3E}">
        <p14:creationId xmlns:p14="http://schemas.microsoft.com/office/powerpoint/2010/main" val="2207409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451519" rtl="0" eaLnBrk="1" fontAlgn="auto" latinLnBrk="0" hangingPunct="1">
              <a:lnSpc>
                <a:spcPct val="100000"/>
              </a:lnSpc>
              <a:spcBef>
                <a:spcPts val="0"/>
              </a:spcBef>
              <a:spcAft>
                <a:spcPts val="0"/>
              </a:spcAft>
              <a:buClrTx/>
              <a:buSzTx/>
              <a:buFontTx/>
              <a:buNone/>
              <a:tabLst/>
              <a:defRPr/>
            </a:pPr>
            <a:fld id="{B439246D-7DC7-9641-BCA9-C9CF698DEC51}" type="slidenum">
              <a:rPr kumimoji="0" lang="en-US" sz="1000" b="0" i="0" u="none" strike="noStrike" kern="1200" cap="none" spc="0" normalizeH="0" baseline="0" noProof="0" smtClean="0">
                <a:ln>
                  <a:noFill/>
                </a:ln>
                <a:solidFill>
                  <a:prstClr val="black"/>
                </a:solidFill>
                <a:effectLst/>
                <a:uLnTx/>
                <a:uFillTx/>
                <a:latin typeface="Arial" pitchFamily="34" charset="0"/>
                <a:ea typeface="+mn-ea"/>
                <a:cs typeface="Arial" pitchFamily="34" charset="0"/>
              </a:rPr>
              <a:pPr marL="0" marR="0" lvl="0" indent="0" algn="r" defTabSz="1451519"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85559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16.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19.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C1D322B-2FE6-4CBE-868F-87F52FC3570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80829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1D322B-2FE6-4CBE-868F-87F52FC3570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1408053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1D322B-2FE6-4CBE-868F-87F52FC3570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4052975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LtSchema_Cov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5155" y="4383114"/>
            <a:ext cx="7345379" cy="1009449"/>
          </a:xfrm>
        </p:spPr>
        <p:txBody>
          <a:bodyPr/>
          <a:lstStyle>
            <a:lvl1pPr algn="l">
              <a:defRPr b="1" i="0">
                <a:solidFill>
                  <a:srgbClr val="595959"/>
                </a:solidFill>
                <a:latin typeface="Arial" panose="020B0604020202020204" pitchFamily="34" charset="0"/>
              </a:defRPr>
            </a:lvl1pPr>
          </a:lstStyle>
          <a:p>
            <a:r>
              <a:rPr lang="en-US" dirty="0"/>
              <a:t>&lt; Insert Presentation Title&gt;</a:t>
            </a:r>
          </a:p>
        </p:txBody>
      </p:sp>
      <p:sp>
        <p:nvSpPr>
          <p:cNvPr id="11" name="Subtitle 2"/>
          <p:cNvSpPr>
            <a:spLocks noGrp="1"/>
          </p:cNvSpPr>
          <p:nvPr>
            <p:ph type="subTitle" idx="1" hasCustomPrompt="1"/>
          </p:nvPr>
        </p:nvSpPr>
        <p:spPr>
          <a:xfrm>
            <a:off x="3475155" y="5580720"/>
            <a:ext cx="7345379" cy="646331"/>
          </a:xfrm>
        </p:spPr>
        <p:txBody>
          <a:bodyPr tIns="0" bIns="0" anchor="t">
            <a:spAutoFit/>
          </a:bodyPr>
          <a:lstStyle>
            <a:lvl1pPr marL="0" indent="0" algn="l">
              <a:buNone/>
              <a:defRPr sz="2100" b="0" i="0" spc="225" baseline="0">
                <a:solidFill>
                  <a:srgbClr val="737373"/>
                </a:solidFill>
                <a:latin typeface="Arial" panose="020B0604020202020204" pitchFamily="34" charset="0"/>
                <a:ea typeface="Arial" panose="020B0604020202020204" pitchFamily="34" charset="0"/>
                <a:cs typeface="Arial" charset="0"/>
              </a:defRPr>
            </a:lvl1pPr>
            <a:lvl2pPr marL="544247" indent="0" algn="ctr">
              <a:buNone/>
              <a:defRPr>
                <a:solidFill>
                  <a:schemeClr val="tx1">
                    <a:tint val="75000"/>
                  </a:schemeClr>
                </a:solidFill>
              </a:defRPr>
            </a:lvl2pPr>
            <a:lvl3pPr marL="1088494" indent="0" algn="ctr">
              <a:buNone/>
              <a:defRPr>
                <a:solidFill>
                  <a:schemeClr val="tx1">
                    <a:tint val="75000"/>
                  </a:schemeClr>
                </a:solidFill>
              </a:defRPr>
            </a:lvl3pPr>
            <a:lvl4pPr marL="1632741" indent="0" algn="ctr">
              <a:buNone/>
              <a:defRPr>
                <a:solidFill>
                  <a:schemeClr val="tx1">
                    <a:tint val="75000"/>
                  </a:schemeClr>
                </a:solidFill>
              </a:defRPr>
            </a:lvl4pPr>
            <a:lvl5pPr marL="2176987" indent="0" algn="ctr">
              <a:buNone/>
              <a:defRPr>
                <a:solidFill>
                  <a:schemeClr val="tx1">
                    <a:tint val="75000"/>
                  </a:schemeClr>
                </a:solidFill>
              </a:defRPr>
            </a:lvl5pPr>
            <a:lvl6pPr marL="2721234" indent="0" algn="ctr">
              <a:buNone/>
              <a:defRPr>
                <a:solidFill>
                  <a:schemeClr val="tx1">
                    <a:tint val="75000"/>
                  </a:schemeClr>
                </a:solidFill>
              </a:defRPr>
            </a:lvl6pPr>
            <a:lvl7pPr marL="3265482" indent="0" algn="ctr">
              <a:buNone/>
              <a:defRPr>
                <a:solidFill>
                  <a:schemeClr val="tx1">
                    <a:tint val="75000"/>
                  </a:schemeClr>
                </a:solidFill>
              </a:defRPr>
            </a:lvl7pPr>
            <a:lvl8pPr marL="3809728" indent="0" algn="ctr">
              <a:buNone/>
              <a:defRPr>
                <a:solidFill>
                  <a:schemeClr val="tx1">
                    <a:tint val="75000"/>
                  </a:schemeClr>
                </a:solidFill>
              </a:defRPr>
            </a:lvl8pPr>
            <a:lvl9pPr marL="4353975" indent="0" algn="ctr">
              <a:buNone/>
              <a:defRPr>
                <a:solidFill>
                  <a:schemeClr val="tx1">
                    <a:tint val="75000"/>
                  </a:schemeClr>
                </a:solidFill>
              </a:defRPr>
            </a:lvl9pPr>
          </a:lstStyle>
          <a:p>
            <a:r>
              <a:rPr lang="en-US" dirty="0"/>
              <a:t>&lt; INSERT SUB-TITLE, DATE OR PRESENTER NAME &gt;</a:t>
            </a:r>
          </a:p>
        </p:txBody>
      </p:sp>
      <p:sp>
        <p:nvSpPr>
          <p:cNvPr id="9" name="Picture Placeholder 8">
            <a:extLst>
              <a:ext uri="{FF2B5EF4-FFF2-40B4-BE49-F238E27FC236}">
                <a16:creationId xmlns:a16="http://schemas.microsoft.com/office/drawing/2014/main" id="{451F8EE8-722D-1C45-A533-4428D380730D}"/>
              </a:ext>
            </a:extLst>
          </p:cNvPr>
          <p:cNvSpPr>
            <a:spLocks noGrp="1"/>
          </p:cNvSpPr>
          <p:nvPr>
            <p:ph type="pic" sz="quarter" idx="10" hasCustomPrompt="1"/>
          </p:nvPr>
        </p:nvSpPr>
        <p:spPr>
          <a:xfrm>
            <a:off x="1190" y="0"/>
            <a:ext cx="12190810" cy="6858000"/>
          </a:xfrm>
        </p:spPr>
        <p:txBody>
          <a:bodyPr anchor="ctr"/>
          <a:lstStyle>
            <a:lvl1pPr marL="0" indent="0" algn="ctr">
              <a:buNone/>
              <a:defRPr sz="1500"/>
            </a:lvl1pPr>
          </a:lstStyle>
          <a:p>
            <a:r>
              <a:rPr lang="en-US" dirty="0"/>
              <a:t>&lt; INSERT PRESENTATION RELEVANT IMAGE HERE &gt;</a:t>
            </a:r>
          </a:p>
        </p:txBody>
      </p:sp>
      <p:pic>
        <p:nvPicPr>
          <p:cNvPr id="12" name="Picture 11">
            <a:extLst>
              <a:ext uri="{FF2B5EF4-FFF2-40B4-BE49-F238E27FC236}">
                <a16:creationId xmlns:a16="http://schemas.microsoft.com/office/drawing/2014/main" id="{E02039F4-295B-AF4A-BA60-320191345D2D}"/>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371466" y="4383115"/>
            <a:ext cx="1667350" cy="1520771"/>
          </a:xfrm>
          <a:prstGeom prst="rect">
            <a:avLst/>
          </a:prstGeom>
        </p:spPr>
      </p:pic>
    </p:spTree>
    <p:extLst>
      <p:ext uri="{BB962C8B-B14F-4D97-AF65-F5344CB8AC3E}">
        <p14:creationId xmlns:p14="http://schemas.microsoft.com/office/powerpoint/2010/main" val="29227707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tSchema_Eyebrow-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697" y="836908"/>
            <a:ext cx="10876730" cy="542927"/>
          </a:xfrm>
        </p:spPr>
        <p:txBody>
          <a:bodyPr/>
          <a:lstStyle>
            <a:lvl1pPr>
              <a:defRPr sz="3749">
                <a:solidFill>
                  <a:srgbClr val="595959"/>
                </a:solidFill>
              </a:defRPr>
            </a:lvl1pPr>
          </a:lstStyle>
          <a:p>
            <a:r>
              <a:rPr lang="en-US" dirty="0"/>
              <a:t>&lt; Insert slide title &gt;</a:t>
            </a:r>
          </a:p>
        </p:txBody>
      </p:sp>
      <p:sp>
        <p:nvSpPr>
          <p:cNvPr id="5" name="Content Placeholder 2"/>
          <p:cNvSpPr>
            <a:spLocks noGrp="1"/>
          </p:cNvSpPr>
          <p:nvPr>
            <p:ph sz="quarter" idx="10" hasCustomPrompt="1"/>
          </p:nvPr>
        </p:nvSpPr>
        <p:spPr>
          <a:xfrm>
            <a:off x="639304" y="1721363"/>
            <a:ext cx="10857439" cy="4326015"/>
          </a:xfrm>
        </p:spPr>
        <p:txBody>
          <a:bodyPr>
            <a:normAutofit/>
          </a:bodyPr>
          <a:lstStyle>
            <a:lvl1pPr marL="215475" indent="-215475">
              <a:lnSpc>
                <a:spcPct val="100000"/>
              </a:lnSpc>
              <a:spcBef>
                <a:spcPts val="450"/>
              </a:spcBef>
              <a:buClr>
                <a:srgbClr val="D2091C"/>
              </a:buClr>
              <a:buFont typeface="Wingdings" pitchFamily="2" charset="2"/>
              <a:buChar char="§"/>
              <a:defRPr sz="2250" b="0" i="0" spc="-45" baseline="0">
                <a:solidFill>
                  <a:srgbClr val="555C5F"/>
                </a:solidFill>
                <a:latin typeface="Arial" panose="020B0604020202020204" pitchFamily="34" charset="0"/>
              </a:defRPr>
            </a:lvl1pPr>
            <a:lvl2pPr>
              <a:lnSpc>
                <a:spcPct val="100000"/>
              </a:lnSpc>
              <a:defRPr sz="1950" b="0" i="0" spc="-45" baseline="0">
                <a:solidFill>
                  <a:srgbClr val="555C5F"/>
                </a:solidFill>
                <a:latin typeface="Arial" panose="020B0604020202020204" pitchFamily="34" charset="0"/>
              </a:defRPr>
            </a:lvl2pPr>
            <a:lvl3pPr>
              <a:lnSpc>
                <a:spcPct val="100000"/>
              </a:lnSpc>
              <a:defRPr sz="1650" b="0" i="0" spc="-45" baseline="0">
                <a:solidFill>
                  <a:srgbClr val="555C5F"/>
                </a:solidFill>
                <a:latin typeface="Arial" panose="020B0604020202020204" pitchFamily="34" charset="0"/>
              </a:defRPr>
            </a:lvl3pPr>
            <a:lvl4pPr>
              <a:lnSpc>
                <a:spcPct val="100000"/>
              </a:lnSpc>
              <a:defRPr sz="1350" b="0" i="0" spc="-45" baseline="0">
                <a:solidFill>
                  <a:srgbClr val="555C5F"/>
                </a:solidFill>
                <a:latin typeface="Arial" panose="020B0604020202020204" pitchFamily="34" charset="0"/>
              </a:defRPr>
            </a:lvl4pPr>
            <a:lvl5pPr>
              <a:lnSpc>
                <a:spcPct val="100000"/>
              </a:lnSpc>
              <a:defRPr sz="1200" b="0" i="0" spc="-45" baseline="0">
                <a:solidFill>
                  <a:srgbClr val="555C5F"/>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1" y="494733"/>
            <a:ext cx="10591703"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0"/>
            <a:ext cx="126543" cy="153975"/>
          </a:xfrm>
          <a:prstGeom prst="rect">
            <a:avLst/>
          </a:prstGeom>
        </p:spPr>
      </p:pic>
    </p:spTree>
    <p:extLst>
      <p:ext uri="{BB962C8B-B14F-4D97-AF65-F5344CB8AC3E}">
        <p14:creationId xmlns:p14="http://schemas.microsoft.com/office/powerpoint/2010/main" val="817300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bg>
      <p:bgPr>
        <a:solidFill>
          <a:srgbClr val="EBEBE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1FE685-CC16-D240-8D5D-82FCB2E7E150}"/>
              </a:ext>
            </a:extLst>
          </p:cNvPr>
          <p:cNvSpPr txBox="1"/>
          <p:nvPr userDrawn="1"/>
        </p:nvSpPr>
        <p:spPr>
          <a:xfrm>
            <a:off x="4437187" y="1308937"/>
            <a:ext cx="6696212" cy="4415055"/>
          </a:xfrm>
          <a:prstGeom prst="rect">
            <a:avLst/>
          </a:prstGeom>
          <a:noFill/>
        </p:spPr>
        <p:txBody>
          <a:bodyPr wrap="square" lIns="0" tIns="0" rIns="0" bIns="0" rtlCol="0" anchor="t">
            <a:spAutoFit/>
          </a:bodyPr>
          <a:lstStyle/>
          <a:p>
            <a:pPr>
              <a:lnSpc>
                <a:spcPct val="90000"/>
              </a:lnSpc>
              <a:spcBef>
                <a:spcPts val="1350"/>
              </a:spcBef>
              <a:spcAft>
                <a:spcPts val="1800"/>
              </a:spcAft>
            </a:pPr>
            <a:r>
              <a:rPr lang="en-US" sz="2400" b="0" i="0" spc="225" dirty="0">
                <a:solidFill>
                  <a:srgbClr val="FD5851"/>
                </a:solidFill>
                <a:latin typeface="Arial" panose="020B0604020202020204" pitchFamily="34" charset="0"/>
              </a:rPr>
              <a:t>DO NOT USE THIS LAYOUT</a:t>
            </a:r>
          </a:p>
          <a:p>
            <a:pPr>
              <a:lnSpc>
                <a:spcPct val="80000"/>
              </a:lnSpc>
              <a:spcBef>
                <a:spcPts val="1350"/>
              </a:spcBef>
              <a:spcAft>
                <a:spcPts val="1800"/>
              </a:spcAft>
            </a:pPr>
            <a:r>
              <a:rPr lang="en-US" sz="5998" b="1" i="0" spc="-225" dirty="0">
                <a:solidFill>
                  <a:srgbClr val="56525A"/>
                </a:solidFill>
                <a:latin typeface="Arial" panose="020B0604020202020204" pitchFamily="34" charset="0"/>
              </a:rPr>
              <a:t>2018 Light </a:t>
            </a:r>
            <a:br>
              <a:rPr lang="en-US" sz="5998" b="1" i="0" spc="-225" dirty="0">
                <a:solidFill>
                  <a:srgbClr val="56525A"/>
                </a:solidFill>
                <a:latin typeface="Arial" panose="020B0604020202020204" pitchFamily="34" charset="0"/>
              </a:rPr>
            </a:br>
            <a:r>
              <a:rPr lang="en-US" sz="5998" b="1" i="0" spc="-225" dirty="0">
                <a:solidFill>
                  <a:srgbClr val="56525A"/>
                </a:solidFill>
                <a:latin typeface="Arial" panose="020B0604020202020204" pitchFamily="34" charset="0"/>
              </a:rPr>
              <a:t>Color Scheme</a:t>
            </a:r>
          </a:p>
          <a:p>
            <a:pPr>
              <a:lnSpc>
                <a:spcPct val="90000"/>
              </a:lnSpc>
              <a:spcBef>
                <a:spcPts val="1350"/>
              </a:spcBef>
            </a:pPr>
            <a:r>
              <a:rPr lang="en-US" sz="1500" b="0" i="0" spc="0" dirty="0">
                <a:solidFill>
                  <a:srgbClr val="56525A"/>
                </a:solidFill>
                <a:latin typeface="Arial" panose="020B0604020202020204" pitchFamily="34" charset="0"/>
              </a:rPr>
              <a:t>The light color scheme slide layouts are recommended for general use. </a:t>
            </a:r>
            <a:br>
              <a:rPr lang="en-US" sz="1500" b="0" i="0" spc="0" dirty="0">
                <a:solidFill>
                  <a:srgbClr val="56525A"/>
                </a:solidFill>
                <a:latin typeface="Arial" panose="020B0604020202020204" pitchFamily="34" charset="0"/>
              </a:rPr>
            </a:br>
            <a:r>
              <a:rPr lang="en-US" sz="1500" b="0" i="0" spc="0" dirty="0">
                <a:solidFill>
                  <a:srgbClr val="56525A"/>
                </a:solidFill>
                <a:latin typeface="Arial" panose="020B0604020202020204" pitchFamily="34" charset="0"/>
              </a:rPr>
              <a:t>The light color scheme will be optimal If your presenting environment cannot </a:t>
            </a:r>
            <a:br>
              <a:rPr lang="en-US" sz="1500" b="0" i="0" spc="0" dirty="0">
                <a:solidFill>
                  <a:srgbClr val="56525A"/>
                </a:solidFill>
                <a:latin typeface="Arial" panose="020B0604020202020204" pitchFamily="34" charset="0"/>
              </a:rPr>
            </a:br>
            <a:r>
              <a:rPr lang="en-US" sz="1500" b="0" i="0" spc="0" dirty="0">
                <a:solidFill>
                  <a:srgbClr val="56525A"/>
                </a:solidFill>
                <a:latin typeface="Arial" panose="020B0604020202020204" pitchFamily="34" charset="0"/>
              </a:rPr>
              <a:t>be confirmed and:</a:t>
            </a:r>
          </a:p>
          <a:p>
            <a:pPr marL="205680" indent="-205680">
              <a:lnSpc>
                <a:spcPct val="90000"/>
              </a:lnSpc>
              <a:spcBef>
                <a:spcPts val="1350"/>
              </a:spcBef>
              <a:buClr>
                <a:srgbClr val="FD5851"/>
              </a:buClr>
              <a:buFont typeface="Wingdings" pitchFamily="2" charset="2"/>
              <a:buChar char="§"/>
            </a:pPr>
            <a:r>
              <a:rPr lang="en-US" sz="1500" b="0" i="0" spc="0" dirty="0">
                <a:solidFill>
                  <a:srgbClr val="56525A"/>
                </a:solidFill>
                <a:latin typeface="Arial" panose="020B0604020202020204" pitchFamily="34" charset="0"/>
              </a:rPr>
              <a:t>you are presenting to intimate audience sizes</a:t>
            </a:r>
          </a:p>
          <a:p>
            <a:pPr marL="205680" indent="-205680">
              <a:lnSpc>
                <a:spcPct val="90000"/>
              </a:lnSpc>
              <a:spcBef>
                <a:spcPts val="1350"/>
              </a:spcBef>
              <a:buClr>
                <a:srgbClr val="FD5851"/>
              </a:buClr>
              <a:buFont typeface="Wingdings" pitchFamily="2" charset="2"/>
              <a:buChar char="§"/>
            </a:pPr>
            <a:r>
              <a:rPr lang="en-US" sz="1500" b="0" i="0" spc="0" dirty="0">
                <a:solidFill>
                  <a:srgbClr val="56525A"/>
                </a:solidFill>
                <a:latin typeface="Arial" panose="020B0604020202020204" pitchFamily="34" charset="0"/>
              </a:rPr>
              <a:t>you need to leverage pre-existing content from the old corporate template</a:t>
            </a:r>
          </a:p>
          <a:p>
            <a:pPr marL="205680" indent="-205680">
              <a:lnSpc>
                <a:spcPct val="90000"/>
              </a:lnSpc>
              <a:spcBef>
                <a:spcPts val="1350"/>
              </a:spcBef>
              <a:buClr>
                <a:srgbClr val="FD5851"/>
              </a:buClr>
              <a:buFont typeface="Wingdings" pitchFamily="2" charset="2"/>
              <a:buChar char="§"/>
            </a:pPr>
            <a:r>
              <a:rPr lang="en-US" sz="1500" b="0" i="0" spc="0" dirty="0">
                <a:solidFill>
                  <a:srgbClr val="56525A"/>
                </a:solidFill>
                <a:latin typeface="Arial" panose="020B0604020202020204" pitchFamily="34" charset="0"/>
              </a:rPr>
              <a:t>the presenting environment is bright and has fluorescent lighting</a:t>
            </a:r>
          </a:p>
        </p:txBody>
      </p:sp>
      <p:pic>
        <p:nvPicPr>
          <p:cNvPr id="4" name="Picture 3">
            <a:extLst>
              <a:ext uri="{FF2B5EF4-FFF2-40B4-BE49-F238E27FC236}">
                <a16:creationId xmlns:a16="http://schemas.microsoft.com/office/drawing/2014/main" id="{15430DE5-0E6E-E04C-A978-EC88B0C04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40884" y="1634213"/>
            <a:ext cx="2346807" cy="2140497"/>
          </a:xfrm>
          <a:prstGeom prst="rect">
            <a:avLst/>
          </a:prstGeom>
        </p:spPr>
      </p:pic>
      <p:pic>
        <p:nvPicPr>
          <p:cNvPr id="5" name="Picture 4">
            <a:extLst>
              <a:ext uri="{FF2B5EF4-FFF2-40B4-BE49-F238E27FC236}">
                <a16:creationId xmlns:a16="http://schemas.microsoft.com/office/drawing/2014/main" id="{353F2DC9-7424-7A4F-856C-61BE84DA7697}"/>
              </a:ext>
            </a:extLst>
          </p:cNvPr>
          <p:cNvPicPr>
            <a:picLocks noChangeAspect="1"/>
          </p:cNvPicPr>
          <p:nvPr userDrawn="1"/>
        </p:nvPicPr>
        <p:blipFill>
          <a:blip r:embed="rId3" cstate="screen">
            <a:alphaModFix amt="70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1533542" y="6528553"/>
            <a:ext cx="432012" cy="170259"/>
          </a:xfrm>
          <a:prstGeom prst="rect">
            <a:avLst/>
          </a:prstGeom>
        </p:spPr>
      </p:pic>
      <p:sp>
        <p:nvSpPr>
          <p:cNvPr id="6" name="Rectangle 5">
            <a:extLst>
              <a:ext uri="{FF2B5EF4-FFF2-40B4-BE49-F238E27FC236}">
                <a16:creationId xmlns:a16="http://schemas.microsoft.com/office/drawing/2014/main" id="{4F95AC89-3A88-7348-B8D8-C8E27DF7037C}"/>
              </a:ext>
            </a:extLst>
          </p:cNvPr>
          <p:cNvSpPr/>
          <p:nvPr userDrawn="1"/>
        </p:nvSpPr>
        <p:spPr>
          <a:xfrm>
            <a:off x="10591925" y="6574096"/>
            <a:ext cx="639777" cy="79173"/>
          </a:xfrm>
          <a:prstGeom prst="rect">
            <a:avLst/>
          </a:prstGeom>
        </p:spPr>
        <p:txBody>
          <a:bodyPr wrap="none" lIns="0" tIns="0" rIns="0" bIns="0" anchor="ctr">
            <a:noAutofit/>
          </a:bodyPr>
          <a:lstStyle/>
          <a:p>
            <a:pPr algn="r"/>
            <a:r>
              <a:rPr kumimoji="0" lang="en-US" sz="6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Arial Regular" charset="0"/>
                <a:cs typeface="Arial Regular" charset="0"/>
              </a:rPr>
              <a:t>www.infor.com</a:t>
            </a:r>
            <a:endParaRPr lang="en-US" sz="1350" dirty="0">
              <a:solidFill>
                <a:schemeClr val="bg1">
                  <a:lumMod val="85000"/>
                </a:schemeClr>
              </a:solidFill>
            </a:endParaRPr>
          </a:p>
        </p:txBody>
      </p:sp>
    </p:spTree>
    <p:extLst>
      <p:ext uri="{BB962C8B-B14F-4D97-AF65-F5344CB8AC3E}">
        <p14:creationId xmlns:p14="http://schemas.microsoft.com/office/powerpoint/2010/main" val="4486699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tSchema_Cover">
    <p:bg>
      <p:bgPr>
        <a:solidFill>
          <a:srgbClr val="F0F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5156" y="4383115"/>
            <a:ext cx="7345379" cy="1009449"/>
          </a:xfrm>
        </p:spPr>
        <p:txBody>
          <a:bodyPr/>
          <a:lstStyle>
            <a:lvl1pPr algn="l">
              <a:defRPr b="1" i="0">
                <a:solidFill>
                  <a:srgbClr val="595959"/>
                </a:solidFill>
                <a:latin typeface="Arial" panose="020B0604020202020204" pitchFamily="34" charset="0"/>
              </a:defRPr>
            </a:lvl1pPr>
          </a:lstStyle>
          <a:p>
            <a:r>
              <a:rPr lang="en-US" dirty="0"/>
              <a:t>&lt; Insert Presentation Title&gt;</a:t>
            </a:r>
          </a:p>
        </p:txBody>
      </p:sp>
      <p:sp>
        <p:nvSpPr>
          <p:cNvPr id="11" name="Subtitle 2"/>
          <p:cNvSpPr>
            <a:spLocks noGrp="1"/>
          </p:cNvSpPr>
          <p:nvPr>
            <p:ph type="subTitle" idx="1" hasCustomPrompt="1"/>
          </p:nvPr>
        </p:nvSpPr>
        <p:spPr>
          <a:xfrm>
            <a:off x="3475156" y="5580721"/>
            <a:ext cx="7345379" cy="646331"/>
          </a:xfrm>
        </p:spPr>
        <p:txBody>
          <a:bodyPr tIns="0" bIns="0" anchor="t">
            <a:spAutoFit/>
          </a:bodyPr>
          <a:lstStyle>
            <a:lvl1pPr marL="0" indent="0" algn="l">
              <a:buNone/>
              <a:defRPr sz="2100" b="0" i="0" spc="225" baseline="0">
                <a:solidFill>
                  <a:srgbClr val="737373"/>
                </a:solidFill>
                <a:latin typeface="Arial" panose="020B0604020202020204" pitchFamily="34" charset="0"/>
                <a:ea typeface="Arial" panose="020B0604020202020204" pitchFamily="34" charset="0"/>
                <a:cs typeface="Arial" charset="0"/>
              </a:defRPr>
            </a:lvl1pPr>
            <a:lvl2pPr marL="544161" indent="0" algn="ctr">
              <a:buNone/>
              <a:defRPr>
                <a:solidFill>
                  <a:schemeClr val="tx1">
                    <a:tint val="75000"/>
                  </a:schemeClr>
                </a:solidFill>
              </a:defRPr>
            </a:lvl2pPr>
            <a:lvl3pPr marL="1088322" indent="0" algn="ctr">
              <a:buNone/>
              <a:defRPr>
                <a:solidFill>
                  <a:schemeClr val="tx1">
                    <a:tint val="75000"/>
                  </a:schemeClr>
                </a:solidFill>
              </a:defRPr>
            </a:lvl3pPr>
            <a:lvl4pPr marL="1632483" indent="0" algn="ctr">
              <a:buNone/>
              <a:defRPr>
                <a:solidFill>
                  <a:schemeClr val="tx1">
                    <a:tint val="75000"/>
                  </a:schemeClr>
                </a:solidFill>
              </a:defRPr>
            </a:lvl4pPr>
            <a:lvl5pPr marL="2176642" indent="0" algn="ctr">
              <a:buNone/>
              <a:defRPr>
                <a:solidFill>
                  <a:schemeClr val="tx1">
                    <a:tint val="75000"/>
                  </a:schemeClr>
                </a:solidFill>
              </a:defRPr>
            </a:lvl5pPr>
            <a:lvl6pPr marL="2720803" indent="0" algn="ctr">
              <a:buNone/>
              <a:defRPr>
                <a:solidFill>
                  <a:schemeClr val="tx1">
                    <a:tint val="75000"/>
                  </a:schemeClr>
                </a:solidFill>
              </a:defRPr>
            </a:lvl6pPr>
            <a:lvl7pPr marL="3264965" indent="0" algn="ctr">
              <a:buNone/>
              <a:defRPr>
                <a:solidFill>
                  <a:schemeClr val="tx1">
                    <a:tint val="75000"/>
                  </a:schemeClr>
                </a:solidFill>
              </a:defRPr>
            </a:lvl7pPr>
            <a:lvl8pPr marL="3809125" indent="0" algn="ctr">
              <a:buNone/>
              <a:defRPr>
                <a:solidFill>
                  <a:schemeClr val="tx1">
                    <a:tint val="75000"/>
                  </a:schemeClr>
                </a:solidFill>
              </a:defRPr>
            </a:lvl8pPr>
            <a:lvl9pPr marL="4353286" indent="0" algn="ctr">
              <a:buNone/>
              <a:defRPr>
                <a:solidFill>
                  <a:schemeClr val="tx1">
                    <a:tint val="75000"/>
                  </a:schemeClr>
                </a:solidFill>
              </a:defRPr>
            </a:lvl9pPr>
          </a:lstStyle>
          <a:p>
            <a:r>
              <a:rPr lang="en-US" dirty="0"/>
              <a:t>&lt; INSERT SUB-TITLE, DATE OR PRESENTER NAME &gt;</a:t>
            </a:r>
          </a:p>
        </p:txBody>
      </p:sp>
      <p:sp>
        <p:nvSpPr>
          <p:cNvPr id="9" name="Picture Placeholder 8">
            <a:extLst>
              <a:ext uri="{FF2B5EF4-FFF2-40B4-BE49-F238E27FC236}">
                <a16:creationId xmlns:a16="http://schemas.microsoft.com/office/drawing/2014/main" id="{451F8EE8-722D-1C45-A533-4428D380730D}"/>
              </a:ext>
            </a:extLst>
          </p:cNvPr>
          <p:cNvSpPr>
            <a:spLocks noGrp="1"/>
          </p:cNvSpPr>
          <p:nvPr>
            <p:ph type="pic" sz="quarter" idx="10" hasCustomPrompt="1"/>
          </p:nvPr>
        </p:nvSpPr>
        <p:spPr>
          <a:xfrm>
            <a:off x="1190" y="0"/>
            <a:ext cx="12190810" cy="3429000"/>
          </a:xfrm>
        </p:spPr>
        <p:txBody>
          <a:bodyPr anchor="ctr"/>
          <a:lstStyle>
            <a:lvl1pPr marL="0" indent="0" algn="ctr">
              <a:buNone/>
              <a:defRPr sz="1500"/>
            </a:lvl1pPr>
          </a:lstStyle>
          <a:p>
            <a:r>
              <a:rPr lang="en-US" dirty="0"/>
              <a:t>&lt; INSERT PRESENTATION RELEVANT IMAGE HERE &gt;</a:t>
            </a:r>
          </a:p>
        </p:txBody>
      </p:sp>
      <p:pic>
        <p:nvPicPr>
          <p:cNvPr id="12" name="Picture 11">
            <a:extLst>
              <a:ext uri="{FF2B5EF4-FFF2-40B4-BE49-F238E27FC236}">
                <a16:creationId xmlns:a16="http://schemas.microsoft.com/office/drawing/2014/main" id="{E02039F4-295B-AF4A-BA60-320191345D2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71467" y="4383116"/>
            <a:ext cx="1667350" cy="1520771"/>
          </a:xfrm>
          <a:prstGeom prst="rect">
            <a:avLst/>
          </a:prstGeom>
        </p:spPr>
      </p:pic>
    </p:spTree>
    <p:extLst>
      <p:ext uri="{BB962C8B-B14F-4D97-AF65-F5344CB8AC3E}">
        <p14:creationId xmlns:p14="http://schemas.microsoft.com/office/powerpoint/2010/main" val="3074245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tSchema_Lt-Agenda">
    <p:spTree>
      <p:nvGrpSpPr>
        <p:cNvPr id="1" name=""/>
        <p:cNvGrpSpPr/>
        <p:nvPr/>
      </p:nvGrpSpPr>
      <p:grpSpPr>
        <a:xfrm>
          <a:off x="0" y="0"/>
          <a:ext cx="0" cy="0"/>
          <a:chOff x="0" y="0"/>
          <a:chExt cx="0" cy="0"/>
        </a:xfrm>
      </p:grpSpPr>
      <p:sp>
        <p:nvSpPr>
          <p:cNvPr id="32" name="Text Placeholder 24">
            <a:extLst>
              <a:ext uri="{FF2B5EF4-FFF2-40B4-BE49-F238E27FC236}">
                <a16:creationId xmlns:a16="http://schemas.microsoft.com/office/drawing/2014/main" id="{9A770AD6-7EBC-2E4D-B362-AA688F7AEE59}"/>
              </a:ext>
            </a:extLst>
          </p:cNvPr>
          <p:cNvSpPr>
            <a:spLocks noGrp="1"/>
          </p:cNvSpPr>
          <p:nvPr>
            <p:ph type="body" sz="quarter" idx="16" hasCustomPrompt="1"/>
          </p:nvPr>
        </p:nvSpPr>
        <p:spPr>
          <a:xfrm>
            <a:off x="5686749" y="3291841"/>
            <a:ext cx="1054512" cy="1154162"/>
          </a:xfrm>
        </p:spPr>
        <p:txBody>
          <a:bodyPr wrap="none" tIns="0" bIns="0">
            <a:spAutoFit/>
          </a:bodyPr>
          <a:lstStyle>
            <a:lvl1pPr marL="0" indent="0" algn="l">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33" name="Text Placeholder 26">
            <a:extLst>
              <a:ext uri="{FF2B5EF4-FFF2-40B4-BE49-F238E27FC236}">
                <a16:creationId xmlns:a16="http://schemas.microsoft.com/office/drawing/2014/main" id="{F6208628-B391-614C-BAE4-BB50805E54F2}"/>
              </a:ext>
            </a:extLst>
          </p:cNvPr>
          <p:cNvSpPr>
            <a:spLocks noGrp="1"/>
          </p:cNvSpPr>
          <p:nvPr>
            <p:ph type="body" sz="quarter" idx="17" hasCustomPrompt="1"/>
          </p:nvPr>
        </p:nvSpPr>
        <p:spPr>
          <a:xfrm>
            <a:off x="7094839" y="3412580"/>
            <a:ext cx="3098629" cy="870965"/>
          </a:xfrm>
          <a:solidFill>
            <a:srgbClr val="EBEBEB"/>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34" name="Text Placeholder 24">
            <a:extLst>
              <a:ext uri="{FF2B5EF4-FFF2-40B4-BE49-F238E27FC236}">
                <a16:creationId xmlns:a16="http://schemas.microsoft.com/office/drawing/2014/main" id="{833944AC-5ED7-1140-ABE8-8C244D74D168}"/>
              </a:ext>
            </a:extLst>
          </p:cNvPr>
          <p:cNvSpPr>
            <a:spLocks noGrp="1"/>
          </p:cNvSpPr>
          <p:nvPr>
            <p:ph type="body" sz="quarter" idx="18" hasCustomPrompt="1"/>
          </p:nvPr>
        </p:nvSpPr>
        <p:spPr>
          <a:xfrm>
            <a:off x="5686749" y="4884586"/>
            <a:ext cx="1054512" cy="1154162"/>
          </a:xfrm>
        </p:spPr>
        <p:txBody>
          <a:bodyPr wrap="none" tIns="0" bIns="0">
            <a:spAutoFit/>
          </a:bodyPr>
          <a:lstStyle>
            <a:lvl1pPr marL="0" indent="0" algn="l">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35" name="Text Placeholder 26">
            <a:extLst>
              <a:ext uri="{FF2B5EF4-FFF2-40B4-BE49-F238E27FC236}">
                <a16:creationId xmlns:a16="http://schemas.microsoft.com/office/drawing/2014/main" id="{F8E6CCBD-1312-154E-9030-7454A4A0DE32}"/>
              </a:ext>
            </a:extLst>
          </p:cNvPr>
          <p:cNvSpPr>
            <a:spLocks noGrp="1"/>
          </p:cNvSpPr>
          <p:nvPr>
            <p:ph type="body" sz="quarter" idx="19" hasCustomPrompt="1"/>
          </p:nvPr>
        </p:nvSpPr>
        <p:spPr>
          <a:xfrm>
            <a:off x="7094839" y="4990091"/>
            <a:ext cx="3098629" cy="870965"/>
          </a:xfrm>
          <a:solidFill>
            <a:srgbClr val="EBEBEB"/>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36" name="Text Placeholder 24">
            <a:extLst>
              <a:ext uri="{FF2B5EF4-FFF2-40B4-BE49-F238E27FC236}">
                <a16:creationId xmlns:a16="http://schemas.microsoft.com/office/drawing/2014/main" id="{1FE8262B-D015-0B42-844E-F450877E34E7}"/>
              </a:ext>
            </a:extLst>
          </p:cNvPr>
          <p:cNvSpPr>
            <a:spLocks noGrp="1"/>
          </p:cNvSpPr>
          <p:nvPr>
            <p:ph type="body" sz="quarter" idx="20" hasCustomPrompt="1"/>
          </p:nvPr>
        </p:nvSpPr>
        <p:spPr>
          <a:xfrm>
            <a:off x="5686749" y="1705501"/>
            <a:ext cx="1054512" cy="1154162"/>
          </a:xfrm>
        </p:spPr>
        <p:txBody>
          <a:bodyPr wrap="none" tIns="0" bIns="0">
            <a:spAutoFit/>
          </a:bodyPr>
          <a:lstStyle>
            <a:lvl1pPr marL="0" indent="0" algn="l">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37" name="Text Placeholder 26">
            <a:extLst>
              <a:ext uri="{FF2B5EF4-FFF2-40B4-BE49-F238E27FC236}">
                <a16:creationId xmlns:a16="http://schemas.microsoft.com/office/drawing/2014/main" id="{99851501-F95A-B54C-9005-BA9CEB95B465}"/>
              </a:ext>
            </a:extLst>
          </p:cNvPr>
          <p:cNvSpPr>
            <a:spLocks noGrp="1"/>
          </p:cNvSpPr>
          <p:nvPr>
            <p:ph type="body" sz="quarter" idx="21" hasCustomPrompt="1"/>
          </p:nvPr>
        </p:nvSpPr>
        <p:spPr>
          <a:xfrm>
            <a:off x="7094839" y="1823036"/>
            <a:ext cx="3098629" cy="870965"/>
          </a:xfrm>
          <a:solidFill>
            <a:srgbClr val="EBEBEB"/>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28" name="Text Placeholder 24">
            <a:extLst>
              <a:ext uri="{FF2B5EF4-FFF2-40B4-BE49-F238E27FC236}">
                <a16:creationId xmlns:a16="http://schemas.microsoft.com/office/drawing/2014/main" id="{EC3AE1FF-7E86-0B46-873D-98F9D316F980}"/>
              </a:ext>
            </a:extLst>
          </p:cNvPr>
          <p:cNvSpPr>
            <a:spLocks noGrp="1"/>
          </p:cNvSpPr>
          <p:nvPr>
            <p:ph type="body" sz="quarter" idx="12" hasCustomPrompt="1"/>
          </p:nvPr>
        </p:nvSpPr>
        <p:spPr>
          <a:xfrm>
            <a:off x="639305" y="3295044"/>
            <a:ext cx="1054512" cy="1154162"/>
          </a:xfrm>
        </p:spPr>
        <p:txBody>
          <a:bodyPr wrap="none" tIns="0" bIns="0">
            <a:spAutoFit/>
          </a:bodyPr>
          <a:lstStyle>
            <a:lvl1pPr marL="0" indent="0" algn="l">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29" name="Text Placeholder 26">
            <a:extLst>
              <a:ext uri="{FF2B5EF4-FFF2-40B4-BE49-F238E27FC236}">
                <a16:creationId xmlns:a16="http://schemas.microsoft.com/office/drawing/2014/main" id="{0971EF9A-0461-D54E-817D-E7085F62D7D0}"/>
              </a:ext>
            </a:extLst>
          </p:cNvPr>
          <p:cNvSpPr>
            <a:spLocks noGrp="1"/>
          </p:cNvSpPr>
          <p:nvPr>
            <p:ph type="body" sz="quarter" idx="13" hasCustomPrompt="1"/>
          </p:nvPr>
        </p:nvSpPr>
        <p:spPr>
          <a:xfrm>
            <a:off x="2047394" y="3412580"/>
            <a:ext cx="3098629" cy="870965"/>
          </a:xfrm>
          <a:solidFill>
            <a:srgbClr val="EBEBEB"/>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30" name="Text Placeholder 24">
            <a:extLst>
              <a:ext uri="{FF2B5EF4-FFF2-40B4-BE49-F238E27FC236}">
                <a16:creationId xmlns:a16="http://schemas.microsoft.com/office/drawing/2014/main" id="{DF535502-70BC-044B-B4C0-05208980B995}"/>
              </a:ext>
            </a:extLst>
          </p:cNvPr>
          <p:cNvSpPr>
            <a:spLocks noGrp="1"/>
          </p:cNvSpPr>
          <p:nvPr>
            <p:ph type="body" sz="quarter" idx="14" hasCustomPrompt="1"/>
          </p:nvPr>
        </p:nvSpPr>
        <p:spPr>
          <a:xfrm>
            <a:off x="639305" y="4884586"/>
            <a:ext cx="1054512" cy="1154162"/>
          </a:xfrm>
        </p:spPr>
        <p:txBody>
          <a:bodyPr wrap="none" tIns="0" bIns="0">
            <a:spAutoFit/>
          </a:bodyPr>
          <a:lstStyle>
            <a:lvl1pPr marL="0" indent="0" algn="l">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31" name="Text Placeholder 26">
            <a:extLst>
              <a:ext uri="{FF2B5EF4-FFF2-40B4-BE49-F238E27FC236}">
                <a16:creationId xmlns:a16="http://schemas.microsoft.com/office/drawing/2014/main" id="{E89F481E-69F3-914A-AFA9-D773FCC1CD72}"/>
              </a:ext>
            </a:extLst>
          </p:cNvPr>
          <p:cNvSpPr>
            <a:spLocks noGrp="1"/>
          </p:cNvSpPr>
          <p:nvPr>
            <p:ph type="body" sz="quarter" idx="15" hasCustomPrompt="1"/>
          </p:nvPr>
        </p:nvSpPr>
        <p:spPr>
          <a:xfrm>
            <a:off x="2047394" y="4990091"/>
            <a:ext cx="3098629" cy="870965"/>
          </a:xfrm>
          <a:solidFill>
            <a:srgbClr val="EBEBEB"/>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25" name="Text Placeholder 24">
            <a:extLst>
              <a:ext uri="{FF2B5EF4-FFF2-40B4-BE49-F238E27FC236}">
                <a16:creationId xmlns:a16="http://schemas.microsoft.com/office/drawing/2014/main" id="{81995018-B2C1-B14D-A811-7B924D9F0D27}"/>
              </a:ext>
            </a:extLst>
          </p:cNvPr>
          <p:cNvSpPr>
            <a:spLocks noGrp="1"/>
          </p:cNvSpPr>
          <p:nvPr>
            <p:ph type="body" sz="quarter" idx="10" hasCustomPrompt="1"/>
          </p:nvPr>
        </p:nvSpPr>
        <p:spPr>
          <a:xfrm>
            <a:off x="639305" y="1705501"/>
            <a:ext cx="1054512" cy="1154162"/>
          </a:xfrm>
        </p:spPr>
        <p:txBody>
          <a:bodyPr wrap="none" tIns="0" bIns="0">
            <a:spAutoFit/>
          </a:bodyPr>
          <a:lstStyle>
            <a:lvl1pPr marL="0" indent="0" algn="l">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2" name="Title 1"/>
          <p:cNvSpPr>
            <a:spLocks noGrp="1"/>
          </p:cNvSpPr>
          <p:nvPr>
            <p:ph type="title" hasCustomPrompt="1"/>
          </p:nvPr>
        </p:nvSpPr>
        <p:spPr>
          <a:xfrm>
            <a:off x="630875" y="342901"/>
            <a:ext cx="10832156" cy="1036935"/>
          </a:xfrm>
        </p:spPr>
        <p:txBody>
          <a:bodyPr/>
          <a:lstStyle>
            <a:lvl1pPr>
              <a:defRPr sz="3749">
                <a:solidFill>
                  <a:srgbClr val="595959"/>
                </a:solidFill>
              </a:defRPr>
            </a:lvl1pPr>
          </a:lstStyle>
          <a:p>
            <a:r>
              <a:rPr lang="en-US" dirty="0"/>
              <a:t>&lt; Insert agenda title &gt;</a:t>
            </a:r>
          </a:p>
        </p:txBody>
      </p:sp>
      <p:sp>
        <p:nvSpPr>
          <p:cNvPr id="27" name="Text Placeholder 26">
            <a:extLst>
              <a:ext uri="{FF2B5EF4-FFF2-40B4-BE49-F238E27FC236}">
                <a16:creationId xmlns:a16="http://schemas.microsoft.com/office/drawing/2014/main" id="{B5C6813B-6FAD-F14D-809F-70996BCCD51E}"/>
              </a:ext>
            </a:extLst>
          </p:cNvPr>
          <p:cNvSpPr>
            <a:spLocks noGrp="1"/>
          </p:cNvSpPr>
          <p:nvPr>
            <p:ph type="body" sz="quarter" idx="11" hasCustomPrompt="1"/>
          </p:nvPr>
        </p:nvSpPr>
        <p:spPr>
          <a:xfrm>
            <a:off x="2047394" y="1823036"/>
            <a:ext cx="3098629" cy="870965"/>
          </a:xfrm>
          <a:solidFill>
            <a:srgbClr val="EBEBEB"/>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Tree>
    <p:extLst>
      <p:ext uri="{BB962C8B-B14F-4D97-AF65-F5344CB8AC3E}">
        <p14:creationId xmlns:p14="http://schemas.microsoft.com/office/powerpoint/2010/main" val="36239175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tSchema_Eyebrow-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697" y="836909"/>
            <a:ext cx="10876730" cy="542927"/>
          </a:xfrm>
        </p:spPr>
        <p:txBody>
          <a:bodyPr/>
          <a:lstStyle>
            <a:lvl1pPr>
              <a:defRPr sz="3749">
                <a:solidFill>
                  <a:srgbClr val="595959"/>
                </a:solidFill>
              </a:defRPr>
            </a:lvl1pPr>
          </a:lstStyle>
          <a:p>
            <a:r>
              <a:rPr lang="en-US" dirty="0"/>
              <a:t>&lt; Insert slide title &gt;</a:t>
            </a:r>
          </a:p>
        </p:txBody>
      </p:sp>
      <p:sp>
        <p:nvSpPr>
          <p:cNvPr id="5" name="Content Placeholder 2"/>
          <p:cNvSpPr>
            <a:spLocks noGrp="1"/>
          </p:cNvSpPr>
          <p:nvPr>
            <p:ph sz="quarter" idx="10" hasCustomPrompt="1"/>
          </p:nvPr>
        </p:nvSpPr>
        <p:spPr>
          <a:xfrm>
            <a:off x="639304" y="1721363"/>
            <a:ext cx="10857439" cy="4326015"/>
          </a:xfrm>
        </p:spPr>
        <p:txBody>
          <a:bodyPr>
            <a:normAutofit/>
          </a:bodyPr>
          <a:lstStyle>
            <a:lvl1pPr marL="215441" indent="-215441">
              <a:lnSpc>
                <a:spcPct val="100000"/>
              </a:lnSpc>
              <a:spcBef>
                <a:spcPts val="450"/>
              </a:spcBef>
              <a:buClr>
                <a:srgbClr val="D2091C"/>
              </a:buClr>
              <a:buFont typeface="Wingdings" pitchFamily="2" charset="2"/>
              <a:buChar char="§"/>
              <a:defRPr sz="2250" b="0" i="0" spc="-45" baseline="0">
                <a:solidFill>
                  <a:srgbClr val="555C5F"/>
                </a:solidFill>
                <a:latin typeface="Arial" panose="020B0604020202020204" pitchFamily="34" charset="0"/>
              </a:defRPr>
            </a:lvl1pPr>
            <a:lvl2pPr>
              <a:lnSpc>
                <a:spcPct val="100000"/>
              </a:lnSpc>
              <a:defRPr sz="1950" b="0" i="0" spc="-45" baseline="0">
                <a:solidFill>
                  <a:srgbClr val="555C5F"/>
                </a:solidFill>
                <a:latin typeface="Arial" panose="020B0604020202020204" pitchFamily="34" charset="0"/>
              </a:defRPr>
            </a:lvl2pPr>
            <a:lvl3pPr>
              <a:lnSpc>
                <a:spcPct val="100000"/>
              </a:lnSpc>
              <a:defRPr sz="1650" b="0" i="0" spc="-45" baseline="0">
                <a:solidFill>
                  <a:srgbClr val="555C5F"/>
                </a:solidFill>
                <a:latin typeface="Arial" panose="020B0604020202020204" pitchFamily="34" charset="0"/>
              </a:defRPr>
            </a:lvl3pPr>
            <a:lvl4pPr>
              <a:lnSpc>
                <a:spcPct val="100000"/>
              </a:lnSpc>
              <a:defRPr sz="1350" b="0" i="0" spc="-45" baseline="0">
                <a:solidFill>
                  <a:srgbClr val="555C5F"/>
                </a:solidFill>
                <a:latin typeface="Arial" panose="020B0604020202020204" pitchFamily="34" charset="0"/>
              </a:defRPr>
            </a:lvl4pPr>
            <a:lvl5pPr>
              <a:lnSpc>
                <a:spcPct val="100000"/>
              </a:lnSpc>
              <a:defRPr sz="1200" b="0" i="0" spc="-45" baseline="0">
                <a:solidFill>
                  <a:srgbClr val="555C5F"/>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2" y="494734"/>
            <a:ext cx="10591703"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Tree>
    <p:extLst>
      <p:ext uri="{BB962C8B-B14F-4D97-AF65-F5344CB8AC3E}">
        <p14:creationId xmlns:p14="http://schemas.microsoft.com/office/powerpoint/2010/main" val="169903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tSchema_Lt_Eyebrow-Title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697" y="836909"/>
            <a:ext cx="10876730" cy="542927"/>
          </a:xfrm>
        </p:spPr>
        <p:txBody>
          <a:bodyPr/>
          <a:lstStyle>
            <a:lvl1pPr>
              <a:defRPr sz="3749">
                <a:solidFill>
                  <a:srgbClr val="595959"/>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2" y="494734"/>
            <a:ext cx="10591703"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Tree>
    <p:extLst>
      <p:ext uri="{BB962C8B-B14F-4D97-AF65-F5344CB8AC3E}">
        <p14:creationId xmlns:p14="http://schemas.microsoft.com/office/powerpoint/2010/main" val="1215544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tSchema_Lt-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0875" y="342901"/>
            <a:ext cx="10832156" cy="1036935"/>
          </a:xfrm>
        </p:spPr>
        <p:txBody>
          <a:bodyPr/>
          <a:lstStyle>
            <a:lvl1pPr>
              <a:defRPr sz="3749">
                <a:solidFill>
                  <a:srgbClr val="595959"/>
                </a:solidFill>
              </a:defRPr>
            </a:lvl1pPr>
          </a:lstStyle>
          <a:p>
            <a:r>
              <a:rPr lang="en-US" dirty="0"/>
              <a:t>&lt; Insert slide title &gt;</a:t>
            </a:r>
          </a:p>
        </p:txBody>
      </p:sp>
      <p:sp>
        <p:nvSpPr>
          <p:cNvPr id="5" name="Content Placeholder 2"/>
          <p:cNvSpPr>
            <a:spLocks noGrp="1"/>
          </p:cNvSpPr>
          <p:nvPr>
            <p:ph sz="quarter" idx="10" hasCustomPrompt="1"/>
          </p:nvPr>
        </p:nvSpPr>
        <p:spPr>
          <a:xfrm>
            <a:off x="637732" y="1721363"/>
            <a:ext cx="10812945" cy="4326015"/>
          </a:xfrm>
        </p:spPr>
        <p:txBody>
          <a:bodyPr>
            <a:normAutofit/>
          </a:bodyPr>
          <a:lstStyle>
            <a:lvl1pPr>
              <a:lnSpc>
                <a:spcPct val="100000"/>
              </a:lnSpc>
              <a:spcBef>
                <a:spcPts val="450"/>
              </a:spcBef>
              <a:defRPr sz="2250" b="0" i="0">
                <a:solidFill>
                  <a:srgbClr val="555C5F"/>
                </a:solidFill>
                <a:latin typeface="Arial" panose="020B0604020202020204" pitchFamily="34" charset="0"/>
              </a:defRPr>
            </a:lvl1pPr>
            <a:lvl2pPr>
              <a:lnSpc>
                <a:spcPct val="100000"/>
              </a:lnSpc>
              <a:defRPr sz="1950" b="0" i="0">
                <a:solidFill>
                  <a:srgbClr val="555C5F"/>
                </a:solidFill>
                <a:latin typeface="Arial" panose="020B0604020202020204" pitchFamily="34" charset="0"/>
              </a:defRPr>
            </a:lvl2pPr>
            <a:lvl3pPr>
              <a:lnSpc>
                <a:spcPct val="100000"/>
              </a:lnSpc>
              <a:defRPr sz="1650" b="0" i="0">
                <a:solidFill>
                  <a:srgbClr val="555C5F"/>
                </a:solidFill>
                <a:latin typeface="Arial" panose="020B0604020202020204" pitchFamily="34" charset="0"/>
              </a:defRPr>
            </a:lvl3pPr>
            <a:lvl4pPr>
              <a:lnSpc>
                <a:spcPct val="100000"/>
              </a:lnSpc>
              <a:defRPr sz="1350" b="0" i="0">
                <a:solidFill>
                  <a:srgbClr val="555C5F"/>
                </a:solidFill>
                <a:latin typeface="Arial" panose="020B0604020202020204" pitchFamily="34" charset="0"/>
              </a:defRPr>
            </a:lvl4pPr>
            <a:lvl5pPr>
              <a:lnSpc>
                <a:spcPct val="100000"/>
              </a:lnSpc>
              <a:defRPr sz="1200" b="0" i="0">
                <a:solidFill>
                  <a:srgbClr val="555C5F"/>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90212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1D322B-2FE6-4CBE-868F-87F52FC3570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23623930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tSchema_Lt-Title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0875" y="342901"/>
            <a:ext cx="10832156" cy="1036935"/>
          </a:xfrm>
        </p:spPr>
        <p:txBody>
          <a:bodyPr/>
          <a:lstStyle>
            <a:lvl1pPr>
              <a:defRPr sz="3749">
                <a:solidFill>
                  <a:srgbClr val="595959"/>
                </a:solidFill>
              </a:defRPr>
            </a:lvl1pPr>
          </a:lstStyle>
          <a:p>
            <a:r>
              <a:rPr lang="en-US" dirty="0"/>
              <a:t>&lt; Insert slide title &gt;</a:t>
            </a:r>
          </a:p>
        </p:txBody>
      </p:sp>
    </p:spTree>
    <p:extLst>
      <p:ext uri="{BB962C8B-B14F-4D97-AF65-F5344CB8AC3E}">
        <p14:creationId xmlns:p14="http://schemas.microsoft.com/office/powerpoint/2010/main" val="3483571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tSchema_Eyebrow-Feature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697" y="836909"/>
            <a:ext cx="10876730" cy="542927"/>
          </a:xfrm>
        </p:spPr>
        <p:txBody>
          <a:bodyPr/>
          <a:lstStyle>
            <a:lvl1pPr>
              <a:defRPr sz="3749">
                <a:solidFill>
                  <a:srgbClr val="595959"/>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2" y="494734"/>
            <a:ext cx="10591703"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4" name="Text Placeholder 13">
            <a:extLst>
              <a:ext uri="{FF2B5EF4-FFF2-40B4-BE49-F238E27FC236}">
                <a16:creationId xmlns:a16="http://schemas.microsoft.com/office/drawing/2014/main" id="{7BF48EDD-5939-EC42-9DC0-D0E9D128DE61}"/>
              </a:ext>
            </a:extLst>
          </p:cNvPr>
          <p:cNvSpPr>
            <a:spLocks noGrp="1"/>
          </p:cNvSpPr>
          <p:nvPr>
            <p:ph type="body" sz="quarter" idx="13" hasCustomPrompt="1"/>
          </p:nvPr>
        </p:nvSpPr>
        <p:spPr>
          <a:xfrm>
            <a:off x="629698" y="1947445"/>
            <a:ext cx="3156039" cy="3620690"/>
          </a:xfrm>
        </p:spPr>
        <p:txBody>
          <a:bodyPr tIns="0" bIns="0"/>
          <a:lstStyle>
            <a:lvl1pPr marL="0" indent="0">
              <a:spcBef>
                <a:spcPts val="0"/>
              </a:spcBef>
              <a:spcAft>
                <a:spcPts val="675"/>
              </a:spcAft>
              <a:buNone/>
              <a:defRPr lang="en-US" sz="1800" b="1" i="0" kern="1200" spc="225" smtClean="0">
                <a:solidFill>
                  <a:srgbClr val="D5000E"/>
                </a:solidFill>
                <a:latin typeface="Arial" panose="020B0604020202020204" pitchFamily="34" charset="0"/>
                <a:ea typeface="ＭＳ Ｐゴシック" charset="-128"/>
                <a:cs typeface="ＭＳ Ｐゴシック" charset="-128"/>
              </a:defRPr>
            </a:lvl1pPr>
            <a:lvl2pPr marL="263051" indent="-255910">
              <a:spcBef>
                <a:spcPts val="1350"/>
              </a:spcBef>
              <a:spcAft>
                <a:spcPts val="0"/>
              </a:spcAft>
              <a:buSzPct val="120000"/>
              <a:buFontTx/>
              <a:buBlip>
                <a:blip r:embed="rId3"/>
              </a:buBlip>
              <a:tabLst/>
              <a:defRPr lang="en-US" sz="1500" b="0" i="0" kern="1200" spc="-37" dirty="0" smtClean="0">
                <a:solidFill>
                  <a:srgbClr val="3A3A38"/>
                </a:solidFill>
                <a:latin typeface="Arial" panose="020B0604020202020204" pitchFamily="34" charset="0"/>
                <a:ea typeface="Calibri" panose="020F0502020204030204" pitchFamily="34" charset="0"/>
                <a:cs typeface="Arial" panose="020B0604020202020204" pitchFamily="34" charset="0"/>
              </a:defRPr>
            </a:lvl2pPr>
            <a:lvl3pPr marL="415407" indent="-158307">
              <a:spcBef>
                <a:spcPts val="450"/>
              </a:spcBef>
              <a:spcAft>
                <a:spcPts val="0"/>
              </a:spcAft>
              <a:tabLst/>
              <a:defRPr sz="1200" baseline="0">
                <a:solidFill>
                  <a:srgbClr val="3A3A38"/>
                </a:solidFill>
              </a:defRPr>
            </a:lvl3pPr>
            <a:lvl4pPr>
              <a:defRPr>
                <a:solidFill>
                  <a:srgbClr val="3A3A38"/>
                </a:solidFill>
              </a:defRPr>
            </a:lvl4pPr>
            <a:lvl5pPr>
              <a:defRPr>
                <a:solidFill>
                  <a:srgbClr val="3A3A38"/>
                </a:solidFill>
              </a:defRPr>
            </a:lvl5pPr>
          </a:lstStyle>
          <a:p>
            <a:pPr lvl="0"/>
            <a:r>
              <a:rPr lang="en-US" dirty="0"/>
              <a:t>EDIT MASTER TEXT STYLES</a:t>
            </a:r>
          </a:p>
          <a:p>
            <a:pPr lvl="1"/>
            <a:r>
              <a:rPr lang="en-US" dirty="0"/>
              <a:t>Second level</a:t>
            </a:r>
          </a:p>
          <a:p>
            <a:pPr lvl="2"/>
            <a:r>
              <a:rPr lang="en-US" dirty="0"/>
              <a:t>Third level</a:t>
            </a:r>
          </a:p>
        </p:txBody>
      </p:sp>
      <p:sp>
        <p:nvSpPr>
          <p:cNvPr id="15" name="Text Placeholder 13">
            <a:extLst>
              <a:ext uri="{FF2B5EF4-FFF2-40B4-BE49-F238E27FC236}">
                <a16:creationId xmlns:a16="http://schemas.microsoft.com/office/drawing/2014/main" id="{9F41A5D2-CFDC-CE4E-BD39-C9F592B19EE3}"/>
              </a:ext>
            </a:extLst>
          </p:cNvPr>
          <p:cNvSpPr>
            <a:spLocks noGrp="1"/>
          </p:cNvSpPr>
          <p:nvPr>
            <p:ph type="body" sz="quarter" idx="14" hasCustomPrompt="1"/>
          </p:nvPr>
        </p:nvSpPr>
        <p:spPr>
          <a:xfrm>
            <a:off x="4485201" y="1947445"/>
            <a:ext cx="3156039" cy="3620690"/>
          </a:xfrm>
        </p:spPr>
        <p:txBody>
          <a:bodyPr tIns="0" bIns="0"/>
          <a:lstStyle>
            <a:lvl1pPr marL="0" indent="0">
              <a:spcBef>
                <a:spcPts val="0"/>
              </a:spcBef>
              <a:spcAft>
                <a:spcPts val="675"/>
              </a:spcAft>
              <a:buNone/>
              <a:defRPr lang="en-US" sz="1800" b="1" i="0" kern="1200" spc="225" smtClean="0">
                <a:solidFill>
                  <a:srgbClr val="D5000E"/>
                </a:solidFill>
                <a:latin typeface="Arial" panose="020B0604020202020204" pitchFamily="34" charset="0"/>
                <a:ea typeface="ＭＳ Ｐゴシック" charset="-128"/>
                <a:cs typeface="ＭＳ Ｐゴシック" charset="-128"/>
              </a:defRPr>
            </a:lvl1pPr>
            <a:lvl2pPr marL="263051" indent="-255910">
              <a:spcBef>
                <a:spcPts val="1350"/>
              </a:spcBef>
              <a:spcAft>
                <a:spcPts val="0"/>
              </a:spcAft>
              <a:buSzPct val="120000"/>
              <a:buFontTx/>
              <a:buBlip>
                <a:blip r:embed="rId3"/>
              </a:buBlip>
              <a:tabLst/>
              <a:defRPr lang="en-US" sz="1500" b="0" i="0" kern="1200" spc="-37" dirty="0" smtClean="0">
                <a:solidFill>
                  <a:srgbClr val="3A3A38"/>
                </a:solidFill>
                <a:latin typeface="Arial" panose="020B0604020202020204" pitchFamily="34" charset="0"/>
                <a:ea typeface="Calibri" panose="020F0502020204030204" pitchFamily="34" charset="0"/>
                <a:cs typeface="Arial" panose="020B0604020202020204" pitchFamily="34" charset="0"/>
              </a:defRPr>
            </a:lvl2pPr>
            <a:lvl3pPr marL="415407" indent="-158307">
              <a:spcBef>
                <a:spcPts val="450"/>
              </a:spcBef>
              <a:spcAft>
                <a:spcPts val="0"/>
              </a:spcAft>
              <a:tabLst/>
              <a:defRPr sz="1200" baseline="0">
                <a:solidFill>
                  <a:srgbClr val="3A3A38"/>
                </a:solidFill>
              </a:defRPr>
            </a:lvl3pPr>
            <a:lvl4pPr>
              <a:defRPr>
                <a:solidFill>
                  <a:srgbClr val="3A3A38"/>
                </a:solidFill>
              </a:defRPr>
            </a:lvl4pPr>
            <a:lvl5pPr>
              <a:defRPr>
                <a:solidFill>
                  <a:srgbClr val="3A3A38"/>
                </a:solidFill>
              </a:defRPr>
            </a:lvl5pPr>
          </a:lstStyle>
          <a:p>
            <a:pPr lvl="0"/>
            <a:r>
              <a:rPr lang="en-US" dirty="0"/>
              <a:t>EDIT MASTER TEXT STYLES</a:t>
            </a:r>
          </a:p>
          <a:p>
            <a:pPr lvl="1"/>
            <a:r>
              <a:rPr lang="en-US" dirty="0"/>
              <a:t>Second level</a:t>
            </a:r>
          </a:p>
          <a:p>
            <a:pPr lvl="2"/>
            <a:r>
              <a:rPr lang="en-US" dirty="0"/>
              <a:t>Third level</a:t>
            </a:r>
          </a:p>
        </p:txBody>
      </p:sp>
      <p:sp>
        <p:nvSpPr>
          <p:cNvPr id="16" name="Text Placeholder 13">
            <a:extLst>
              <a:ext uri="{FF2B5EF4-FFF2-40B4-BE49-F238E27FC236}">
                <a16:creationId xmlns:a16="http://schemas.microsoft.com/office/drawing/2014/main" id="{EA939746-9A9F-8845-BDD3-A586D76D2334}"/>
              </a:ext>
            </a:extLst>
          </p:cNvPr>
          <p:cNvSpPr>
            <a:spLocks noGrp="1"/>
          </p:cNvSpPr>
          <p:nvPr>
            <p:ph type="body" sz="quarter" idx="15" hasCustomPrompt="1"/>
          </p:nvPr>
        </p:nvSpPr>
        <p:spPr>
          <a:xfrm>
            <a:off x="8340705" y="1947445"/>
            <a:ext cx="3156039" cy="3620690"/>
          </a:xfrm>
        </p:spPr>
        <p:txBody>
          <a:bodyPr tIns="0" bIns="0"/>
          <a:lstStyle>
            <a:lvl1pPr marL="0" indent="0">
              <a:spcBef>
                <a:spcPts val="0"/>
              </a:spcBef>
              <a:spcAft>
                <a:spcPts val="675"/>
              </a:spcAft>
              <a:buNone/>
              <a:defRPr lang="en-US" sz="1800" b="1" i="0" kern="1200" spc="225" smtClean="0">
                <a:solidFill>
                  <a:srgbClr val="D5000E"/>
                </a:solidFill>
                <a:latin typeface="Arial" panose="020B0604020202020204" pitchFamily="34" charset="0"/>
                <a:ea typeface="ＭＳ Ｐゴシック" charset="-128"/>
                <a:cs typeface="ＭＳ Ｐゴシック" charset="-128"/>
              </a:defRPr>
            </a:lvl1pPr>
            <a:lvl2pPr marL="263051" indent="-255910">
              <a:spcBef>
                <a:spcPts val="1350"/>
              </a:spcBef>
              <a:spcAft>
                <a:spcPts val="0"/>
              </a:spcAft>
              <a:buSzPct val="120000"/>
              <a:buFontTx/>
              <a:buBlip>
                <a:blip r:embed="rId3"/>
              </a:buBlip>
              <a:tabLst/>
              <a:defRPr lang="en-US" sz="1500" b="0" i="0" kern="1200" spc="-37" dirty="0" smtClean="0">
                <a:solidFill>
                  <a:srgbClr val="3A3A38"/>
                </a:solidFill>
                <a:latin typeface="Arial" panose="020B0604020202020204" pitchFamily="34" charset="0"/>
                <a:ea typeface="Calibri" panose="020F0502020204030204" pitchFamily="34" charset="0"/>
                <a:cs typeface="Arial" panose="020B0604020202020204" pitchFamily="34" charset="0"/>
              </a:defRPr>
            </a:lvl2pPr>
            <a:lvl3pPr marL="415407" indent="-158307">
              <a:spcBef>
                <a:spcPts val="450"/>
              </a:spcBef>
              <a:spcAft>
                <a:spcPts val="0"/>
              </a:spcAft>
              <a:tabLst/>
              <a:defRPr sz="1200" baseline="0">
                <a:solidFill>
                  <a:srgbClr val="3A3A38"/>
                </a:solidFill>
              </a:defRPr>
            </a:lvl3pPr>
            <a:lvl4pPr>
              <a:defRPr>
                <a:solidFill>
                  <a:srgbClr val="3A3A38"/>
                </a:solidFill>
              </a:defRPr>
            </a:lvl4pPr>
            <a:lvl5pPr>
              <a:defRPr>
                <a:solidFill>
                  <a:srgbClr val="3A3A38"/>
                </a:solidFill>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367302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tSchema_Eyebrow-iPhoneProduc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6C7BC2B-82F2-A24B-8D20-8E8AEA4894BF}"/>
              </a:ext>
            </a:extLst>
          </p:cNvPr>
          <p:cNvSpPr>
            <a:spLocks noGrp="1"/>
          </p:cNvSpPr>
          <p:nvPr>
            <p:ph type="body" sz="quarter" idx="13" hasCustomPrompt="1"/>
          </p:nvPr>
        </p:nvSpPr>
        <p:spPr>
          <a:xfrm>
            <a:off x="646841" y="2088261"/>
            <a:ext cx="3815580" cy="2107500"/>
          </a:xfrm>
        </p:spPr>
        <p:txBody>
          <a:bodyPr tIns="0" bIns="0">
            <a:spAutoFit/>
          </a:bodyPr>
          <a:lstStyle>
            <a:lvl1pPr marL="0" indent="0">
              <a:lnSpc>
                <a:spcPct val="95000"/>
              </a:lnSpc>
              <a:spcBef>
                <a:spcPts val="900"/>
              </a:spcBef>
              <a:spcAft>
                <a:spcPts val="1800"/>
              </a:spcAft>
              <a:buNone/>
              <a:defRPr lang="en-US" sz="1950" b="1" i="0" kern="1200" spc="225" smtClean="0">
                <a:solidFill>
                  <a:srgbClr val="D5000E"/>
                </a:solidFill>
                <a:latin typeface="Arial" panose="020B0604020202020204" pitchFamily="34" charset="0"/>
                <a:ea typeface="Arial" charset="0"/>
                <a:cs typeface="Arial" charset="0"/>
              </a:defRPr>
            </a:lvl1pPr>
            <a:lvl2pPr marL="8333" indent="0">
              <a:lnSpc>
                <a:spcPct val="95000"/>
              </a:lnSpc>
              <a:spcBef>
                <a:spcPts val="900"/>
              </a:spcBef>
              <a:spcAft>
                <a:spcPts val="1350"/>
              </a:spcAft>
              <a:buNone/>
              <a:tabLst/>
              <a:defRPr lang="en-US" sz="1950" b="0" i="0" kern="1200" dirty="0" smtClean="0">
                <a:solidFill>
                  <a:srgbClr val="E5E5E5">
                    <a:lumMod val="25000"/>
                  </a:srgbClr>
                </a:solidFill>
                <a:latin typeface="Arial" panose="020B0604020202020204" pitchFamily="34" charset="0"/>
                <a:ea typeface="Arial" charset="0"/>
                <a:cs typeface="Arial" charset="0"/>
              </a:defRPr>
            </a:lvl2pPr>
            <a:lvl3pPr marL="8333" indent="0">
              <a:lnSpc>
                <a:spcPct val="100000"/>
              </a:lnSpc>
              <a:spcBef>
                <a:spcPts val="900"/>
              </a:spcBef>
              <a:spcAft>
                <a:spcPts val="900"/>
              </a:spcAft>
              <a:buFont typeface="Wingdings" pitchFamily="2" charset="2"/>
              <a:buNone/>
              <a:tabLst/>
              <a:defRPr lang="en-US" sz="1350" b="0" i="0" kern="1200" spc="-37" dirty="0" smtClean="0">
                <a:solidFill>
                  <a:srgbClr val="E5E5E5">
                    <a:lumMod val="25000"/>
                  </a:srgbClr>
                </a:solidFill>
                <a:latin typeface="Arial" panose="020B0604020202020204" pitchFamily="34" charset="0"/>
                <a:ea typeface="Arial" charset="0"/>
                <a:cs typeface="Arial" charset="0"/>
              </a:defRPr>
            </a:lvl3pPr>
            <a:lvl4pPr marL="177352" indent="-169019">
              <a:spcBef>
                <a:spcPts val="675"/>
              </a:spcBef>
              <a:spcAft>
                <a:spcPts val="0"/>
              </a:spcAft>
              <a:buClr>
                <a:srgbClr val="D3091C"/>
              </a:buClr>
              <a:buFont typeface="Wingdings" pitchFamily="2" charset="2"/>
              <a:buChar char="§"/>
              <a:defRPr sz="1350">
                <a:solidFill>
                  <a:srgbClr val="4B5254"/>
                </a:solidFill>
              </a:defRPr>
            </a:lvl4pPr>
            <a:lvl5pPr>
              <a:defRPr sz="1350"/>
            </a:lvl5pPr>
          </a:lstStyle>
          <a:p>
            <a:pPr lvl="0"/>
            <a:r>
              <a:rPr lang="en-US" dirty="0"/>
              <a:t>&lt; INSERT HEADLINE OR PRODUCT STATEMENT &gt;</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629698" y="836909"/>
            <a:ext cx="6201918" cy="542927"/>
          </a:xfrm>
        </p:spPr>
        <p:txBody>
          <a:bodyPr/>
          <a:lstStyle>
            <a:lvl1pPr>
              <a:defRPr sz="3749">
                <a:solidFill>
                  <a:srgbClr val="595959"/>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1" y="494734"/>
            <a:ext cx="5926574"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pic>
        <p:nvPicPr>
          <p:cNvPr id="8" name="Picture 7">
            <a:extLst>
              <a:ext uri="{FF2B5EF4-FFF2-40B4-BE49-F238E27FC236}">
                <a16:creationId xmlns:a16="http://schemas.microsoft.com/office/drawing/2014/main" id="{E3B6D32C-6629-2A4C-8636-8D16D0DE2C6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070028" y="367259"/>
            <a:ext cx="2921930" cy="6039555"/>
          </a:xfrm>
          <a:prstGeom prst="rect">
            <a:avLst/>
          </a:prstGeom>
        </p:spPr>
      </p:pic>
      <p:sp>
        <p:nvSpPr>
          <p:cNvPr id="9" name="Picture Placeholder 11">
            <a:extLst>
              <a:ext uri="{FF2B5EF4-FFF2-40B4-BE49-F238E27FC236}">
                <a16:creationId xmlns:a16="http://schemas.microsoft.com/office/drawing/2014/main" id="{C5048875-E124-894B-81DE-17287BB65B76}"/>
              </a:ext>
            </a:extLst>
          </p:cNvPr>
          <p:cNvSpPr>
            <a:spLocks noGrp="1" noChangeAspect="1"/>
          </p:cNvSpPr>
          <p:nvPr>
            <p:ph type="pic" sz="quarter" idx="14" hasCustomPrompt="1"/>
          </p:nvPr>
        </p:nvSpPr>
        <p:spPr>
          <a:xfrm>
            <a:off x="7261914" y="1045663"/>
            <a:ext cx="2555075" cy="4532083"/>
          </a:xfrm>
          <a:prstGeom prst="roundRect">
            <a:avLst>
              <a:gd name="adj" fmla="val 1008"/>
            </a:avLst>
          </a:prstGeom>
          <a:solidFill>
            <a:srgbClr val="EBEBEB"/>
          </a:solidFill>
        </p:spPr>
        <p:txBody>
          <a:bodyPr anchor="ctr"/>
          <a:lstStyle>
            <a:lvl1pPr marL="0" indent="0" algn="ctr">
              <a:buNone/>
              <a:defRPr sz="1500"/>
            </a:lvl1pPr>
          </a:lstStyle>
          <a:p>
            <a:r>
              <a:rPr lang="en-US" dirty="0"/>
              <a:t>&lt; insert product screen &gt;</a:t>
            </a:r>
          </a:p>
        </p:txBody>
      </p:sp>
    </p:spTree>
    <p:extLst>
      <p:ext uri="{BB962C8B-B14F-4D97-AF65-F5344CB8AC3E}">
        <p14:creationId xmlns:p14="http://schemas.microsoft.com/office/powerpoint/2010/main" val="23849511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tSchema_Eyebrow-iPadProduc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46CF2B4-B2FA-8345-98BF-67F31A6ABAA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516404" y="571501"/>
            <a:ext cx="4025613" cy="5765133"/>
          </a:xfrm>
          <a:prstGeom prst="rect">
            <a:avLst/>
          </a:prstGeom>
        </p:spPr>
      </p:pic>
      <p:sp>
        <p:nvSpPr>
          <p:cNvPr id="10" name="Text Placeholder 9">
            <a:extLst>
              <a:ext uri="{FF2B5EF4-FFF2-40B4-BE49-F238E27FC236}">
                <a16:creationId xmlns:a16="http://schemas.microsoft.com/office/drawing/2014/main" id="{56C7BC2B-82F2-A24B-8D20-8E8AEA4894BF}"/>
              </a:ext>
            </a:extLst>
          </p:cNvPr>
          <p:cNvSpPr>
            <a:spLocks noGrp="1"/>
          </p:cNvSpPr>
          <p:nvPr>
            <p:ph type="body" sz="quarter" idx="13" hasCustomPrompt="1"/>
          </p:nvPr>
        </p:nvSpPr>
        <p:spPr>
          <a:xfrm>
            <a:off x="646841" y="2088261"/>
            <a:ext cx="3815580" cy="2107500"/>
          </a:xfrm>
        </p:spPr>
        <p:txBody>
          <a:bodyPr tIns="0" bIns="0">
            <a:spAutoFit/>
          </a:bodyPr>
          <a:lstStyle>
            <a:lvl1pPr marL="0" indent="0">
              <a:lnSpc>
                <a:spcPct val="95000"/>
              </a:lnSpc>
              <a:spcBef>
                <a:spcPts val="900"/>
              </a:spcBef>
              <a:spcAft>
                <a:spcPts val="1800"/>
              </a:spcAft>
              <a:buNone/>
              <a:defRPr lang="en-US" sz="1950" b="1" i="0" kern="1200" spc="225" smtClean="0">
                <a:solidFill>
                  <a:srgbClr val="D5000E"/>
                </a:solidFill>
                <a:latin typeface="Arial" panose="020B0604020202020204" pitchFamily="34" charset="0"/>
                <a:ea typeface="Arial" charset="0"/>
                <a:cs typeface="Arial" charset="0"/>
              </a:defRPr>
            </a:lvl1pPr>
            <a:lvl2pPr marL="8333" indent="0">
              <a:lnSpc>
                <a:spcPct val="95000"/>
              </a:lnSpc>
              <a:spcBef>
                <a:spcPts val="900"/>
              </a:spcBef>
              <a:spcAft>
                <a:spcPts val="1350"/>
              </a:spcAft>
              <a:buNone/>
              <a:tabLst/>
              <a:defRPr lang="en-US" sz="1950" b="0" i="0" kern="1200" dirty="0" smtClean="0">
                <a:solidFill>
                  <a:srgbClr val="E5E5E5">
                    <a:lumMod val="25000"/>
                  </a:srgbClr>
                </a:solidFill>
                <a:latin typeface="Arial" panose="020B0604020202020204" pitchFamily="34" charset="0"/>
                <a:ea typeface="Arial" charset="0"/>
                <a:cs typeface="Arial" charset="0"/>
              </a:defRPr>
            </a:lvl2pPr>
            <a:lvl3pPr marL="8333" indent="0">
              <a:lnSpc>
                <a:spcPct val="100000"/>
              </a:lnSpc>
              <a:spcBef>
                <a:spcPts val="900"/>
              </a:spcBef>
              <a:spcAft>
                <a:spcPts val="900"/>
              </a:spcAft>
              <a:buFont typeface="Wingdings" pitchFamily="2" charset="2"/>
              <a:buNone/>
              <a:tabLst/>
              <a:defRPr lang="en-US" sz="1350" b="0" i="0" kern="1200" spc="-37" dirty="0" smtClean="0">
                <a:solidFill>
                  <a:srgbClr val="E5E5E5">
                    <a:lumMod val="25000"/>
                  </a:srgbClr>
                </a:solidFill>
                <a:latin typeface="Arial" panose="020B0604020202020204" pitchFamily="34" charset="0"/>
                <a:ea typeface="Arial" charset="0"/>
                <a:cs typeface="Arial" charset="0"/>
              </a:defRPr>
            </a:lvl3pPr>
            <a:lvl4pPr marL="177352" indent="-169019">
              <a:spcBef>
                <a:spcPts val="675"/>
              </a:spcBef>
              <a:spcAft>
                <a:spcPts val="0"/>
              </a:spcAft>
              <a:buClr>
                <a:srgbClr val="D3091C"/>
              </a:buClr>
              <a:buFont typeface="Wingdings" pitchFamily="2" charset="2"/>
              <a:buChar char="§"/>
              <a:defRPr sz="1350">
                <a:solidFill>
                  <a:srgbClr val="4B5254"/>
                </a:solidFill>
              </a:defRPr>
            </a:lvl4pPr>
            <a:lvl5pPr>
              <a:defRPr sz="1350"/>
            </a:lvl5pPr>
          </a:lstStyle>
          <a:p>
            <a:pPr lvl="0"/>
            <a:r>
              <a:rPr lang="en-US" dirty="0"/>
              <a:t>&lt; INSERT HEADLINE OR PRODUCT STATEMENT &gt;</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629698" y="836909"/>
            <a:ext cx="5551543" cy="542927"/>
          </a:xfrm>
        </p:spPr>
        <p:txBody>
          <a:bodyPr/>
          <a:lstStyle>
            <a:lvl1pPr>
              <a:defRPr sz="3749">
                <a:solidFill>
                  <a:srgbClr val="595959"/>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1" y="494734"/>
            <a:ext cx="5276200"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2" name="Picture Placeholder 11">
            <a:extLst>
              <a:ext uri="{FF2B5EF4-FFF2-40B4-BE49-F238E27FC236}">
                <a16:creationId xmlns:a16="http://schemas.microsoft.com/office/drawing/2014/main" id="{918EC858-89C7-F843-BE4F-BDCDBBB972BF}"/>
              </a:ext>
            </a:extLst>
          </p:cNvPr>
          <p:cNvSpPr>
            <a:spLocks noGrp="1"/>
          </p:cNvSpPr>
          <p:nvPr>
            <p:ph type="pic" sz="quarter" idx="14" hasCustomPrompt="1"/>
          </p:nvPr>
        </p:nvSpPr>
        <p:spPr>
          <a:xfrm>
            <a:off x="6775931" y="1082842"/>
            <a:ext cx="3504096" cy="4670298"/>
          </a:xfrm>
          <a:prstGeom prst="roundRect">
            <a:avLst>
              <a:gd name="adj" fmla="val 374"/>
            </a:avLst>
          </a:prstGeom>
          <a:solidFill>
            <a:srgbClr val="EBEBEB"/>
          </a:solidFill>
        </p:spPr>
        <p:txBody>
          <a:bodyPr anchor="ctr"/>
          <a:lstStyle>
            <a:lvl1pPr marL="0" indent="0" algn="ctr">
              <a:buNone/>
              <a:defRPr sz="1500"/>
            </a:lvl1pPr>
          </a:lstStyle>
          <a:p>
            <a:r>
              <a:rPr lang="en-US" dirty="0"/>
              <a:t>&lt; insert product screen &gt;</a:t>
            </a:r>
          </a:p>
        </p:txBody>
      </p:sp>
    </p:spTree>
    <p:extLst>
      <p:ext uri="{BB962C8B-B14F-4D97-AF65-F5344CB8AC3E}">
        <p14:creationId xmlns:p14="http://schemas.microsoft.com/office/powerpoint/2010/main" val="9044319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tSchema_Eyebrow-LaptopProduc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D473D9-0045-DE42-8FA4-69486AB11223}"/>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802636" y="1739575"/>
            <a:ext cx="6759894" cy="3954925"/>
          </a:xfrm>
          <a:prstGeom prst="rect">
            <a:avLst/>
          </a:prstGeom>
        </p:spPr>
      </p:pic>
      <p:sp>
        <p:nvSpPr>
          <p:cNvPr id="10" name="Text Placeholder 9">
            <a:extLst>
              <a:ext uri="{FF2B5EF4-FFF2-40B4-BE49-F238E27FC236}">
                <a16:creationId xmlns:a16="http://schemas.microsoft.com/office/drawing/2014/main" id="{56C7BC2B-82F2-A24B-8D20-8E8AEA4894BF}"/>
              </a:ext>
            </a:extLst>
          </p:cNvPr>
          <p:cNvSpPr>
            <a:spLocks noGrp="1"/>
          </p:cNvSpPr>
          <p:nvPr>
            <p:ph type="body" sz="quarter" idx="13" hasCustomPrompt="1"/>
          </p:nvPr>
        </p:nvSpPr>
        <p:spPr>
          <a:xfrm>
            <a:off x="646841" y="2091690"/>
            <a:ext cx="3815580" cy="2107500"/>
          </a:xfrm>
        </p:spPr>
        <p:txBody>
          <a:bodyPr tIns="0" bIns="0">
            <a:spAutoFit/>
          </a:bodyPr>
          <a:lstStyle>
            <a:lvl1pPr marL="0" indent="0">
              <a:lnSpc>
                <a:spcPct val="95000"/>
              </a:lnSpc>
              <a:spcBef>
                <a:spcPts val="900"/>
              </a:spcBef>
              <a:spcAft>
                <a:spcPts val="1800"/>
              </a:spcAft>
              <a:buNone/>
              <a:defRPr lang="en-US" sz="1950" b="1" i="0" kern="1200" spc="225" smtClean="0">
                <a:solidFill>
                  <a:srgbClr val="D5000E"/>
                </a:solidFill>
                <a:latin typeface="Arial" panose="020B0604020202020204" pitchFamily="34" charset="0"/>
                <a:ea typeface="Arial" charset="0"/>
                <a:cs typeface="Arial" charset="0"/>
              </a:defRPr>
            </a:lvl1pPr>
            <a:lvl2pPr marL="8333" indent="0">
              <a:lnSpc>
                <a:spcPct val="95000"/>
              </a:lnSpc>
              <a:spcBef>
                <a:spcPts val="900"/>
              </a:spcBef>
              <a:spcAft>
                <a:spcPts val="1350"/>
              </a:spcAft>
              <a:buNone/>
              <a:tabLst/>
              <a:defRPr lang="en-US" sz="1950" b="0" i="0" kern="1200" dirty="0" smtClean="0">
                <a:solidFill>
                  <a:srgbClr val="E5E5E5">
                    <a:lumMod val="25000"/>
                  </a:srgbClr>
                </a:solidFill>
                <a:latin typeface="Arial" panose="020B0604020202020204" pitchFamily="34" charset="0"/>
                <a:ea typeface="Arial" charset="0"/>
                <a:cs typeface="Arial" charset="0"/>
              </a:defRPr>
            </a:lvl2pPr>
            <a:lvl3pPr marL="8333" indent="0">
              <a:lnSpc>
                <a:spcPct val="100000"/>
              </a:lnSpc>
              <a:spcBef>
                <a:spcPts val="900"/>
              </a:spcBef>
              <a:spcAft>
                <a:spcPts val="900"/>
              </a:spcAft>
              <a:buFont typeface="Wingdings" pitchFamily="2" charset="2"/>
              <a:buNone/>
              <a:tabLst/>
              <a:defRPr lang="en-US" sz="1350" b="0" i="0" kern="1200" spc="-37" dirty="0" smtClean="0">
                <a:solidFill>
                  <a:srgbClr val="E5E5E5">
                    <a:lumMod val="25000"/>
                  </a:srgbClr>
                </a:solidFill>
                <a:latin typeface="Arial" panose="020B0604020202020204" pitchFamily="34" charset="0"/>
                <a:ea typeface="Arial" charset="0"/>
                <a:cs typeface="Arial" charset="0"/>
              </a:defRPr>
            </a:lvl3pPr>
            <a:lvl4pPr marL="177352" indent="-169019">
              <a:spcBef>
                <a:spcPts val="675"/>
              </a:spcBef>
              <a:spcAft>
                <a:spcPts val="0"/>
              </a:spcAft>
              <a:buClr>
                <a:srgbClr val="D3091C"/>
              </a:buClr>
              <a:buFont typeface="Wingdings" pitchFamily="2" charset="2"/>
              <a:buChar char="§"/>
              <a:defRPr sz="1350">
                <a:solidFill>
                  <a:srgbClr val="4B5254"/>
                </a:solidFill>
              </a:defRPr>
            </a:lvl4pPr>
            <a:lvl5pPr>
              <a:defRPr sz="1350"/>
            </a:lvl5pPr>
          </a:lstStyle>
          <a:p>
            <a:pPr lvl="0"/>
            <a:r>
              <a:rPr lang="en-US" dirty="0"/>
              <a:t>&lt; INSERT HEADLINE OR PRODUCT STATEMENT &gt;</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629698" y="836909"/>
            <a:ext cx="5551543" cy="542927"/>
          </a:xfrm>
        </p:spPr>
        <p:txBody>
          <a:bodyPr/>
          <a:lstStyle>
            <a:lvl1pPr>
              <a:defRPr sz="3749">
                <a:solidFill>
                  <a:srgbClr val="595959"/>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1" y="494734"/>
            <a:ext cx="5276200"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2" name="Picture Placeholder 11">
            <a:extLst>
              <a:ext uri="{FF2B5EF4-FFF2-40B4-BE49-F238E27FC236}">
                <a16:creationId xmlns:a16="http://schemas.microsoft.com/office/drawing/2014/main" id="{918EC858-89C7-F843-BE4F-BDCDBBB972BF}"/>
              </a:ext>
            </a:extLst>
          </p:cNvPr>
          <p:cNvSpPr>
            <a:spLocks noGrp="1"/>
          </p:cNvSpPr>
          <p:nvPr>
            <p:ph type="pic" sz="quarter" idx="14" hasCustomPrompt="1"/>
          </p:nvPr>
        </p:nvSpPr>
        <p:spPr>
          <a:xfrm>
            <a:off x="5621776" y="1983260"/>
            <a:ext cx="5140671" cy="3225113"/>
          </a:xfrm>
          <a:prstGeom prst="rect">
            <a:avLst/>
          </a:prstGeom>
          <a:solidFill>
            <a:srgbClr val="EBEBEB"/>
          </a:solidFill>
          <a:effectLst>
            <a:innerShdw blurRad="38100">
              <a:prstClr val="black"/>
            </a:innerShdw>
          </a:effectLst>
        </p:spPr>
        <p:txBody>
          <a:bodyPr anchor="ctr"/>
          <a:lstStyle>
            <a:lvl1pPr marL="0" indent="0" algn="ctr">
              <a:buNone/>
              <a:defRPr sz="1500"/>
            </a:lvl1pPr>
          </a:lstStyle>
          <a:p>
            <a:r>
              <a:rPr lang="en-US" dirty="0"/>
              <a:t>&lt; insert product screen &gt;</a:t>
            </a:r>
          </a:p>
        </p:txBody>
      </p:sp>
    </p:spTree>
    <p:extLst>
      <p:ext uri="{BB962C8B-B14F-4D97-AF65-F5344CB8AC3E}">
        <p14:creationId xmlns:p14="http://schemas.microsoft.com/office/powerpoint/2010/main" val="3392327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LtSchema_Eyebrow-Stats">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6A4C95D-1977-ED49-96C3-2AE16181A28F}"/>
              </a:ext>
            </a:extLst>
          </p:cNvPr>
          <p:cNvSpPr>
            <a:spLocks noGrp="1"/>
          </p:cNvSpPr>
          <p:nvPr>
            <p:ph type="pic" sz="quarter" idx="13" hasCustomPrompt="1"/>
          </p:nvPr>
        </p:nvSpPr>
        <p:spPr>
          <a:xfrm>
            <a:off x="9126774" y="0"/>
            <a:ext cx="3065227" cy="6858000"/>
          </a:xfrm>
        </p:spPr>
        <p:txBody>
          <a:bodyPr anchor="ctr"/>
          <a:lstStyle>
            <a:lvl1pPr marL="0" indent="0" algn="ctr">
              <a:buNone/>
              <a:defRPr sz="1800"/>
            </a:lvl1pPr>
          </a:lstStyle>
          <a:p>
            <a:r>
              <a:rPr lang="en-US" dirty="0"/>
              <a:t>&lt; Insert relevant</a:t>
            </a:r>
            <a:br>
              <a:rPr lang="en-US" dirty="0"/>
            </a:br>
            <a:r>
              <a:rPr lang="en-US" dirty="0"/>
              <a:t>image here &gt;</a:t>
            </a:r>
          </a:p>
        </p:txBody>
      </p:sp>
      <p:sp>
        <p:nvSpPr>
          <p:cNvPr id="2" name="Title 1"/>
          <p:cNvSpPr>
            <a:spLocks noGrp="1"/>
          </p:cNvSpPr>
          <p:nvPr>
            <p:ph type="title" hasCustomPrompt="1"/>
          </p:nvPr>
        </p:nvSpPr>
        <p:spPr>
          <a:xfrm>
            <a:off x="629697" y="836909"/>
            <a:ext cx="7923920" cy="542927"/>
          </a:xfrm>
        </p:spPr>
        <p:txBody>
          <a:bodyPr/>
          <a:lstStyle>
            <a:lvl1pPr>
              <a:defRPr sz="3749">
                <a:solidFill>
                  <a:srgbClr val="595959"/>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845040" y="494734"/>
            <a:ext cx="7708579"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3" name="Text Placeholder 12">
            <a:extLst>
              <a:ext uri="{FF2B5EF4-FFF2-40B4-BE49-F238E27FC236}">
                <a16:creationId xmlns:a16="http://schemas.microsoft.com/office/drawing/2014/main" id="{DAE4FFEA-0C4A-1A47-BB1C-B8A9D73397E9}"/>
              </a:ext>
            </a:extLst>
          </p:cNvPr>
          <p:cNvSpPr>
            <a:spLocks noGrp="1"/>
          </p:cNvSpPr>
          <p:nvPr>
            <p:ph type="body" sz="quarter" idx="14" hasCustomPrompt="1"/>
          </p:nvPr>
        </p:nvSpPr>
        <p:spPr>
          <a:xfrm>
            <a:off x="629698" y="1912137"/>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4" name="Text Placeholder 12">
            <a:extLst>
              <a:ext uri="{FF2B5EF4-FFF2-40B4-BE49-F238E27FC236}">
                <a16:creationId xmlns:a16="http://schemas.microsoft.com/office/drawing/2014/main" id="{77DFE8E9-20A1-DC42-B139-64EB7B4C57BB}"/>
              </a:ext>
            </a:extLst>
          </p:cNvPr>
          <p:cNvSpPr>
            <a:spLocks noGrp="1"/>
          </p:cNvSpPr>
          <p:nvPr>
            <p:ph type="body" sz="quarter" idx="15" hasCustomPrompt="1"/>
          </p:nvPr>
        </p:nvSpPr>
        <p:spPr>
          <a:xfrm>
            <a:off x="629698" y="3478356"/>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5" name="Text Placeholder 12">
            <a:extLst>
              <a:ext uri="{FF2B5EF4-FFF2-40B4-BE49-F238E27FC236}">
                <a16:creationId xmlns:a16="http://schemas.microsoft.com/office/drawing/2014/main" id="{F42BFD19-9991-0949-81D6-B4EA751F6924}"/>
              </a:ext>
            </a:extLst>
          </p:cNvPr>
          <p:cNvSpPr>
            <a:spLocks noGrp="1"/>
          </p:cNvSpPr>
          <p:nvPr>
            <p:ph type="body" sz="quarter" idx="16" hasCustomPrompt="1"/>
          </p:nvPr>
        </p:nvSpPr>
        <p:spPr>
          <a:xfrm>
            <a:off x="629698" y="5044575"/>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6" name="Text Placeholder 12">
            <a:extLst>
              <a:ext uri="{FF2B5EF4-FFF2-40B4-BE49-F238E27FC236}">
                <a16:creationId xmlns:a16="http://schemas.microsoft.com/office/drawing/2014/main" id="{FFC93D8C-CE87-1840-9DE9-98929F451A34}"/>
              </a:ext>
            </a:extLst>
          </p:cNvPr>
          <p:cNvSpPr>
            <a:spLocks noGrp="1"/>
          </p:cNvSpPr>
          <p:nvPr>
            <p:ph type="body" sz="quarter" idx="17" hasCustomPrompt="1"/>
          </p:nvPr>
        </p:nvSpPr>
        <p:spPr>
          <a:xfrm>
            <a:off x="2667496" y="1912137"/>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7" name="Text Placeholder 12">
            <a:extLst>
              <a:ext uri="{FF2B5EF4-FFF2-40B4-BE49-F238E27FC236}">
                <a16:creationId xmlns:a16="http://schemas.microsoft.com/office/drawing/2014/main" id="{48D35DFD-3C53-A447-912B-03B7BCEC3120}"/>
              </a:ext>
            </a:extLst>
          </p:cNvPr>
          <p:cNvSpPr>
            <a:spLocks noGrp="1"/>
          </p:cNvSpPr>
          <p:nvPr>
            <p:ph type="body" sz="quarter" idx="18" hasCustomPrompt="1"/>
          </p:nvPr>
        </p:nvSpPr>
        <p:spPr>
          <a:xfrm>
            <a:off x="2667496" y="3478356"/>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8" name="Text Placeholder 12">
            <a:extLst>
              <a:ext uri="{FF2B5EF4-FFF2-40B4-BE49-F238E27FC236}">
                <a16:creationId xmlns:a16="http://schemas.microsoft.com/office/drawing/2014/main" id="{B09EAAA0-7939-5049-B500-03EDF486325F}"/>
              </a:ext>
            </a:extLst>
          </p:cNvPr>
          <p:cNvSpPr>
            <a:spLocks noGrp="1"/>
          </p:cNvSpPr>
          <p:nvPr>
            <p:ph type="body" sz="quarter" idx="19" hasCustomPrompt="1"/>
          </p:nvPr>
        </p:nvSpPr>
        <p:spPr>
          <a:xfrm>
            <a:off x="2667496" y="5044575"/>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9" name="Text Placeholder 12">
            <a:extLst>
              <a:ext uri="{FF2B5EF4-FFF2-40B4-BE49-F238E27FC236}">
                <a16:creationId xmlns:a16="http://schemas.microsoft.com/office/drawing/2014/main" id="{D4B1FE03-7D8A-3947-B107-0DB7C0612B37}"/>
              </a:ext>
            </a:extLst>
          </p:cNvPr>
          <p:cNvSpPr>
            <a:spLocks noGrp="1"/>
          </p:cNvSpPr>
          <p:nvPr>
            <p:ph type="body" sz="quarter" idx="20" hasCustomPrompt="1"/>
          </p:nvPr>
        </p:nvSpPr>
        <p:spPr>
          <a:xfrm>
            <a:off x="4705295" y="1912137"/>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0" name="Text Placeholder 12">
            <a:extLst>
              <a:ext uri="{FF2B5EF4-FFF2-40B4-BE49-F238E27FC236}">
                <a16:creationId xmlns:a16="http://schemas.microsoft.com/office/drawing/2014/main" id="{652FC08B-F4BE-EA4D-ACD7-5AA1878A10C8}"/>
              </a:ext>
            </a:extLst>
          </p:cNvPr>
          <p:cNvSpPr>
            <a:spLocks noGrp="1"/>
          </p:cNvSpPr>
          <p:nvPr>
            <p:ph type="body" sz="quarter" idx="21" hasCustomPrompt="1"/>
          </p:nvPr>
        </p:nvSpPr>
        <p:spPr>
          <a:xfrm>
            <a:off x="4705295" y="3478356"/>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1" name="Text Placeholder 12">
            <a:extLst>
              <a:ext uri="{FF2B5EF4-FFF2-40B4-BE49-F238E27FC236}">
                <a16:creationId xmlns:a16="http://schemas.microsoft.com/office/drawing/2014/main" id="{12C15B91-C0D7-4A4E-8E50-A1C6C4B6A9F9}"/>
              </a:ext>
            </a:extLst>
          </p:cNvPr>
          <p:cNvSpPr>
            <a:spLocks noGrp="1"/>
          </p:cNvSpPr>
          <p:nvPr>
            <p:ph type="body" sz="quarter" idx="22" hasCustomPrompt="1"/>
          </p:nvPr>
        </p:nvSpPr>
        <p:spPr>
          <a:xfrm>
            <a:off x="4705295" y="5044575"/>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2" name="Text Placeholder 12">
            <a:extLst>
              <a:ext uri="{FF2B5EF4-FFF2-40B4-BE49-F238E27FC236}">
                <a16:creationId xmlns:a16="http://schemas.microsoft.com/office/drawing/2014/main" id="{391DBB67-0001-094D-918E-C89A302CD803}"/>
              </a:ext>
            </a:extLst>
          </p:cNvPr>
          <p:cNvSpPr>
            <a:spLocks noGrp="1"/>
          </p:cNvSpPr>
          <p:nvPr>
            <p:ph type="body" sz="quarter" idx="23" hasCustomPrompt="1"/>
          </p:nvPr>
        </p:nvSpPr>
        <p:spPr>
          <a:xfrm>
            <a:off x="6743093" y="1912137"/>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3" name="Text Placeholder 12">
            <a:extLst>
              <a:ext uri="{FF2B5EF4-FFF2-40B4-BE49-F238E27FC236}">
                <a16:creationId xmlns:a16="http://schemas.microsoft.com/office/drawing/2014/main" id="{576AD88C-1C67-B842-9048-0E95372CB3C1}"/>
              </a:ext>
            </a:extLst>
          </p:cNvPr>
          <p:cNvSpPr>
            <a:spLocks noGrp="1"/>
          </p:cNvSpPr>
          <p:nvPr>
            <p:ph type="body" sz="quarter" idx="24" hasCustomPrompt="1"/>
          </p:nvPr>
        </p:nvSpPr>
        <p:spPr>
          <a:xfrm>
            <a:off x="6743093" y="3478356"/>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4" name="Text Placeholder 12">
            <a:extLst>
              <a:ext uri="{FF2B5EF4-FFF2-40B4-BE49-F238E27FC236}">
                <a16:creationId xmlns:a16="http://schemas.microsoft.com/office/drawing/2014/main" id="{F82CD825-64F8-3941-98A0-89E7580E09FC}"/>
              </a:ext>
            </a:extLst>
          </p:cNvPr>
          <p:cNvSpPr>
            <a:spLocks noGrp="1"/>
          </p:cNvSpPr>
          <p:nvPr>
            <p:ph type="body" sz="quarter" idx="25" hasCustomPrompt="1"/>
          </p:nvPr>
        </p:nvSpPr>
        <p:spPr>
          <a:xfrm>
            <a:off x="6743093" y="5044575"/>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rgbClr val="595959"/>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rgbClr val="555C5F"/>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5" name="TextBox 24">
            <a:extLst>
              <a:ext uri="{FF2B5EF4-FFF2-40B4-BE49-F238E27FC236}">
                <a16:creationId xmlns:a16="http://schemas.microsoft.com/office/drawing/2014/main" id="{B53CC088-8829-EE46-A79C-915F53141F52}"/>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26" name="Picture 25">
            <a:extLst>
              <a:ext uri="{FF2B5EF4-FFF2-40B4-BE49-F238E27FC236}">
                <a16:creationId xmlns:a16="http://schemas.microsoft.com/office/drawing/2014/main" id="{0595B8E2-DEFA-704A-B67E-595DD3C6CF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27" name="TextBox 26">
            <a:extLst>
              <a:ext uri="{FF2B5EF4-FFF2-40B4-BE49-F238E27FC236}">
                <a16:creationId xmlns:a16="http://schemas.microsoft.com/office/drawing/2014/main" id="{4203AE6F-A481-EA45-96D1-A09E15F2E92F}"/>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28" name="Picture 27">
            <a:extLst>
              <a:ext uri="{FF2B5EF4-FFF2-40B4-BE49-F238E27FC236}">
                <a16:creationId xmlns:a16="http://schemas.microsoft.com/office/drawing/2014/main" id="{7AB89E1C-4AF2-EF4B-A13D-F8217822B0A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spTree>
    <p:extLst>
      <p:ext uri="{BB962C8B-B14F-4D97-AF65-F5344CB8AC3E}">
        <p14:creationId xmlns:p14="http://schemas.microsoft.com/office/powerpoint/2010/main" val="8973029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tSchema_Eyebrow-CustomStatement2">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7BE49737-8810-3843-B4F5-79CCC292AE70}"/>
              </a:ext>
            </a:extLst>
          </p:cNvPr>
          <p:cNvSpPr>
            <a:spLocks noGrp="1"/>
          </p:cNvSpPr>
          <p:nvPr>
            <p:ph type="pic" sz="quarter" idx="12" hasCustomPrompt="1"/>
          </p:nvPr>
        </p:nvSpPr>
        <p:spPr>
          <a:xfrm>
            <a:off x="6095406" y="0"/>
            <a:ext cx="6096166" cy="6858000"/>
          </a:xfrm>
        </p:spPr>
        <p:txBody>
          <a:bodyPr tIns="274320" rIns="0" bIns="0"/>
          <a:lstStyle>
            <a:lvl1pPr marL="0" indent="0" algn="ctr">
              <a:buNone/>
              <a:defRPr sz="1800"/>
            </a:lvl1pPr>
          </a:lstStyle>
          <a:p>
            <a:r>
              <a:rPr lang="en-US" dirty="0"/>
              <a:t>Insert background image here</a:t>
            </a:r>
          </a:p>
        </p:txBody>
      </p:sp>
      <p:sp>
        <p:nvSpPr>
          <p:cNvPr id="3" name="Text Placeholder 2">
            <a:extLst>
              <a:ext uri="{FF2B5EF4-FFF2-40B4-BE49-F238E27FC236}">
                <a16:creationId xmlns:a16="http://schemas.microsoft.com/office/drawing/2014/main" id="{28B54547-1525-F045-9C9E-204925EC5258}"/>
              </a:ext>
            </a:extLst>
          </p:cNvPr>
          <p:cNvSpPr>
            <a:spLocks noGrp="1"/>
          </p:cNvSpPr>
          <p:nvPr>
            <p:ph type="body" sz="quarter" idx="10"/>
          </p:nvPr>
        </p:nvSpPr>
        <p:spPr>
          <a:xfrm>
            <a:off x="792774" y="1993107"/>
            <a:ext cx="4089348" cy="1781770"/>
          </a:xfrm>
        </p:spPr>
        <p:txBody>
          <a:bodyPr tIns="0" bIns="0">
            <a:spAutoFit/>
          </a:bodyPr>
          <a:lstStyle>
            <a:lvl1pPr marL="0" indent="0">
              <a:lnSpc>
                <a:spcPct val="85000"/>
              </a:lnSpc>
              <a:spcBef>
                <a:spcPts val="900"/>
              </a:spcBef>
              <a:spcAft>
                <a:spcPts val="0"/>
              </a:spcAft>
              <a:buNone/>
              <a:defRPr lang="en-US" sz="5398" b="1" i="0" kern="1200" spc="-112" dirty="0" smtClean="0">
                <a:solidFill>
                  <a:srgbClr val="555C5F"/>
                </a:solidFill>
                <a:latin typeface="Arial" panose="020B0604020202020204" pitchFamily="34" charset="0"/>
                <a:ea typeface="Arial" panose="020B0604020202020204" pitchFamily="34" charset="0"/>
                <a:cs typeface="Arial" charset="0"/>
              </a:defRPr>
            </a:lvl1pPr>
            <a:lvl2pPr marL="0" indent="0">
              <a:spcBef>
                <a:spcPts val="900"/>
              </a:spcBef>
              <a:spcAft>
                <a:spcPts val="0"/>
              </a:spcAft>
              <a:buNone/>
              <a:defRPr lang="en-US" sz="1650" b="0" i="0" kern="1200" spc="225" baseline="0" dirty="0" smtClean="0">
                <a:solidFill>
                  <a:srgbClr val="555C5F"/>
                </a:solidFill>
                <a:effectLst/>
                <a:latin typeface="Arial" panose="020B0604020202020204" pitchFamily="34" charset="0"/>
                <a:ea typeface="Arial" panose="020B0604020202020204" pitchFamily="34" charset="0"/>
                <a:cs typeface="Arial" charset="0"/>
              </a:defRPr>
            </a:lvl2pPr>
          </a:lstStyle>
          <a:p>
            <a:pPr lvl="0"/>
            <a:r>
              <a:rPr lang="en-US"/>
              <a:t>Edit Master text styles</a:t>
            </a:r>
          </a:p>
          <a:p>
            <a:pPr lvl="1"/>
            <a:r>
              <a:rPr lang="en-US"/>
              <a:t>Second level</a:t>
            </a:r>
          </a:p>
        </p:txBody>
      </p:sp>
      <p:sp>
        <p:nvSpPr>
          <p:cNvPr id="5" name="Text Placeholder 4">
            <a:extLst>
              <a:ext uri="{FF2B5EF4-FFF2-40B4-BE49-F238E27FC236}">
                <a16:creationId xmlns:a16="http://schemas.microsoft.com/office/drawing/2014/main" id="{C891B10B-0F39-0E49-991D-B9AD1FB82EAA}"/>
              </a:ext>
            </a:extLst>
          </p:cNvPr>
          <p:cNvSpPr>
            <a:spLocks noGrp="1"/>
          </p:cNvSpPr>
          <p:nvPr>
            <p:ph type="body" sz="quarter" idx="11" hasCustomPrompt="1"/>
          </p:nvPr>
        </p:nvSpPr>
        <p:spPr>
          <a:xfrm>
            <a:off x="6750877" y="887487"/>
            <a:ext cx="4745867" cy="5083030"/>
          </a:xfrm>
        </p:spPr>
        <p:txBody>
          <a:bodyPr anchor="ctr">
            <a:normAutofit/>
          </a:bodyPr>
          <a:lstStyle>
            <a:lvl1pPr marL="274240" indent="-274240">
              <a:spcBef>
                <a:spcPts val="2100"/>
              </a:spcBef>
              <a:spcAft>
                <a:spcPts val="0"/>
              </a:spcAft>
              <a:buSzPct val="90000"/>
              <a:buFontTx/>
              <a:buBlip>
                <a:blip r:embed="rId2"/>
              </a:buBlip>
              <a:defRPr lang="en-US" sz="2400" b="1" i="0" kern="1200" smtClean="0">
                <a:solidFill>
                  <a:schemeClr val="bg1"/>
                </a:solidFill>
                <a:effectLst>
                  <a:outerShdw blurRad="266700" algn="ctr" rotWithShape="0">
                    <a:prstClr val="black">
                      <a:alpha val="72000"/>
                    </a:prstClr>
                  </a:outerShdw>
                </a:effectLst>
                <a:latin typeface="Arial" panose="020B0604020202020204" pitchFamily="34" charset="0"/>
                <a:ea typeface="Calibri" panose="020F0502020204030204" pitchFamily="34" charset="0"/>
                <a:cs typeface="Arial" panose="020B0604020202020204" pitchFamily="34" charset="0"/>
              </a:defRPr>
            </a:lvl1pPr>
          </a:lstStyle>
          <a:p>
            <a:pPr lvl="0"/>
            <a:r>
              <a:rPr lang="en-US" dirty="0"/>
              <a:t>&lt; Supporting bullet list item – top level only &gt;</a:t>
            </a:r>
          </a:p>
        </p:txBody>
      </p:sp>
      <p:sp>
        <p:nvSpPr>
          <p:cNvPr id="6" name="TextBox 5">
            <a:extLst>
              <a:ext uri="{FF2B5EF4-FFF2-40B4-BE49-F238E27FC236}">
                <a16:creationId xmlns:a16="http://schemas.microsoft.com/office/drawing/2014/main" id="{F805F028-7B87-B449-A317-820270A8BD30}"/>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7" name="Picture 6">
            <a:extLst>
              <a:ext uri="{FF2B5EF4-FFF2-40B4-BE49-F238E27FC236}">
                <a16:creationId xmlns:a16="http://schemas.microsoft.com/office/drawing/2014/main" id="{91F6DB93-C1F2-E442-8C6E-BCBF118DD2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pic>
        <p:nvPicPr>
          <p:cNvPr id="9" name="Picture 8">
            <a:extLst>
              <a:ext uri="{FF2B5EF4-FFF2-40B4-BE49-F238E27FC236}">
                <a16:creationId xmlns:a16="http://schemas.microsoft.com/office/drawing/2014/main" id="{02FF9D38-0603-0C40-83F6-787BAF4CD9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spTree>
    <p:extLst>
      <p:ext uri="{BB962C8B-B14F-4D97-AF65-F5344CB8AC3E}">
        <p14:creationId xmlns:p14="http://schemas.microsoft.com/office/powerpoint/2010/main" val="29154516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5961">
          <p15:clr>
            <a:srgbClr val="FBAE40"/>
          </p15:clr>
        </p15:guide>
        <p15:guide id="2" pos="884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tSchema_Eyebrow-CustomStatement3">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CFF3F6-03A9-294E-AAF7-4D6825862C6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6343030" cy="6858000"/>
          </a:xfrm>
          <a:prstGeom prst="rect">
            <a:avLst/>
          </a:prstGeom>
        </p:spPr>
      </p:pic>
      <p:sp>
        <p:nvSpPr>
          <p:cNvPr id="9" name="Rectangle 8">
            <a:extLst>
              <a:ext uri="{FF2B5EF4-FFF2-40B4-BE49-F238E27FC236}">
                <a16:creationId xmlns:a16="http://schemas.microsoft.com/office/drawing/2014/main" id="{18B554F6-1563-6E4E-BD89-76424404BC6D}"/>
              </a:ext>
            </a:extLst>
          </p:cNvPr>
          <p:cNvSpPr/>
          <p:nvPr userDrawn="1"/>
        </p:nvSpPr>
        <p:spPr>
          <a:xfrm rot="2700000">
            <a:off x="5298598" y="571612"/>
            <a:ext cx="2263006" cy="2262785"/>
          </a:xfrm>
          <a:prstGeom prst="rect">
            <a:avLst/>
          </a:prstGeom>
          <a:noFill/>
          <a:ln w="38100">
            <a:solidFill>
              <a:srgbClr val="D500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10" name="Rectangle 9">
            <a:extLst>
              <a:ext uri="{FF2B5EF4-FFF2-40B4-BE49-F238E27FC236}">
                <a16:creationId xmlns:a16="http://schemas.microsoft.com/office/drawing/2014/main" id="{E640EC22-CDEF-3F4D-BA6E-8A2C7A805FF5}"/>
              </a:ext>
            </a:extLst>
          </p:cNvPr>
          <p:cNvSpPr/>
          <p:nvPr userDrawn="1"/>
        </p:nvSpPr>
        <p:spPr>
          <a:xfrm rot="2700000">
            <a:off x="7016823" y="2297609"/>
            <a:ext cx="2263006" cy="2262785"/>
          </a:xfrm>
          <a:prstGeom prst="rect">
            <a:avLst/>
          </a:prstGeom>
          <a:noFill/>
          <a:ln w="38100">
            <a:solidFill>
              <a:srgbClr val="D500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11" name="Rectangle 10">
            <a:extLst>
              <a:ext uri="{FF2B5EF4-FFF2-40B4-BE49-F238E27FC236}">
                <a16:creationId xmlns:a16="http://schemas.microsoft.com/office/drawing/2014/main" id="{3029786A-6FC6-B245-A72B-72324EAC631A}"/>
              </a:ext>
            </a:extLst>
          </p:cNvPr>
          <p:cNvSpPr/>
          <p:nvPr userDrawn="1"/>
        </p:nvSpPr>
        <p:spPr>
          <a:xfrm rot="2700000">
            <a:off x="5294796" y="4023606"/>
            <a:ext cx="2263006" cy="2262785"/>
          </a:xfrm>
          <a:prstGeom prst="rect">
            <a:avLst/>
          </a:prstGeom>
          <a:noFill/>
          <a:ln w="38100">
            <a:solidFill>
              <a:srgbClr val="D500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3" name="Text Placeholder 2">
            <a:extLst>
              <a:ext uri="{FF2B5EF4-FFF2-40B4-BE49-F238E27FC236}">
                <a16:creationId xmlns:a16="http://schemas.microsoft.com/office/drawing/2014/main" id="{28B54547-1525-F045-9C9E-204925EC5258}"/>
              </a:ext>
            </a:extLst>
          </p:cNvPr>
          <p:cNvSpPr>
            <a:spLocks noGrp="1"/>
          </p:cNvSpPr>
          <p:nvPr>
            <p:ph type="body" sz="quarter" idx="10"/>
          </p:nvPr>
        </p:nvSpPr>
        <p:spPr>
          <a:xfrm>
            <a:off x="795452" y="2186918"/>
            <a:ext cx="4089348" cy="1732013"/>
          </a:xfrm>
        </p:spPr>
        <p:txBody>
          <a:bodyPr tIns="0" bIns="0">
            <a:spAutoFit/>
          </a:bodyPr>
          <a:lstStyle>
            <a:lvl1pPr marL="0" indent="0">
              <a:lnSpc>
                <a:spcPct val="82000"/>
              </a:lnSpc>
              <a:spcBef>
                <a:spcPts val="900"/>
              </a:spcBef>
              <a:spcAft>
                <a:spcPts val="0"/>
              </a:spcAft>
              <a:buNone/>
              <a:defRPr lang="en-US" sz="5398" b="1" i="0" kern="1200" spc="-112" dirty="0" smtClean="0">
                <a:solidFill>
                  <a:srgbClr val="555C5F"/>
                </a:solidFill>
                <a:latin typeface="Arial" panose="020B0604020202020204" pitchFamily="34" charset="0"/>
                <a:ea typeface="Arial" panose="020B0604020202020204" pitchFamily="34" charset="0"/>
                <a:cs typeface="Arial" charset="0"/>
              </a:defRPr>
            </a:lvl1pPr>
            <a:lvl2pPr marL="0" indent="0">
              <a:spcBef>
                <a:spcPts val="900"/>
              </a:spcBef>
              <a:spcAft>
                <a:spcPts val="0"/>
              </a:spcAft>
              <a:buNone/>
              <a:defRPr lang="en-US" sz="1650" b="0" i="0" kern="1200" spc="225" baseline="0" dirty="0" smtClean="0">
                <a:solidFill>
                  <a:srgbClr val="555C5F"/>
                </a:solidFill>
                <a:effectLst/>
                <a:latin typeface="Arial" panose="020B0604020202020204" pitchFamily="34" charset="0"/>
                <a:ea typeface="Arial" panose="020B0604020202020204" pitchFamily="34" charset="0"/>
                <a:cs typeface="Arial" charset="0"/>
              </a:defRPr>
            </a:lvl2pPr>
          </a:lstStyle>
          <a:p>
            <a:pPr lvl="0"/>
            <a:r>
              <a:rPr lang="en-US"/>
              <a:t>Edit Master text styles</a:t>
            </a:r>
          </a:p>
          <a:p>
            <a:pPr lvl="1"/>
            <a:r>
              <a:rPr lang="en-US"/>
              <a:t>Second level</a:t>
            </a:r>
          </a:p>
        </p:txBody>
      </p:sp>
      <p:sp>
        <p:nvSpPr>
          <p:cNvPr id="4" name="Text Placeholder 3">
            <a:extLst>
              <a:ext uri="{FF2B5EF4-FFF2-40B4-BE49-F238E27FC236}">
                <a16:creationId xmlns:a16="http://schemas.microsoft.com/office/drawing/2014/main" id="{D014330C-A962-C64D-A866-96B0517E0562}"/>
              </a:ext>
            </a:extLst>
          </p:cNvPr>
          <p:cNvSpPr>
            <a:spLocks noGrp="1"/>
          </p:cNvSpPr>
          <p:nvPr>
            <p:ph type="body" sz="quarter" idx="11" hasCustomPrompt="1"/>
          </p:nvPr>
        </p:nvSpPr>
        <p:spPr>
          <a:xfrm>
            <a:off x="5209856" y="1444226"/>
            <a:ext cx="2468639" cy="773291"/>
          </a:xfrm>
        </p:spPr>
        <p:txBody>
          <a:bodyPr tIns="0" bIns="0">
            <a:noAutofit/>
          </a:bodyPr>
          <a:lstStyle>
            <a:lvl1pPr marL="0" indent="0" algn="ctr">
              <a:buNone/>
              <a:defRPr lang="en-US" sz="1650" b="1" i="0" kern="1200" spc="150" dirty="0" smtClean="0">
                <a:solidFill>
                  <a:srgbClr val="555C5F"/>
                </a:solidFill>
                <a:latin typeface="Arial" panose="020B0604020202020204" pitchFamily="34" charset="0"/>
                <a:ea typeface="ＭＳ Ｐゴシック" charset="-128"/>
                <a:cs typeface="ＭＳ Ｐゴシック" charset="-128"/>
              </a:defRPr>
            </a:lvl1pPr>
            <a:lvl2pPr marL="0" indent="0" algn="ctr">
              <a:buNone/>
              <a:defRPr lang="en-US" sz="1350" b="0" i="0" kern="1200" dirty="0" smtClean="0">
                <a:solidFill>
                  <a:srgbClr val="555C5F"/>
                </a:solidFill>
                <a:latin typeface="Arial" panose="020B0604020202020204" pitchFamily="34" charset="0"/>
                <a:ea typeface="ＭＳ Ｐゴシック" charset="-128"/>
                <a:cs typeface="ＭＳ Ｐゴシック" charset="-128"/>
              </a:defRPr>
            </a:lvl2pPr>
          </a:lstStyle>
          <a:p>
            <a:pPr lvl="0"/>
            <a:r>
              <a:rPr lang="en-US" dirty="0"/>
              <a:t>&lt; INSERT HEADLINE&gt;</a:t>
            </a:r>
          </a:p>
          <a:p>
            <a:pPr lvl="1"/>
            <a:r>
              <a:rPr lang="en-US" dirty="0"/>
              <a:t>Second level</a:t>
            </a:r>
          </a:p>
        </p:txBody>
      </p:sp>
      <p:sp>
        <p:nvSpPr>
          <p:cNvPr id="19" name="Text Placeholder 3">
            <a:extLst>
              <a:ext uri="{FF2B5EF4-FFF2-40B4-BE49-F238E27FC236}">
                <a16:creationId xmlns:a16="http://schemas.microsoft.com/office/drawing/2014/main" id="{F5FD2368-F467-6B4A-ADC9-276A61AE326B}"/>
              </a:ext>
            </a:extLst>
          </p:cNvPr>
          <p:cNvSpPr>
            <a:spLocks noGrp="1"/>
          </p:cNvSpPr>
          <p:nvPr>
            <p:ph type="body" sz="quarter" idx="12" hasCustomPrompt="1"/>
          </p:nvPr>
        </p:nvSpPr>
        <p:spPr>
          <a:xfrm>
            <a:off x="5209856" y="4908485"/>
            <a:ext cx="2468639" cy="773291"/>
          </a:xfrm>
        </p:spPr>
        <p:txBody>
          <a:bodyPr tIns="0" bIns="0">
            <a:noAutofit/>
          </a:bodyPr>
          <a:lstStyle>
            <a:lvl1pPr marL="0" indent="0" algn="ctr">
              <a:buNone/>
              <a:defRPr lang="en-US" sz="1650" b="1" i="0" kern="1200" spc="150" dirty="0" smtClean="0">
                <a:solidFill>
                  <a:srgbClr val="555C5F"/>
                </a:solidFill>
                <a:latin typeface="Arial" panose="020B0604020202020204" pitchFamily="34" charset="0"/>
                <a:ea typeface="ＭＳ Ｐゴシック" charset="-128"/>
                <a:cs typeface="ＭＳ Ｐゴシック" charset="-128"/>
              </a:defRPr>
            </a:lvl1pPr>
            <a:lvl2pPr marL="0" indent="0" algn="ctr">
              <a:buNone/>
              <a:defRPr lang="en-US" sz="1350" b="0" i="0" kern="1200" dirty="0" smtClean="0">
                <a:solidFill>
                  <a:srgbClr val="555C5F"/>
                </a:solidFill>
                <a:latin typeface="Arial" panose="020B0604020202020204" pitchFamily="34" charset="0"/>
                <a:ea typeface="ＭＳ Ｐゴシック" charset="-128"/>
                <a:cs typeface="ＭＳ Ｐゴシック" charset="-128"/>
              </a:defRPr>
            </a:lvl2pPr>
          </a:lstStyle>
          <a:p>
            <a:pPr lvl="0"/>
            <a:r>
              <a:rPr lang="en-US" dirty="0"/>
              <a:t>&lt; INSERT HEADLINE&gt;</a:t>
            </a:r>
          </a:p>
          <a:p>
            <a:pPr lvl="1"/>
            <a:r>
              <a:rPr lang="en-US" dirty="0"/>
              <a:t>Second level</a:t>
            </a:r>
          </a:p>
        </p:txBody>
      </p:sp>
      <p:sp>
        <p:nvSpPr>
          <p:cNvPr id="21" name="Text Placeholder 3">
            <a:extLst>
              <a:ext uri="{FF2B5EF4-FFF2-40B4-BE49-F238E27FC236}">
                <a16:creationId xmlns:a16="http://schemas.microsoft.com/office/drawing/2014/main" id="{1B5CE95E-030E-CB48-8238-BEE02F049CE8}"/>
              </a:ext>
            </a:extLst>
          </p:cNvPr>
          <p:cNvSpPr>
            <a:spLocks noGrp="1"/>
          </p:cNvSpPr>
          <p:nvPr>
            <p:ph type="body" sz="quarter" idx="13" hasCustomPrompt="1"/>
          </p:nvPr>
        </p:nvSpPr>
        <p:spPr>
          <a:xfrm>
            <a:off x="6914006" y="3227260"/>
            <a:ext cx="2468639" cy="773291"/>
          </a:xfrm>
        </p:spPr>
        <p:txBody>
          <a:bodyPr tIns="0" bIns="0">
            <a:noAutofit/>
          </a:bodyPr>
          <a:lstStyle>
            <a:lvl1pPr marL="0" indent="0" algn="ctr">
              <a:buNone/>
              <a:defRPr lang="en-US" sz="1650" b="1" i="0" kern="1200" spc="150" dirty="0" smtClean="0">
                <a:solidFill>
                  <a:srgbClr val="555C5F"/>
                </a:solidFill>
                <a:latin typeface="Arial" panose="020B0604020202020204" pitchFamily="34" charset="0"/>
                <a:ea typeface="ＭＳ Ｐゴシック" charset="-128"/>
                <a:cs typeface="ＭＳ Ｐゴシック" charset="-128"/>
              </a:defRPr>
            </a:lvl1pPr>
            <a:lvl2pPr marL="0" indent="0" algn="ctr">
              <a:buNone/>
              <a:defRPr lang="en-US" sz="1350" b="0" i="0" kern="1200" dirty="0" smtClean="0">
                <a:solidFill>
                  <a:srgbClr val="555C5F"/>
                </a:solidFill>
                <a:latin typeface="Arial" panose="020B0604020202020204" pitchFamily="34" charset="0"/>
                <a:ea typeface="ＭＳ Ｐゴシック" charset="-128"/>
                <a:cs typeface="ＭＳ Ｐゴシック" charset="-128"/>
              </a:defRPr>
            </a:lvl2pPr>
          </a:lstStyle>
          <a:p>
            <a:pPr lvl="0"/>
            <a:r>
              <a:rPr lang="en-US" dirty="0"/>
              <a:t>&lt; INSERT HEADLINE&gt;</a:t>
            </a:r>
          </a:p>
          <a:p>
            <a:pPr lvl="1"/>
            <a:r>
              <a:rPr lang="en-US" dirty="0"/>
              <a:t>Second level</a:t>
            </a:r>
          </a:p>
        </p:txBody>
      </p:sp>
      <p:sp>
        <p:nvSpPr>
          <p:cNvPr id="22" name="Picture Placeholder 21">
            <a:extLst>
              <a:ext uri="{FF2B5EF4-FFF2-40B4-BE49-F238E27FC236}">
                <a16:creationId xmlns:a16="http://schemas.microsoft.com/office/drawing/2014/main" id="{6B94CCF4-5359-D444-9853-23381A9EC5C6}"/>
              </a:ext>
            </a:extLst>
          </p:cNvPr>
          <p:cNvSpPr>
            <a:spLocks noGrp="1" noChangeAspect="1"/>
          </p:cNvSpPr>
          <p:nvPr>
            <p:ph type="pic" sz="quarter" idx="14" hasCustomPrompt="1"/>
          </p:nvPr>
        </p:nvSpPr>
        <p:spPr>
          <a:xfrm>
            <a:off x="6259205" y="845713"/>
            <a:ext cx="369943" cy="369979"/>
          </a:xfrm>
        </p:spPr>
        <p:txBody>
          <a:bodyPr wrap="none" anchor="ctr">
            <a:normAutofit/>
          </a:bodyPr>
          <a:lstStyle>
            <a:lvl1pPr marL="0" indent="0" algn="ctr">
              <a:buNone/>
              <a:defRPr sz="1350"/>
            </a:lvl1pPr>
          </a:lstStyle>
          <a:p>
            <a:r>
              <a:rPr lang="en-US" dirty="0"/>
              <a:t>&lt; Insert icon &gt;</a:t>
            </a:r>
          </a:p>
        </p:txBody>
      </p:sp>
      <p:sp>
        <p:nvSpPr>
          <p:cNvPr id="23" name="Picture Placeholder 21">
            <a:extLst>
              <a:ext uri="{FF2B5EF4-FFF2-40B4-BE49-F238E27FC236}">
                <a16:creationId xmlns:a16="http://schemas.microsoft.com/office/drawing/2014/main" id="{46A63E98-7C2E-D745-8082-28C19273C125}"/>
              </a:ext>
            </a:extLst>
          </p:cNvPr>
          <p:cNvSpPr>
            <a:spLocks noGrp="1" noChangeAspect="1"/>
          </p:cNvSpPr>
          <p:nvPr>
            <p:ph type="pic" sz="quarter" idx="15" hasCustomPrompt="1"/>
          </p:nvPr>
        </p:nvSpPr>
        <p:spPr>
          <a:xfrm>
            <a:off x="6259205" y="4302145"/>
            <a:ext cx="369943" cy="369979"/>
          </a:xfrm>
        </p:spPr>
        <p:txBody>
          <a:bodyPr wrap="none" anchor="ctr">
            <a:normAutofit/>
          </a:bodyPr>
          <a:lstStyle>
            <a:lvl1pPr marL="0" indent="0" algn="ctr">
              <a:buNone/>
              <a:defRPr sz="1350"/>
            </a:lvl1pPr>
          </a:lstStyle>
          <a:p>
            <a:r>
              <a:rPr lang="en-US" dirty="0"/>
              <a:t>&lt; Insert icon &gt;</a:t>
            </a:r>
          </a:p>
        </p:txBody>
      </p:sp>
      <p:sp>
        <p:nvSpPr>
          <p:cNvPr id="24" name="Picture Placeholder 21">
            <a:extLst>
              <a:ext uri="{FF2B5EF4-FFF2-40B4-BE49-F238E27FC236}">
                <a16:creationId xmlns:a16="http://schemas.microsoft.com/office/drawing/2014/main" id="{A558A931-0EFF-5342-BC49-4F905865BA35}"/>
              </a:ext>
            </a:extLst>
          </p:cNvPr>
          <p:cNvSpPr>
            <a:spLocks noGrp="1" noChangeAspect="1"/>
          </p:cNvSpPr>
          <p:nvPr>
            <p:ph type="pic" sz="quarter" idx="16" hasCustomPrompt="1"/>
          </p:nvPr>
        </p:nvSpPr>
        <p:spPr>
          <a:xfrm>
            <a:off x="7963355" y="2608219"/>
            <a:ext cx="369943" cy="369979"/>
          </a:xfrm>
        </p:spPr>
        <p:txBody>
          <a:bodyPr wrap="none" anchor="ctr">
            <a:normAutofit/>
          </a:bodyPr>
          <a:lstStyle>
            <a:lvl1pPr marL="0" indent="0" algn="ctr">
              <a:buNone/>
              <a:defRPr sz="1350"/>
            </a:lvl1pPr>
          </a:lstStyle>
          <a:p>
            <a:r>
              <a:rPr lang="en-US" dirty="0"/>
              <a:t>&lt; Insert icon &gt;</a:t>
            </a:r>
          </a:p>
        </p:txBody>
      </p:sp>
      <p:pic>
        <p:nvPicPr>
          <p:cNvPr id="13" name="Picture 12">
            <a:extLst>
              <a:ext uri="{FF2B5EF4-FFF2-40B4-BE49-F238E27FC236}">
                <a16:creationId xmlns:a16="http://schemas.microsoft.com/office/drawing/2014/main" id="{91DDAF54-F9C6-DF4E-BD58-0EC66319EE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pic>
        <p:nvPicPr>
          <p:cNvPr id="14" name="Picture 13">
            <a:extLst>
              <a:ext uri="{FF2B5EF4-FFF2-40B4-BE49-F238E27FC236}">
                <a16:creationId xmlns:a16="http://schemas.microsoft.com/office/drawing/2014/main" id="{CD36D033-94D9-CC49-B7FA-242A4F57E70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5" name="Picture 14">
            <a:extLst>
              <a:ext uri="{FF2B5EF4-FFF2-40B4-BE49-F238E27FC236}">
                <a16:creationId xmlns:a16="http://schemas.microsoft.com/office/drawing/2014/main" id="{E7C2BE7F-62DE-6C4D-8085-1B16220734C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35264586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5961">
          <p15:clr>
            <a:srgbClr val="FBAE40"/>
          </p15:clr>
        </p15:guide>
        <p15:guide id="2" pos="764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tSchema_Eyebrow-Divider_Bkg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7D705A2-3A05-E045-BED9-811FED96019C}"/>
              </a:ext>
            </a:extLst>
          </p:cNvPr>
          <p:cNvSpPr>
            <a:spLocks noGrp="1"/>
          </p:cNvSpPr>
          <p:nvPr>
            <p:ph type="pic" sz="quarter" idx="10" hasCustomPrompt="1"/>
          </p:nvPr>
        </p:nvSpPr>
        <p:spPr>
          <a:xfrm>
            <a:off x="68573" y="0"/>
            <a:ext cx="12123427" cy="6858000"/>
          </a:xfrm>
        </p:spPr>
        <p:txBody>
          <a:bodyPr anchor="ctr"/>
          <a:lstStyle>
            <a:lvl1pPr marL="0" indent="0" algn="ctr">
              <a:buNone/>
              <a:defRPr sz="1500"/>
            </a:lvl1pPr>
          </a:lstStyle>
          <a:p>
            <a:r>
              <a:rPr lang="en-US" dirty="0"/>
              <a:t>&lt; INSERT RELEVANT BACKGROUND IMAGE &gt;</a:t>
            </a:r>
          </a:p>
        </p:txBody>
      </p:sp>
      <p:sp>
        <p:nvSpPr>
          <p:cNvPr id="7" name="Rectangle 6">
            <a:extLst>
              <a:ext uri="{FF2B5EF4-FFF2-40B4-BE49-F238E27FC236}">
                <a16:creationId xmlns:a16="http://schemas.microsoft.com/office/drawing/2014/main" id="{69017999-7056-6C46-835F-BB239B5A98CD}"/>
              </a:ext>
            </a:extLst>
          </p:cNvPr>
          <p:cNvSpPr/>
          <p:nvPr userDrawn="1"/>
        </p:nvSpPr>
        <p:spPr>
          <a:xfrm>
            <a:off x="0" y="0"/>
            <a:ext cx="68573" cy="6858000"/>
          </a:xfrm>
          <a:prstGeom prst="rect">
            <a:avLst/>
          </a:prstGeom>
          <a:solidFill>
            <a:srgbClr val="D5000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14" name="Title 1">
            <a:extLst>
              <a:ext uri="{FF2B5EF4-FFF2-40B4-BE49-F238E27FC236}">
                <a16:creationId xmlns:a16="http://schemas.microsoft.com/office/drawing/2014/main" id="{F4E19E45-A296-DB40-94AC-99CF9B820C12}"/>
              </a:ext>
            </a:extLst>
          </p:cNvPr>
          <p:cNvSpPr>
            <a:spLocks noGrp="1"/>
          </p:cNvSpPr>
          <p:nvPr>
            <p:ph type="title" hasCustomPrompt="1"/>
          </p:nvPr>
        </p:nvSpPr>
        <p:spPr>
          <a:xfrm>
            <a:off x="906572" y="1355774"/>
            <a:ext cx="9335209" cy="549783"/>
          </a:xfrm>
        </p:spPr>
        <p:txBody>
          <a:bodyPr anchor="t" anchorCtr="0"/>
          <a:lstStyle>
            <a:lvl1pPr algn="l">
              <a:defRPr sz="4499" b="1" i="0">
                <a:solidFill>
                  <a:schemeClr val="bg1"/>
                </a:solidFill>
                <a:effectLst>
                  <a:outerShdw blurRad="101600" algn="ctr" rotWithShape="0">
                    <a:prstClr val="black">
                      <a:alpha val="60000"/>
                    </a:prstClr>
                  </a:outerShdw>
                </a:effectLst>
                <a:latin typeface="Arial" panose="020B0604020202020204" pitchFamily="34" charset="0"/>
              </a:defRPr>
            </a:lvl1pPr>
          </a:lstStyle>
          <a:p>
            <a:r>
              <a:rPr lang="en-US" dirty="0"/>
              <a:t>&lt; Insert section title &gt;</a:t>
            </a:r>
          </a:p>
        </p:txBody>
      </p:sp>
      <p:sp>
        <p:nvSpPr>
          <p:cNvPr id="15" name="Subtitle 2">
            <a:extLst>
              <a:ext uri="{FF2B5EF4-FFF2-40B4-BE49-F238E27FC236}">
                <a16:creationId xmlns:a16="http://schemas.microsoft.com/office/drawing/2014/main" id="{B0185A29-C95E-FD4F-82A9-318005BF2B9E}"/>
              </a:ext>
            </a:extLst>
          </p:cNvPr>
          <p:cNvSpPr>
            <a:spLocks noGrp="1"/>
          </p:cNvSpPr>
          <p:nvPr>
            <p:ph type="subTitle" idx="1" hasCustomPrompt="1"/>
          </p:nvPr>
        </p:nvSpPr>
        <p:spPr>
          <a:xfrm>
            <a:off x="906572" y="1026352"/>
            <a:ext cx="9335209" cy="244602"/>
          </a:xfrm>
        </p:spPr>
        <p:txBody>
          <a:bodyPr tIns="0" bIns="0" anchor="b"/>
          <a:lstStyle>
            <a:lvl1pPr marL="0" indent="0" algn="l">
              <a:buNone/>
              <a:defRPr sz="1875" b="0" i="0" spc="225" baseline="0">
                <a:solidFill>
                  <a:schemeClr val="bg1"/>
                </a:solidFill>
                <a:effectLst>
                  <a:outerShdw blurRad="203200" algn="ctr" rotWithShape="0">
                    <a:prstClr val="black">
                      <a:alpha val="60000"/>
                    </a:prstClr>
                  </a:outerShdw>
                </a:effectLst>
                <a:latin typeface="Arial" panose="020B0604020202020204" pitchFamily="34" charset="0"/>
                <a:ea typeface="Arial" panose="020B0604020202020204" pitchFamily="34" charset="0"/>
                <a:cs typeface="Arial" charset="0"/>
              </a:defRPr>
            </a:lvl1pPr>
            <a:lvl2pPr marL="544161" indent="0" algn="ctr">
              <a:buNone/>
              <a:defRPr>
                <a:solidFill>
                  <a:schemeClr val="tx1">
                    <a:tint val="75000"/>
                  </a:schemeClr>
                </a:solidFill>
              </a:defRPr>
            </a:lvl2pPr>
            <a:lvl3pPr marL="1088322" indent="0" algn="ctr">
              <a:buNone/>
              <a:defRPr>
                <a:solidFill>
                  <a:schemeClr val="tx1">
                    <a:tint val="75000"/>
                  </a:schemeClr>
                </a:solidFill>
              </a:defRPr>
            </a:lvl3pPr>
            <a:lvl4pPr marL="1632483" indent="0" algn="ctr">
              <a:buNone/>
              <a:defRPr>
                <a:solidFill>
                  <a:schemeClr val="tx1">
                    <a:tint val="75000"/>
                  </a:schemeClr>
                </a:solidFill>
              </a:defRPr>
            </a:lvl4pPr>
            <a:lvl5pPr marL="2176642" indent="0" algn="ctr">
              <a:buNone/>
              <a:defRPr>
                <a:solidFill>
                  <a:schemeClr val="tx1">
                    <a:tint val="75000"/>
                  </a:schemeClr>
                </a:solidFill>
              </a:defRPr>
            </a:lvl5pPr>
            <a:lvl6pPr marL="2720803" indent="0" algn="ctr">
              <a:buNone/>
              <a:defRPr>
                <a:solidFill>
                  <a:schemeClr val="tx1">
                    <a:tint val="75000"/>
                  </a:schemeClr>
                </a:solidFill>
              </a:defRPr>
            </a:lvl6pPr>
            <a:lvl7pPr marL="3264965" indent="0" algn="ctr">
              <a:buNone/>
              <a:defRPr>
                <a:solidFill>
                  <a:schemeClr val="tx1">
                    <a:tint val="75000"/>
                  </a:schemeClr>
                </a:solidFill>
              </a:defRPr>
            </a:lvl7pPr>
            <a:lvl8pPr marL="3809125" indent="0" algn="ctr">
              <a:buNone/>
              <a:defRPr>
                <a:solidFill>
                  <a:schemeClr val="tx1">
                    <a:tint val="75000"/>
                  </a:schemeClr>
                </a:solidFill>
              </a:defRPr>
            </a:lvl8pPr>
            <a:lvl9pPr marL="4353286" indent="0" algn="ctr">
              <a:buNone/>
              <a:defRPr>
                <a:solidFill>
                  <a:schemeClr val="tx1">
                    <a:tint val="75000"/>
                  </a:schemeClr>
                </a:solidFill>
              </a:defRPr>
            </a:lvl9pPr>
          </a:lstStyle>
          <a:p>
            <a:r>
              <a:rPr lang="en-US" dirty="0"/>
              <a:t>&lt; INSERT SECTION NUMBER OR EYEBROW &gt;</a:t>
            </a:r>
          </a:p>
        </p:txBody>
      </p:sp>
      <p:sp>
        <p:nvSpPr>
          <p:cNvPr id="6" name="Slide Number Placeholder 3">
            <a:extLst>
              <a:ext uri="{FF2B5EF4-FFF2-40B4-BE49-F238E27FC236}">
                <a16:creationId xmlns:a16="http://schemas.microsoft.com/office/drawing/2014/main" id="{70F71984-94C4-5541-8BEB-43FAC2A6B233}"/>
              </a:ext>
            </a:extLst>
          </p:cNvPr>
          <p:cNvSpPr txBox="1">
            <a:spLocks/>
          </p:cNvSpPr>
          <p:nvPr userDrawn="1"/>
        </p:nvSpPr>
        <p:spPr>
          <a:xfrm>
            <a:off x="226447" y="6574096"/>
            <a:ext cx="206393" cy="79173"/>
          </a:xfrm>
          <a:prstGeom prst="rect">
            <a:avLst/>
          </a:prstGeom>
        </p:spPr>
        <p:txBody>
          <a:bodyPr lIns="0" tIns="0" rIns="0" bIns="0" anchor="ctr"/>
          <a:lstStyle>
            <a:defPPr>
              <a:defRPr lang="en-US"/>
            </a:defPPr>
            <a:lvl1pPr marL="0" algn="l" defTabSz="1451519" rtl="0" eaLnBrk="1" latinLnBrk="0" hangingPunct="1">
              <a:defRPr sz="2900" kern="1200">
                <a:solidFill>
                  <a:schemeClr val="tx1"/>
                </a:solidFill>
                <a:latin typeface="+mn-lt"/>
                <a:ea typeface="+mn-ea"/>
                <a:cs typeface="+mn-cs"/>
              </a:defRPr>
            </a:lvl1pPr>
            <a:lvl2pPr marL="725759" algn="l" defTabSz="1451519" rtl="0" eaLnBrk="1" latinLnBrk="0" hangingPunct="1">
              <a:defRPr sz="2900" kern="1200">
                <a:solidFill>
                  <a:schemeClr val="tx1"/>
                </a:solidFill>
                <a:latin typeface="+mn-lt"/>
                <a:ea typeface="+mn-ea"/>
                <a:cs typeface="+mn-cs"/>
              </a:defRPr>
            </a:lvl2pPr>
            <a:lvl3pPr marL="1451519" algn="l" defTabSz="1451519" rtl="0" eaLnBrk="1" latinLnBrk="0" hangingPunct="1">
              <a:defRPr sz="2900" kern="1200">
                <a:solidFill>
                  <a:schemeClr val="tx1"/>
                </a:solidFill>
                <a:latin typeface="+mn-lt"/>
                <a:ea typeface="+mn-ea"/>
                <a:cs typeface="+mn-cs"/>
              </a:defRPr>
            </a:lvl3pPr>
            <a:lvl4pPr marL="2177278" algn="l" defTabSz="1451519" rtl="0" eaLnBrk="1" latinLnBrk="0" hangingPunct="1">
              <a:defRPr sz="2900" kern="1200">
                <a:solidFill>
                  <a:schemeClr val="tx1"/>
                </a:solidFill>
                <a:latin typeface="+mn-lt"/>
                <a:ea typeface="+mn-ea"/>
                <a:cs typeface="+mn-cs"/>
              </a:defRPr>
            </a:lvl4pPr>
            <a:lvl5pPr marL="2903037" algn="l" defTabSz="1451519" rtl="0" eaLnBrk="1" latinLnBrk="0" hangingPunct="1">
              <a:defRPr sz="2900" kern="1200">
                <a:solidFill>
                  <a:schemeClr val="tx1"/>
                </a:solidFill>
                <a:latin typeface="+mn-lt"/>
                <a:ea typeface="+mn-ea"/>
                <a:cs typeface="+mn-cs"/>
              </a:defRPr>
            </a:lvl5pPr>
            <a:lvl6pPr marL="3628796" algn="l" defTabSz="1451519" rtl="0" eaLnBrk="1" latinLnBrk="0" hangingPunct="1">
              <a:defRPr sz="2900" kern="1200">
                <a:solidFill>
                  <a:schemeClr val="tx1"/>
                </a:solidFill>
                <a:latin typeface="+mn-lt"/>
                <a:ea typeface="+mn-ea"/>
                <a:cs typeface="+mn-cs"/>
              </a:defRPr>
            </a:lvl6pPr>
            <a:lvl7pPr marL="4354556" algn="l" defTabSz="1451519" rtl="0" eaLnBrk="1" latinLnBrk="0" hangingPunct="1">
              <a:defRPr sz="2900" kern="1200">
                <a:solidFill>
                  <a:schemeClr val="tx1"/>
                </a:solidFill>
                <a:latin typeface="+mn-lt"/>
                <a:ea typeface="+mn-ea"/>
                <a:cs typeface="+mn-cs"/>
              </a:defRPr>
            </a:lvl7pPr>
            <a:lvl8pPr marL="5080315" algn="l" defTabSz="1451519" rtl="0" eaLnBrk="1" latinLnBrk="0" hangingPunct="1">
              <a:defRPr sz="2900" kern="1200">
                <a:solidFill>
                  <a:schemeClr val="tx1"/>
                </a:solidFill>
                <a:latin typeface="+mn-lt"/>
                <a:ea typeface="+mn-ea"/>
                <a:cs typeface="+mn-cs"/>
              </a:defRPr>
            </a:lvl8pPr>
            <a:lvl9pPr marL="5806074" algn="l" defTabSz="1451519" rtl="0" eaLnBrk="1" latinLnBrk="0" hangingPunct="1">
              <a:defRPr sz="2900" kern="1200">
                <a:solidFill>
                  <a:schemeClr val="tx1"/>
                </a:solidFill>
                <a:latin typeface="+mn-lt"/>
                <a:ea typeface="+mn-ea"/>
                <a:cs typeface="+mn-cs"/>
              </a:defRPr>
            </a:lvl9pPr>
          </a:lstStyle>
          <a:p>
            <a:pPr algn="l">
              <a:defRPr/>
            </a:pPr>
            <a:fld id="{E3A1F4B9-3F68-5945-8055-DA7CEBE4797C}" type="slidenum">
              <a:rPr lang="en-US" sz="600" b="0" i="0" smtClean="0">
                <a:solidFill>
                  <a:schemeClr val="bg1">
                    <a:lumMod val="85000"/>
                  </a:schemeClr>
                </a:solidFill>
                <a:latin typeface="Arial" panose="020B0604020202020204" pitchFamily="34" charset="0"/>
              </a:rPr>
              <a:pPr algn="l">
                <a:defRPr/>
              </a:pPr>
              <a:t>‹#›</a:t>
            </a:fld>
            <a:endParaRPr lang="en-US" sz="600" b="0" i="0" dirty="0">
              <a:solidFill>
                <a:schemeClr val="bg1">
                  <a:lumMod val="85000"/>
                </a:schemeClr>
              </a:solidFill>
              <a:latin typeface="Arial" panose="020B0604020202020204" pitchFamily="34" charset="0"/>
            </a:endParaRPr>
          </a:p>
        </p:txBody>
      </p:sp>
      <p:sp>
        <p:nvSpPr>
          <p:cNvPr id="8" name="TextBox 8">
            <a:extLst>
              <a:ext uri="{FF2B5EF4-FFF2-40B4-BE49-F238E27FC236}">
                <a16:creationId xmlns:a16="http://schemas.microsoft.com/office/drawing/2014/main" id="{1B4E980C-6E46-BC4D-B786-3A9B6A7F145D}"/>
              </a:ext>
            </a:extLst>
          </p:cNvPr>
          <p:cNvSpPr txBox="1">
            <a:spLocks noChangeArrowheads="1"/>
          </p:cNvSpPr>
          <p:nvPr userDrawn="1"/>
        </p:nvSpPr>
        <p:spPr bwMode="auto">
          <a:xfrm>
            <a:off x="432840" y="6567517"/>
            <a:ext cx="2216727" cy="92333"/>
          </a:xfrm>
          <a:prstGeom prst="rect">
            <a:avLst/>
          </a:prstGeom>
          <a:noFill/>
          <a:ln>
            <a:noFill/>
          </a:ln>
          <a:extLst>
            <a:ext uri="{909E8E84-426E-40dd-AFC4-6F175D3DCCD1}"/>
            <a:ext uri="{91240B29-F687-4f45-9708-019B960494DF}"/>
          </a:extLst>
        </p:spPr>
        <p:txBody>
          <a:bodyPr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l" eaLnBrk="1" hangingPunct="1">
              <a:defRPr/>
            </a:pPr>
            <a:r>
              <a:rPr lang="en-US" sz="600" b="0" i="0" dirty="0">
                <a:solidFill>
                  <a:schemeClr val="bg1">
                    <a:lumMod val="85000"/>
                  </a:schemeClr>
                </a:solidFill>
                <a:latin typeface="Arial" panose="020B0604020202020204" pitchFamily="34" charset="0"/>
                <a:ea typeface="Arial Regular" charset="0"/>
                <a:cs typeface="Arial Regular" charset="0"/>
              </a:rPr>
              <a:t>Copyright © 2018. </a:t>
            </a:r>
            <a:r>
              <a:rPr lang="en-US" sz="600" b="0" i="0" dirty="0" err="1">
                <a:solidFill>
                  <a:schemeClr val="bg1">
                    <a:lumMod val="85000"/>
                  </a:schemeClr>
                </a:solidFill>
                <a:latin typeface="Arial" panose="020B0604020202020204" pitchFamily="34" charset="0"/>
                <a:ea typeface="Arial Regular" charset="0"/>
                <a:cs typeface="Arial Regular" charset="0"/>
              </a:rPr>
              <a:t>Infor</a:t>
            </a:r>
            <a:r>
              <a:rPr lang="en-US" sz="600" b="0" i="0" dirty="0">
                <a:solidFill>
                  <a:schemeClr val="bg1">
                    <a:lumMod val="85000"/>
                  </a:schemeClr>
                </a:solidFill>
                <a:latin typeface="Arial" panose="020B0604020202020204" pitchFamily="34" charset="0"/>
                <a:ea typeface="Arial Regular" charset="0"/>
                <a:cs typeface="Arial Regular" charset="0"/>
              </a:rPr>
              <a:t>. All Rights Reserved.</a:t>
            </a:r>
          </a:p>
        </p:txBody>
      </p:sp>
      <p:pic>
        <p:nvPicPr>
          <p:cNvPr id="9" name="Picture 8">
            <a:extLst>
              <a:ext uri="{FF2B5EF4-FFF2-40B4-BE49-F238E27FC236}">
                <a16:creationId xmlns:a16="http://schemas.microsoft.com/office/drawing/2014/main" id="{FBE62DFA-EF3A-C949-B780-E56A559D8DEB}"/>
              </a:ext>
            </a:extLst>
          </p:cNvPr>
          <p:cNvPicPr>
            <a:picLocks noChangeAspect="1"/>
          </p:cNvPicPr>
          <p:nvPr userDrawn="1"/>
        </p:nvPicPr>
        <p:blipFill>
          <a:blip r:embed="rId2" cstate="screen">
            <a:alphaModFix amt="70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1533542" y="6528553"/>
            <a:ext cx="432012" cy="170259"/>
          </a:xfrm>
          <a:prstGeom prst="rect">
            <a:avLst/>
          </a:prstGeom>
        </p:spPr>
      </p:pic>
      <p:cxnSp>
        <p:nvCxnSpPr>
          <p:cNvPr id="10" name="Straight Connector 9">
            <a:extLst>
              <a:ext uri="{FF2B5EF4-FFF2-40B4-BE49-F238E27FC236}">
                <a16:creationId xmlns:a16="http://schemas.microsoft.com/office/drawing/2014/main" id="{DFF6C50A-FD35-B941-A528-92518E848BDD}"/>
              </a:ext>
            </a:extLst>
          </p:cNvPr>
          <p:cNvCxnSpPr>
            <a:cxnSpLocks/>
          </p:cNvCxnSpPr>
          <p:nvPr userDrawn="1"/>
        </p:nvCxnSpPr>
        <p:spPr>
          <a:xfrm>
            <a:off x="11382621" y="6528553"/>
            <a:ext cx="0" cy="170259"/>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0D7995E-19E5-7543-B71D-CBA7C7BBA44E}"/>
              </a:ext>
            </a:extLst>
          </p:cNvPr>
          <p:cNvSpPr/>
          <p:nvPr userDrawn="1"/>
        </p:nvSpPr>
        <p:spPr>
          <a:xfrm>
            <a:off x="10591925" y="6574096"/>
            <a:ext cx="639777" cy="79173"/>
          </a:xfrm>
          <a:prstGeom prst="rect">
            <a:avLst/>
          </a:prstGeom>
        </p:spPr>
        <p:txBody>
          <a:bodyPr wrap="none" lIns="0" tIns="0" rIns="0" bIns="0" anchor="ctr">
            <a:noAutofit/>
          </a:bodyPr>
          <a:lstStyle/>
          <a:p>
            <a:pPr algn="r"/>
            <a:r>
              <a:rPr kumimoji="0" lang="en-US" sz="600" b="0" i="0" u="none" strike="noStrike" kern="1200" cap="none" spc="0" normalizeH="0" baseline="0" noProof="0" dirty="0">
                <a:ln>
                  <a:noFill/>
                </a:ln>
                <a:solidFill>
                  <a:schemeClr val="bg1">
                    <a:lumMod val="85000"/>
                  </a:schemeClr>
                </a:solidFill>
                <a:effectLst/>
                <a:uLnTx/>
                <a:uFillTx/>
                <a:latin typeface="Arial" panose="020B0604020202020204" pitchFamily="34" charset="0"/>
                <a:ea typeface="Arial Regular" charset="0"/>
                <a:cs typeface="Arial Regular" charset="0"/>
              </a:rPr>
              <a:t>www.infor.com</a:t>
            </a:r>
            <a:endParaRPr lang="en-US" sz="1350" dirty="0">
              <a:solidFill>
                <a:schemeClr val="bg1">
                  <a:lumMod val="85000"/>
                </a:schemeClr>
              </a:solidFill>
            </a:endParaRPr>
          </a:p>
        </p:txBody>
      </p:sp>
    </p:spTree>
    <p:extLst>
      <p:ext uri="{BB962C8B-B14F-4D97-AF65-F5344CB8AC3E}">
        <p14:creationId xmlns:p14="http://schemas.microsoft.com/office/powerpoint/2010/main" val="8944560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LtSchema_Eyebrow-Divider_Bkg Arrow">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3BE8805-D74D-5644-B02D-EE3CFB184E7F}"/>
              </a:ext>
            </a:extLst>
          </p:cNvPr>
          <p:cNvSpPr>
            <a:spLocks noGrp="1" noChangeAspect="1"/>
          </p:cNvSpPr>
          <p:nvPr>
            <p:ph type="title" hasCustomPrompt="1"/>
          </p:nvPr>
        </p:nvSpPr>
        <p:spPr>
          <a:xfrm>
            <a:off x="874922" y="2831971"/>
            <a:ext cx="5823904" cy="1194061"/>
          </a:xfrm>
        </p:spPr>
        <p:txBody>
          <a:bodyPr anchor="t" anchorCtr="0"/>
          <a:lstStyle>
            <a:lvl1pPr algn="l">
              <a:defRPr sz="4499" b="1" i="0">
                <a:solidFill>
                  <a:srgbClr val="595959"/>
                </a:solidFill>
                <a:effectLst/>
                <a:latin typeface="Arial" panose="020B0604020202020204" pitchFamily="34" charset="0"/>
              </a:defRPr>
            </a:lvl1pPr>
          </a:lstStyle>
          <a:p>
            <a:r>
              <a:rPr lang="en-US" dirty="0"/>
              <a:t>Click to edit </a:t>
            </a:r>
            <a:br>
              <a:rPr lang="en-US" dirty="0"/>
            </a:br>
            <a:r>
              <a:rPr lang="en-US" dirty="0"/>
              <a:t>Master title style</a:t>
            </a:r>
          </a:p>
        </p:txBody>
      </p:sp>
      <p:sp>
        <p:nvSpPr>
          <p:cNvPr id="14" name="Subtitle 2">
            <a:extLst>
              <a:ext uri="{FF2B5EF4-FFF2-40B4-BE49-F238E27FC236}">
                <a16:creationId xmlns:a16="http://schemas.microsoft.com/office/drawing/2014/main" id="{26433773-2FB6-A447-BB71-4A60B824E886}"/>
              </a:ext>
            </a:extLst>
          </p:cNvPr>
          <p:cNvSpPr>
            <a:spLocks noGrp="1" noChangeAspect="1"/>
          </p:cNvSpPr>
          <p:nvPr>
            <p:ph type="subTitle" idx="1" hasCustomPrompt="1"/>
          </p:nvPr>
        </p:nvSpPr>
        <p:spPr>
          <a:xfrm>
            <a:off x="906572" y="2470796"/>
            <a:ext cx="5823905" cy="361175"/>
          </a:xfrm>
        </p:spPr>
        <p:txBody>
          <a:bodyPr anchor="b"/>
          <a:lstStyle>
            <a:lvl1pPr marL="0" indent="0" algn="l">
              <a:spcBef>
                <a:spcPts val="0"/>
              </a:spcBef>
              <a:spcAft>
                <a:spcPts val="0"/>
              </a:spcAft>
              <a:buNone/>
              <a:defRPr sz="1800" b="0" i="0" spc="225" baseline="0">
                <a:solidFill>
                  <a:srgbClr val="555C5F"/>
                </a:solidFill>
                <a:effectLst/>
                <a:latin typeface="Arial" panose="020B0604020202020204" pitchFamily="34" charset="0"/>
                <a:ea typeface="Arial" panose="020B0604020202020204" pitchFamily="34" charset="0"/>
                <a:cs typeface="Arial" charset="0"/>
              </a:defRPr>
            </a:lvl1pPr>
            <a:lvl2pPr marL="544161" indent="0" algn="ctr">
              <a:buNone/>
              <a:defRPr>
                <a:solidFill>
                  <a:schemeClr val="tx1">
                    <a:tint val="75000"/>
                  </a:schemeClr>
                </a:solidFill>
              </a:defRPr>
            </a:lvl2pPr>
            <a:lvl3pPr marL="1088322" indent="0" algn="ctr">
              <a:buNone/>
              <a:defRPr>
                <a:solidFill>
                  <a:schemeClr val="tx1">
                    <a:tint val="75000"/>
                  </a:schemeClr>
                </a:solidFill>
              </a:defRPr>
            </a:lvl3pPr>
            <a:lvl4pPr marL="1632483" indent="0" algn="ctr">
              <a:buNone/>
              <a:defRPr>
                <a:solidFill>
                  <a:schemeClr val="tx1">
                    <a:tint val="75000"/>
                  </a:schemeClr>
                </a:solidFill>
              </a:defRPr>
            </a:lvl4pPr>
            <a:lvl5pPr marL="2176642" indent="0" algn="ctr">
              <a:buNone/>
              <a:defRPr>
                <a:solidFill>
                  <a:schemeClr val="tx1">
                    <a:tint val="75000"/>
                  </a:schemeClr>
                </a:solidFill>
              </a:defRPr>
            </a:lvl5pPr>
            <a:lvl6pPr marL="2720803" indent="0" algn="ctr">
              <a:buNone/>
              <a:defRPr>
                <a:solidFill>
                  <a:schemeClr val="tx1">
                    <a:tint val="75000"/>
                  </a:schemeClr>
                </a:solidFill>
              </a:defRPr>
            </a:lvl6pPr>
            <a:lvl7pPr marL="3264965" indent="0" algn="ctr">
              <a:buNone/>
              <a:defRPr>
                <a:solidFill>
                  <a:schemeClr val="tx1">
                    <a:tint val="75000"/>
                  </a:schemeClr>
                </a:solidFill>
              </a:defRPr>
            </a:lvl7pPr>
            <a:lvl8pPr marL="3809125" indent="0" algn="ctr">
              <a:buNone/>
              <a:defRPr>
                <a:solidFill>
                  <a:schemeClr val="tx1">
                    <a:tint val="75000"/>
                  </a:schemeClr>
                </a:solidFill>
              </a:defRPr>
            </a:lvl8pPr>
            <a:lvl9pPr marL="4353286" indent="0" algn="ctr">
              <a:buNone/>
              <a:defRPr>
                <a:solidFill>
                  <a:schemeClr val="tx1">
                    <a:tint val="75000"/>
                  </a:schemeClr>
                </a:solidFill>
              </a:defRPr>
            </a:lvl9pPr>
          </a:lstStyle>
          <a:p>
            <a:r>
              <a:rPr lang="en-US" dirty="0"/>
              <a:t>SECTION NUMBER OR EYEBROW</a:t>
            </a:r>
          </a:p>
        </p:txBody>
      </p:sp>
      <p:sp>
        <p:nvSpPr>
          <p:cNvPr id="27" name="Rectangle 26">
            <a:extLst>
              <a:ext uri="{FF2B5EF4-FFF2-40B4-BE49-F238E27FC236}">
                <a16:creationId xmlns:a16="http://schemas.microsoft.com/office/drawing/2014/main" id="{AABB2479-673A-B044-828E-F7B21EAB8AA8}"/>
              </a:ext>
            </a:extLst>
          </p:cNvPr>
          <p:cNvSpPr/>
          <p:nvPr userDrawn="1"/>
        </p:nvSpPr>
        <p:spPr>
          <a:xfrm>
            <a:off x="0" y="0"/>
            <a:ext cx="68573" cy="6858000"/>
          </a:xfrm>
          <a:prstGeom prst="rect">
            <a:avLst/>
          </a:prstGeom>
          <a:solidFill>
            <a:srgbClr val="D5000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9" name="Picture Placeholder 2">
            <a:extLst>
              <a:ext uri="{FF2B5EF4-FFF2-40B4-BE49-F238E27FC236}">
                <a16:creationId xmlns:a16="http://schemas.microsoft.com/office/drawing/2014/main" id="{0B848016-FE72-8240-9884-D5FDA244F690}"/>
              </a:ext>
            </a:extLst>
          </p:cNvPr>
          <p:cNvSpPr>
            <a:spLocks noGrp="1"/>
          </p:cNvSpPr>
          <p:nvPr>
            <p:ph type="pic" sz="quarter" idx="11" hasCustomPrompt="1"/>
          </p:nvPr>
        </p:nvSpPr>
        <p:spPr>
          <a:xfrm>
            <a:off x="7133214" y="-34289"/>
            <a:ext cx="5142998" cy="6926577"/>
          </a:xfrm>
          <a:custGeom>
            <a:avLst/>
            <a:gdLst>
              <a:gd name="connsiteX0" fmla="*/ 0 w 6858000"/>
              <a:gd name="connsiteY0" fmla="*/ 4617720 h 9235440"/>
              <a:gd name="connsiteX1" fmla="*/ 1714500 w 6858000"/>
              <a:gd name="connsiteY1" fmla="*/ 2 h 9235440"/>
              <a:gd name="connsiteX2" fmla="*/ 5143500 w 6858000"/>
              <a:gd name="connsiteY2" fmla="*/ 2 h 9235440"/>
              <a:gd name="connsiteX3" fmla="*/ 6858000 w 6858000"/>
              <a:gd name="connsiteY3" fmla="*/ 4617720 h 9235440"/>
              <a:gd name="connsiteX4" fmla="*/ 5143500 w 6858000"/>
              <a:gd name="connsiteY4" fmla="*/ 9235438 h 9235440"/>
              <a:gd name="connsiteX5" fmla="*/ 1714500 w 6858000"/>
              <a:gd name="connsiteY5" fmla="*/ 9235438 h 9235440"/>
              <a:gd name="connsiteX6" fmla="*/ 0 w 6858000"/>
              <a:gd name="connsiteY6" fmla="*/ 4617720 h 9235440"/>
              <a:gd name="connsiteX0" fmla="*/ 0 w 5143500"/>
              <a:gd name="connsiteY0" fmla="*/ 4617718 h 9235436"/>
              <a:gd name="connsiteX1" fmla="*/ 1714500 w 5143500"/>
              <a:gd name="connsiteY1" fmla="*/ 0 h 9235436"/>
              <a:gd name="connsiteX2" fmla="*/ 5143500 w 5143500"/>
              <a:gd name="connsiteY2" fmla="*/ 0 h 9235436"/>
              <a:gd name="connsiteX3" fmla="*/ 5143500 w 5143500"/>
              <a:gd name="connsiteY3" fmla="*/ 9235436 h 9235436"/>
              <a:gd name="connsiteX4" fmla="*/ 1714500 w 5143500"/>
              <a:gd name="connsiteY4" fmla="*/ 9235436 h 9235436"/>
              <a:gd name="connsiteX5" fmla="*/ 0 w 5143500"/>
              <a:gd name="connsiteY5" fmla="*/ 4617718 h 9235436"/>
              <a:gd name="connsiteX0" fmla="*/ 0 w 5143500"/>
              <a:gd name="connsiteY0" fmla="*/ 4617718 h 9235436"/>
              <a:gd name="connsiteX1" fmla="*/ 3400425 w 5143500"/>
              <a:gd name="connsiteY1" fmla="*/ 0 h 9235436"/>
              <a:gd name="connsiteX2" fmla="*/ 5143500 w 5143500"/>
              <a:gd name="connsiteY2" fmla="*/ 0 h 9235436"/>
              <a:gd name="connsiteX3" fmla="*/ 5143500 w 5143500"/>
              <a:gd name="connsiteY3" fmla="*/ 9235436 h 9235436"/>
              <a:gd name="connsiteX4" fmla="*/ 1714500 w 5143500"/>
              <a:gd name="connsiteY4" fmla="*/ 9235436 h 9235436"/>
              <a:gd name="connsiteX5" fmla="*/ 0 w 5143500"/>
              <a:gd name="connsiteY5" fmla="*/ 4617718 h 9235436"/>
              <a:gd name="connsiteX0" fmla="*/ 0 w 5143500"/>
              <a:gd name="connsiteY0" fmla="*/ 4617718 h 9248136"/>
              <a:gd name="connsiteX1" fmla="*/ 3400425 w 5143500"/>
              <a:gd name="connsiteY1" fmla="*/ 0 h 9248136"/>
              <a:gd name="connsiteX2" fmla="*/ 5143500 w 5143500"/>
              <a:gd name="connsiteY2" fmla="*/ 0 h 9248136"/>
              <a:gd name="connsiteX3" fmla="*/ 5143500 w 5143500"/>
              <a:gd name="connsiteY3" fmla="*/ 9235436 h 9248136"/>
              <a:gd name="connsiteX4" fmla="*/ 3409950 w 5143500"/>
              <a:gd name="connsiteY4" fmla="*/ 9248136 h 9248136"/>
              <a:gd name="connsiteX5" fmla="*/ 0 w 5143500"/>
              <a:gd name="connsiteY5" fmla="*/ 4617718 h 9248136"/>
              <a:gd name="connsiteX0" fmla="*/ 0 w 5143500"/>
              <a:gd name="connsiteY0" fmla="*/ 4617718 h 9248136"/>
              <a:gd name="connsiteX1" fmla="*/ 3400425 w 5143500"/>
              <a:gd name="connsiteY1" fmla="*/ 0 h 9248136"/>
              <a:gd name="connsiteX2" fmla="*/ 5143500 w 5143500"/>
              <a:gd name="connsiteY2" fmla="*/ 0 h 9248136"/>
              <a:gd name="connsiteX3" fmla="*/ 5143500 w 5143500"/>
              <a:gd name="connsiteY3" fmla="*/ 9235436 h 9248136"/>
              <a:gd name="connsiteX4" fmla="*/ 3409950 w 5143500"/>
              <a:gd name="connsiteY4" fmla="*/ 9248136 h 9248136"/>
              <a:gd name="connsiteX5" fmla="*/ 0 w 5143500"/>
              <a:gd name="connsiteY5" fmla="*/ 4617718 h 9248136"/>
              <a:gd name="connsiteX0" fmla="*/ 0 w 5143500"/>
              <a:gd name="connsiteY0" fmla="*/ 4617718 h 9260836"/>
              <a:gd name="connsiteX1" fmla="*/ 3400425 w 5143500"/>
              <a:gd name="connsiteY1" fmla="*/ 0 h 9260836"/>
              <a:gd name="connsiteX2" fmla="*/ 5143500 w 5143500"/>
              <a:gd name="connsiteY2" fmla="*/ 0 h 9260836"/>
              <a:gd name="connsiteX3" fmla="*/ 5143500 w 5143500"/>
              <a:gd name="connsiteY3" fmla="*/ 9235436 h 9260836"/>
              <a:gd name="connsiteX4" fmla="*/ 3400425 w 5143500"/>
              <a:gd name="connsiteY4" fmla="*/ 9260836 h 9260836"/>
              <a:gd name="connsiteX5" fmla="*/ 0 w 5143500"/>
              <a:gd name="connsiteY5" fmla="*/ 4617718 h 9260836"/>
              <a:gd name="connsiteX0" fmla="*/ 0 w 5143500"/>
              <a:gd name="connsiteY0" fmla="*/ 4617718 h 9235436"/>
              <a:gd name="connsiteX1" fmla="*/ 3400425 w 5143500"/>
              <a:gd name="connsiteY1" fmla="*/ 0 h 9235436"/>
              <a:gd name="connsiteX2" fmla="*/ 5143500 w 5143500"/>
              <a:gd name="connsiteY2" fmla="*/ 0 h 9235436"/>
              <a:gd name="connsiteX3" fmla="*/ 5143500 w 5143500"/>
              <a:gd name="connsiteY3" fmla="*/ 9235436 h 9235436"/>
              <a:gd name="connsiteX4" fmla="*/ 3371850 w 5143500"/>
              <a:gd name="connsiteY4" fmla="*/ 9235436 h 9235436"/>
              <a:gd name="connsiteX5" fmla="*/ 0 w 5143500"/>
              <a:gd name="connsiteY5" fmla="*/ 4617718 h 923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500" h="9235436">
                <a:moveTo>
                  <a:pt x="0" y="4617718"/>
                </a:moveTo>
                <a:lnTo>
                  <a:pt x="3400425" y="0"/>
                </a:lnTo>
                <a:lnTo>
                  <a:pt x="5143500" y="0"/>
                </a:lnTo>
                <a:lnTo>
                  <a:pt x="5143500" y="9235436"/>
                </a:lnTo>
                <a:lnTo>
                  <a:pt x="3371850" y="9235436"/>
                </a:lnTo>
                <a:lnTo>
                  <a:pt x="0" y="4617718"/>
                </a:lnTo>
                <a:close/>
              </a:path>
            </a:pathLst>
          </a:custGeom>
          <a:noFill/>
        </p:spPr>
        <p:txBody>
          <a:bodyPr anchor="ctr"/>
          <a:lstStyle>
            <a:lvl1pPr marL="11903" indent="0" algn="ctr">
              <a:buNone/>
              <a:tabLst/>
              <a:defRPr sz="1500" spc="225"/>
            </a:lvl1pPr>
          </a:lstStyle>
          <a:p>
            <a:r>
              <a:rPr lang="en-US" dirty="0"/>
              <a:t>&lt; INSERT IMAGE&gt;</a:t>
            </a:r>
          </a:p>
        </p:txBody>
      </p:sp>
      <p:sp>
        <p:nvSpPr>
          <p:cNvPr id="6" name="TextBox 5">
            <a:extLst>
              <a:ext uri="{FF2B5EF4-FFF2-40B4-BE49-F238E27FC236}">
                <a16:creationId xmlns:a16="http://schemas.microsoft.com/office/drawing/2014/main" id="{B4FB31F5-A7F4-D840-8E1B-E254DCA501D3}"/>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7" name="Picture 6">
            <a:extLst>
              <a:ext uri="{FF2B5EF4-FFF2-40B4-BE49-F238E27FC236}">
                <a16:creationId xmlns:a16="http://schemas.microsoft.com/office/drawing/2014/main" id="{F6977353-B2AB-7F47-A48E-1791AC0ED0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8" name="TextBox 7">
            <a:extLst>
              <a:ext uri="{FF2B5EF4-FFF2-40B4-BE49-F238E27FC236}">
                <a16:creationId xmlns:a16="http://schemas.microsoft.com/office/drawing/2014/main" id="{9E7C311C-D54E-114F-9817-2FE20FD4E175}"/>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0" name="Picture 9">
            <a:extLst>
              <a:ext uri="{FF2B5EF4-FFF2-40B4-BE49-F238E27FC236}">
                <a16:creationId xmlns:a16="http://schemas.microsoft.com/office/drawing/2014/main" id="{BC52C33F-A040-2D4E-8016-8A85F705D8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spTree>
    <p:extLst>
      <p:ext uri="{BB962C8B-B14F-4D97-AF65-F5344CB8AC3E}">
        <p14:creationId xmlns:p14="http://schemas.microsoft.com/office/powerpoint/2010/main" val="2328464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5961">
          <p15:clr>
            <a:srgbClr val="FBAE40"/>
          </p15:clr>
        </p15:guide>
        <p15:guide id="2" pos="884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1D322B-2FE6-4CBE-868F-87F52FC35707}"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22455764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tSchema_Eyebrow-KEYviz">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D190C1-AB90-F843-9A54-8CFEEAAA766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 y="0"/>
            <a:ext cx="12191405" cy="6858000"/>
          </a:xfrm>
          <a:prstGeom prst="rect">
            <a:avLst/>
          </a:prstGeom>
        </p:spPr>
      </p:pic>
      <p:sp>
        <p:nvSpPr>
          <p:cNvPr id="5" name="Picture Placeholder 4">
            <a:extLst>
              <a:ext uri="{FF2B5EF4-FFF2-40B4-BE49-F238E27FC236}">
                <a16:creationId xmlns:a16="http://schemas.microsoft.com/office/drawing/2014/main" id="{3C3D1F2C-B218-F045-9195-4C268AD53875}"/>
              </a:ext>
            </a:extLst>
          </p:cNvPr>
          <p:cNvSpPr>
            <a:spLocks noGrp="1"/>
          </p:cNvSpPr>
          <p:nvPr>
            <p:ph type="pic" sz="quarter" idx="10" hasCustomPrompt="1"/>
          </p:nvPr>
        </p:nvSpPr>
        <p:spPr>
          <a:xfrm>
            <a:off x="3586047" y="1276039"/>
            <a:ext cx="4991236" cy="315002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952 w 10000"/>
              <a:gd name="connsiteY2" fmla="*/ 9966 h 10000"/>
              <a:gd name="connsiteX3" fmla="*/ 2000 w 10000"/>
              <a:gd name="connsiteY3" fmla="*/ 10000 h 10000"/>
              <a:gd name="connsiteX4" fmla="*/ 0 w 10000"/>
              <a:gd name="connsiteY4" fmla="*/ 0 h 10000"/>
              <a:gd name="connsiteX0" fmla="*/ 6 w 10006"/>
              <a:gd name="connsiteY0" fmla="*/ 0 h 9966"/>
              <a:gd name="connsiteX1" fmla="*/ 10006 w 10006"/>
              <a:gd name="connsiteY1" fmla="*/ 0 h 9966"/>
              <a:gd name="connsiteX2" fmla="*/ 9958 w 10006"/>
              <a:gd name="connsiteY2" fmla="*/ 9966 h 9966"/>
              <a:gd name="connsiteX3" fmla="*/ 0 w 10006"/>
              <a:gd name="connsiteY3" fmla="*/ 9915 h 9966"/>
              <a:gd name="connsiteX4" fmla="*/ 6 w 10006"/>
              <a:gd name="connsiteY4" fmla="*/ 0 h 9966"/>
              <a:gd name="connsiteX0" fmla="*/ 0 w 9994"/>
              <a:gd name="connsiteY0" fmla="*/ 0 h 10000"/>
              <a:gd name="connsiteX1" fmla="*/ 9994 w 9994"/>
              <a:gd name="connsiteY1" fmla="*/ 0 h 10000"/>
              <a:gd name="connsiteX2" fmla="*/ 9946 w 9994"/>
              <a:gd name="connsiteY2" fmla="*/ 10000 h 10000"/>
              <a:gd name="connsiteX3" fmla="*/ 36 w 9994"/>
              <a:gd name="connsiteY3" fmla="*/ 9936 h 10000"/>
              <a:gd name="connsiteX4" fmla="*/ 0 w 9994"/>
              <a:gd name="connsiteY4" fmla="*/ 0 h 10000"/>
              <a:gd name="connsiteX0" fmla="*/ 0 w 10000"/>
              <a:gd name="connsiteY0" fmla="*/ 0 h 10000"/>
              <a:gd name="connsiteX1" fmla="*/ 10000 w 10000"/>
              <a:gd name="connsiteY1" fmla="*/ 0 h 10000"/>
              <a:gd name="connsiteX2" fmla="*/ 9952 w 10000"/>
              <a:gd name="connsiteY2" fmla="*/ 10000 h 10000"/>
              <a:gd name="connsiteX3" fmla="*/ 3 w 10000"/>
              <a:gd name="connsiteY3" fmla="*/ 9976 h 10000"/>
              <a:gd name="connsiteX4" fmla="*/ 0 w 10000"/>
              <a:gd name="connsiteY4" fmla="*/ 0 h 10000"/>
              <a:gd name="connsiteX0" fmla="*/ 0 w 9952"/>
              <a:gd name="connsiteY0" fmla="*/ 0 h 10000"/>
              <a:gd name="connsiteX1" fmla="*/ 9575 w 9952"/>
              <a:gd name="connsiteY1" fmla="*/ 674 h 10000"/>
              <a:gd name="connsiteX2" fmla="*/ 9952 w 9952"/>
              <a:gd name="connsiteY2" fmla="*/ 10000 h 10000"/>
              <a:gd name="connsiteX3" fmla="*/ 3 w 9952"/>
              <a:gd name="connsiteY3" fmla="*/ 9976 h 10000"/>
              <a:gd name="connsiteX4" fmla="*/ 0 w 9952"/>
              <a:gd name="connsiteY4" fmla="*/ 0 h 10000"/>
              <a:gd name="connsiteX0" fmla="*/ 0 w 10048"/>
              <a:gd name="connsiteY0" fmla="*/ 26 h 10026"/>
              <a:gd name="connsiteX1" fmla="*/ 10048 w 10048"/>
              <a:gd name="connsiteY1" fmla="*/ 0 h 10026"/>
              <a:gd name="connsiteX2" fmla="*/ 10000 w 10048"/>
              <a:gd name="connsiteY2" fmla="*/ 10026 h 10026"/>
              <a:gd name="connsiteX3" fmla="*/ 3 w 10048"/>
              <a:gd name="connsiteY3" fmla="*/ 10002 h 10026"/>
              <a:gd name="connsiteX4" fmla="*/ 0 w 10048"/>
              <a:gd name="connsiteY4" fmla="*/ 26 h 10026"/>
              <a:gd name="connsiteX0" fmla="*/ 0 w 10048"/>
              <a:gd name="connsiteY0" fmla="*/ 26 h 10002"/>
              <a:gd name="connsiteX1" fmla="*/ 10048 w 10048"/>
              <a:gd name="connsiteY1" fmla="*/ 0 h 10002"/>
              <a:gd name="connsiteX2" fmla="*/ 9606 w 10048"/>
              <a:gd name="connsiteY2" fmla="*/ 9352 h 10002"/>
              <a:gd name="connsiteX3" fmla="*/ 3 w 10048"/>
              <a:gd name="connsiteY3" fmla="*/ 10002 h 10002"/>
              <a:gd name="connsiteX4" fmla="*/ 0 w 10048"/>
              <a:gd name="connsiteY4" fmla="*/ 26 h 10002"/>
              <a:gd name="connsiteX0" fmla="*/ 0 w 10048"/>
              <a:gd name="connsiteY0" fmla="*/ 26 h 10002"/>
              <a:gd name="connsiteX1" fmla="*/ 10048 w 10048"/>
              <a:gd name="connsiteY1" fmla="*/ 0 h 10002"/>
              <a:gd name="connsiteX2" fmla="*/ 10017 w 10048"/>
              <a:gd name="connsiteY2" fmla="*/ 9999 h 10002"/>
              <a:gd name="connsiteX3" fmla="*/ 3 w 10048"/>
              <a:gd name="connsiteY3" fmla="*/ 10002 h 10002"/>
              <a:gd name="connsiteX4" fmla="*/ 0 w 10048"/>
              <a:gd name="connsiteY4" fmla="*/ 26 h 10002"/>
              <a:gd name="connsiteX0" fmla="*/ 0 w 10048"/>
              <a:gd name="connsiteY0" fmla="*/ 26 h 10002"/>
              <a:gd name="connsiteX1" fmla="*/ 10048 w 10048"/>
              <a:gd name="connsiteY1" fmla="*/ 0 h 10002"/>
              <a:gd name="connsiteX2" fmla="*/ 10017 w 10048"/>
              <a:gd name="connsiteY2" fmla="*/ 9999 h 10002"/>
              <a:gd name="connsiteX3" fmla="*/ 3 w 10048"/>
              <a:gd name="connsiteY3" fmla="*/ 10002 h 10002"/>
              <a:gd name="connsiteX4" fmla="*/ 0 w 10048"/>
              <a:gd name="connsiteY4" fmla="*/ 26 h 10002"/>
              <a:gd name="connsiteX0" fmla="*/ 0 w 10048"/>
              <a:gd name="connsiteY0" fmla="*/ 26 h 10002"/>
              <a:gd name="connsiteX1" fmla="*/ 10048 w 10048"/>
              <a:gd name="connsiteY1" fmla="*/ 0 h 10002"/>
              <a:gd name="connsiteX2" fmla="*/ 10017 w 10048"/>
              <a:gd name="connsiteY2" fmla="*/ 9999 h 10002"/>
              <a:gd name="connsiteX3" fmla="*/ 3 w 10048"/>
              <a:gd name="connsiteY3" fmla="*/ 10002 h 10002"/>
              <a:gd name="connsiteX4" fmla="*/ 0 w 10048"/>
              <a:gd name="connsiteY4" fmla="*/ 26 h 10002"/>
              <a:gd name="connsiteX0" fmla="*/ 0 w 10048"/>
              <a:gd name="connsiteY0" fmla="*/ 26 h 10002"/>
              <a:gd name="connsiteX1" fmla="*/ 10048 w 10048"/>
              <a:gd name="connsiteY1" fmla="*/ 0 h 10002"/>
              <a:gd name="connsiteX2" fmla="*/ 10017 w 10048"/>
              <a:gd name="connsiteY2" fmla="*/ 9999 h 10002"/>
              <a:gd name="connsiteX3" fmla="*/ 3 w 10048"/>
              <a:gd name="connsiteY3" fmla="*/ 10002 h 10002"/>
              <a:gd name="connsiteX4" fmla="*/ 0 w 10048"/>
              <a:gd name="connsiteY4" fmla="*/ 26 h 10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8" h="10002">
                <a:moveTo>
                  <a:pt x="0" y="26"/>
                </a:moveTo>
                <a:lnTo>
                  <a:pt x="10048" y="0"/>
                </a:lnTo>
                <a:cubicBezTo>
                  <a:pt x="10032" y="4999"/>
                  <a:pt x="10032" y="4999"/>
                  <a:pt x="10017" y="9999"/>
                </a:cubicBezTo>
                <a:lnTo>
                  <a:pt x="3" y="10002"/>
                </a:lnTo>
                <a:cubicBezTo>
                  <a:pt x="2" y="6677"/>
                  <a:pt x="1" y="3351"/>
                  <a:pt x="0" y="26"/>
                </a:cubicBezTo>
                <a:close/>
              </a:path>
            </a:pathLst>
          </a:custGeom>
          <a:effectLst>
            <a:innerShdw blurRad="12700" dist="25400">
              <a:prstClr val="black"/>
            </a:innerShdw>
          </a:effectLst>
        </p:spPr>
        <p:txBody>
          <a:bodyPr anchor="ctr"/>
          <a:lstStyle>
            <a:lvl1pPr marL="0" indent="0" algn="ctr">
              <a:buNone/>
              <a:defRPr sz="1500">
                <a:solidFill>
                  <a:schemeClr val="bg1"/>
                </a:solidFill>
              </a:defRPr>
            </a:lvl1pPr>
          </a:lstStyle>
          <a:p>
            <a:r>
              <a:rPr lang="en-US" dirty="0"/>
              <a:t>&lt; Insert product key art&gt;</a:t>
            </a:r>
          </a:p>
        </p:txBody>
      </p:sp>
    </p:spTree>
    <p:extLst>
      <p:ext uri="{BB962C8B-B14F-4D97-AF65-F5344CB8AC3E}">
        <p14:creationId xmlns:p14="http://schemas.microsoft.com/office/powerpoint/2010/main" val="3964366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LtSchema_Eyebrow-End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A42EA48-37DF-B940-B5B0-A8E41E4FC0C0}"/>
              </a:ext>
            </a:extLst>
          </p:cNvPr>
          <p:cNvSpPr>
            <a:spLocks noGrp="1"/>
          </p:cNvSpPr>
          <p:nvPr>
            <p:ph type="pic" sz="quarter" idx="10" hasCustomPrompt="1"/>
          </p:nvPr>
        </p:nvSpPr>
        <p:spPr>
          <a:xfrm>
            <a:off x="-167" y="0"/>
            <a:ext cx="12192333" cy="6858000"/>
          </a:xfrm>
        </p:spPr>
        <p:txBody>
          <a:bodyPr tIns="640080"/>
          <a:lstStyle>
            <a:lvl1pPr marL="0" indent="0" algn="ctr">
              <a:buNone/>
              <a:defRPr/>
            </a:lvl1pPr>
          </a:lstStyle>
          <a:p>
            <a:r>
              <a:rPr lang="en-US" dirty="0"/>
              <a:t>&lt; Insert closing image here &gt;</a:t>
            </a:r>
          </a:p>
        </p:txBody>
      </p:sp>
      <p:sp>
        <p:nvSpPr>
          <p:cNvPr id="6" name="Picture Placeholder 2">
            <a:extLst>
              <a:ext uri="{FF2B5EF4-FFF2-40B4-BE49-F238E27FC236}">
                <a16:creationId xmlns:a16="http://schemas.microsoft.com/office/drawing/2014/main" id="{13811818-9631-A442-9F71-B24B3F48AB16}"/>
              </a:ext>
            </a:extLst>
          </p:cNvPr>
          <p:cNvSpPr>
            <a:spLocks noGrp="1"/>
          </p:cNvSpPr>
          <p:nvPr>
            <p:ph type="pic" sz="quarter" idx="11" hasCustomPrompt="1"/>
          </p:nvPr>
        </p:nvSpPr>
        <p:spPr>
          <a:xfrm>
            <a:off x="4779393" y="2228850"/>
            <a:ext cx="2633215" cy="2400300"/>
          </a:xfrm>
        </p:spPr>
        <p:txBody>
          <a:bodyPr tIns="640080"/>
          <a:lstStyle>
            <a:lvl1pPr marL="0" indent="0" algn="ctr">
              <a:buNone/>
              <a:defRPr/>
            </a:lvl1pPr>
          </a:lstStyle>
          <a:p>
            <a:r>
              <a:rPr lang="en-US" dirty="0"/>
              <a:t>&lt;Infor Logo here &gt;</a:t>
            </a:r>
          </a:p>
        </p:txBody>
      </p:sp>
    </p:spTree>
    <p:extLst>
      <p:ext uri="{BB962C8B-B14F-4D97-AF65-F5344CB8AC3E}">
        <p14:creationId xmlns:p14="http://schemas.microsoft.com/office/powerpoint/2010/main" val="26501425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tSchema_Eyebrow-End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3D1F2C-B218-F045-9195-4C268AD53875}"/>
              </a:ext>
            </a:extLst>
          </p:cNvPr>
          <p:cNvSpPr>
            <a:spLocks noGrp="1"/>
          </p:cNvSpPr>
          <p:nvPr>
            <p:ph type="pic" sz="quarter" idx="10" hasCustomPrompt="1"/>
          </p:nvPr>
        </p:nvSpPr>
        <p:spPr>
          <a:xfrm>
            <a:off x="1" y="0"/>
            <a:ext cx="12192333" cy="6858000"/>
          </a:xfrm>
        </p:spPr>
        <p:txBody>
          <a:bodyPr tIns="1920240"/>
          <a:lstStyle>
            <a:lvl1pPr marL="0" indent="0" algn="ctr">
              <a:buNone/>
              <a:defRPr/>
            </a:lvl1pPr>
          </a:lstStyle>
          <a:p>
            <a:r>
              <a:rPr lang="en-US" dirty="0"/>
              <a:t>&lt; insert background image &gt;</a:t>
            </a:r>
          </a:p>
        </p:txBody>
      </p:sp>
      <p:sp>
        <p:nvSpPr>
          <p:cNvPr id="7" name="Text Placeholder 6">
            <a:extLst>
              <a:ext uri="{FF2B5EF4-FFF2-40B4-BE49-F238E27FC236}">
                <a16:creationId xmlns:a16="http://schemas.microsoft.com/office/drawing/2014/main" id="{CF79551A-46CC-8D4E-9150-B82AE7F1F1E6}"/>
              </a:ext>
            </a:extLst>
          </p:cNvPr>
          <p:cNvSpPr>
            <a:spLocks noGrp="1"/>
          </p:cNvSpPr>
          <p:nvPr>
            <p:ph type="body" sz="quarter" idx="11" hasCustomPrompt="1"/>
          </p:nvPr>
        </p:nvSpPr>
        <p:spPr>
          <a:xfrm>
            <a:off x="639305" y="4208236"/>
            <a:ext cx="6273942" cy="692498"/>
          </a:xfrm>
        </p:spPr>
        <p:txBody>
          <a:bodyPr wrap="none" tIns="0" bIns="0">
            <a:spAutoFit/>
          </a:bodyPr>
          <a:lstStyle>
            <a:lvl1pPr marL="0" indent="0">
              <a:buNone/>
              <a:defRPr lang="en-US" sz="4499" b="1" i="0" kern="1200" dirty="0">
                <a:solidFill>
                  <a:schemeClr val="bg1"/>
                </a:solidFill>
                <a:effectLst>
                  <a:outerShdw blurRad="127000" algn="ctr" rotWithShape="0">
                    <a:prstClr val="black">
                      <a:alpha val="60000"/>
                    </a:prstClr>
                  </a:outerShdw>
                </a:effectLst>
                <a:latin typeface="Arial" panose="020B0604020202020204" pitchFamily="34" charset="0"/>
                <a:ea typeface="ＭＳ Ｐゴシック" charset="-128"/>
                <a:cs typeface="ＭＳ Ｐゴシック" charset="-128"/>
              </a:defRPr>
            </a:lvl1pPr>
          </a:lstStyle>
          <a:p>
            <a:pPr lvl="0"/>
            <a:r>
              <a:rPr lang="en-US" dirty="0"/>
              <a:t>&lt; Insert end message &gt;</a:t>
            </a:r>
          </a:p>
        </p:txBody>
      </p:sp>
      <p:sp>
        <p:nvSpPr>
          <p:cNvPr id="10" name="Picture Placeholder 4">
            <a:extLst>
              <a:ext uri="{FF2B5EF4-FFF2-40B4-BE49-F238E27FC236}">
                <a16:creationId xmlns:a16="http://schemas.microsoft.com/office/drawing/2014/main" id="{B6830E85-A567-B143-828E-7E23D0078C7C}"/>
              </a:ext>
            </a:extLst>
          </p:cNvPr>
          <p:cNvSpPr>
            <a:spLocks noGrp="1"/>
          </p:cNvSpPr>
          <p:nvPr>
            <p:ph type="pic" sz="quarter" idx="12" hasCustomPrompt="1"/>
          </p:nvPr>
        </p:nvSpPr>
        <p:spPr>
          <a:xfrm>
            <a:off x="639304" y="5370125"/>
            <a:ext cx="2310920" cy="726948"/>
          </a:xfrm>
        </p:spPr>
        <p:txBody>
          <a:bodyPr tIns="0" bIns="0" anchor="ctr"/>
          <a:lstStyle>
            <a:lvl1pPr marL="0" indent="0" algn="ctr">
              <a:buNone/>
              <a:defRPr sz="1350"/>
            </a:lvl1pPr>
          </a:lstStyle>
          <a:p>
            <a:r>
              <a:rPr lang="en-US" dirty="0"/>
              <a:t>&lt; insert logo &gt;</a:t>
            </a:r>
          </a:p>
        </p:txBody>
      </p:sp>
    </p:spTree>
    <p:extLst>
      <p:ext uri="{BB962C8B-B14F-4D97-AF65-F5344CB8AC3E}">
        <p14:creationId xmlns:p14="http://schemas.microsoft.com/office/powerpoint/2010/main" val="18936572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tSchema_Blank">
    <p:bg>
      <p:bgPr>
        <a:solidFill>
          <a:srgbClr val="EBEB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6794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tSchema_BlankBkg-15%_Eyebrow-TitleOnly">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697" y="836909"/>
            <a:ext cx="10876730" cy="542927"/>
          </a:xfrm>
        </p:spPr>
        <p:txBody>
          <a:bodyPr/>
          <a:lstStyle>
            <a:lvl1pPr>
              <a:defRPr sz="3749">
                <a:solidFill>
                  <a:srgbClr val="595959"/>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2" y="494734"/>
            <a:ext cx="10591703" cy="318113"/>
          </a:xfrm>
        </p:spPr>
        <p:txBody>
          <a:bodyPr tIns="73152" bIns="73152" anchor="ctr" anchorCtr="0">
            <a:noAutofit/>
          </a:bodyPr>
          <a:lstStyle>
            <a:lvl1pPr marL="0" indent="0">
              <a:buNone/>
              <a:defRPr sz="1350" b="0" spc="225" baseline="0">
                <a:solidFill>
                  <a:srgbClr val="5C5C5C"/>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Tree>
    <p:extLst>
      <p:ext uri="{BB962C8B-B14F-4D97-AF65-F5344CB8AC3E}">
        <p14:creationId xmlns:p14="http://schemas.microsoft.com/office/powerpoint/2010/main" val="1707991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tSchema_BlankBkg-15%">
    <p:bg>
      <p:bgPr>
        <a:solidFill>
          <a:schemeClr val="bg1">
            <a:lumMod val="8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9600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DO NOT USE">
    <p:bg>
      <p:bgPr>
        <a:solidFill>
          <a:srgbClr val="3E384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1FE685-CC16-D240-8D5D-82FCB2E7E150}"/>
              </a:ext>
            </a:extLst>
          </p:cNvPr>
          <p:cNvSpPr txBox="1"/>
          <p:nvPr userDrawn="1"/>
        </p:nvSpPr>
        <p:spPr>
          <a:xfrm>
            <a:off x="4437187" y="1308937"/>
            <a:ext cx="6696212" cy="4207306"/>
          </a:xfrm>
          <a:prstGeom prst="rect">
            <a:avLst/>
          </a:prstGeom>
          <a:noFill/>
        </p:spPr>
        <p:txBody>
          <a:bodyPr wrap="square" lIns="0" tIns="0" rIns="0" bIns="0" rtlCol="0" anchor="t">
            <a:spAutoFit/>
          </a:bodyPr>
          <a:lstStyle/>
          <a:p>
            <a:pPr>
              <a:lnSpc>
                <a:spcPct val="90000"/>
              </a:lnSpc>
              <a:spcBef>
                <a:spcPts val="1350"/>
              </a:spcBef>
              <a:spcAft>
                <a:spcPts val="1800"/>
              </a:spcAft>
            </a:pPr>
            <a:r>
              <a:rPr lang="en-US" sz="2400" b="0" i="0" spc="225" dirty="0">
                <a:solidFill>
                  <a:srgbClr val="FD5851"/>
                </a:solidFill>
                <a:latin typeface="Arial" panose="020B0604020202020204" pitchFamily="34" charset="0"/>
              </a:rPr>
              <a:t>DO NOT USE THIS LAYOUT</a:t>
            </a:r>
          </a:p>
          <a:p>
            <a:pPr>
              <a:lnSpc>
                <a:spcPct val="80000"/>
              </a:lnSpc>
              <a:spcBef>
                <a:spcPts val="1350"/>
              </a:spcBef>
              <a:spcAft>
                <a:spcPts val="1800"/>
              </a:spcAft>
            </a:pPr>
            <a:r>
              <a:rPr lang="en-US" sz="5998" b="1" i="0" spc="-225" dirty="0">
                <a:solidFill>
                  <a:schemeClr val="bg1"/>
                </a:solidFill>
                <a:latin typeface="Arial" panose="020B0604020202020204" pitchFamily="34" charset="0"/>
              </a:rPr>
              <a:t>2018 Dark </a:t>
            </a:r>
            <a:br>
              <a:rPr lang="en-US" sz="5998" b="1" i="0" spc="-225" dirty="0">
                <a:solidFill>
                  <a:schemeClr val="bg1"/>
                </a:solidFill>
                <a:latin typeface="Arial" panose="020B0604020202020204" pitchFamily="34" charset="0"/>
              </a:rPr>
            </a:br>
            <a:r>
              <a:rPr lang="en-US" sz="5998" b="1" i="0" spc="-225" dirty="0">
                <a:solidFill>
                  <a:schemeClr val="bg1"/>
                </a:solidFill>
                <a:latin typeface="Arial" panose="020B0604020202020204" pitchFamily="34" charset="0"/>
              </a:rPr>
              <a:t>Color Scheme</a:t>
            </a:r>
          </a:p>
          <a:p>
            <a:pPr>
              <a:lnSpc>
                <a:spcPct val="90000"/>
              </a:lnSpc>
              <a:spcBef>
                <a:spcPts val="1350"/>
              </a:spcBef>
            </a:pPr>
            <a:r>
              <a:rPr lang="en-US" sz="1500" b="0" i="0" spc="0" dirty="0">
                <a:solidFill>
                  <a:schemeClr val="bg1"/>
                </a:solidFill>
                <a:latin typeface="Arial" panose="020B0604020202020204" pitchFamily="34" charset="0"/>
              </a:rPr>
              <a:t>The following dark slide layouts are recommended when:</a:t>
            </a:r>
          </a:p>
          <a:p>
            <a:pPr marL="205680" indent="-205680">
              <a:lnSpc>
                <a:spcPct val="90000"/>
              </a:lnSpc>
              <a:spcBef>
                <a:spcPts val="1350"/>
              </a:spcBef>
              <a:buClr>
                <a:srgbClr val="FD5851"/>
              </a:buClr>
              <a:buFont typeface="Wingdings" pitchFamily="2" charset="2"/>
              <a:buChar char="§"/>
            </a:pPr>
            <a:r>
              <a:rPr lang="en-US" sz="1500" b="0" i="0" spc="0" dirty="0">
                <a:solidFill>
                  <a:schemeClr val="bg1"/>
                </a:solidFill>
                <a:latin typeface="Arial" panose="020B0604020202020204" pitchFamily="34" charset="0"/>
              </a:rPr>
              <a:t>an audience size is at least 20 participants or more</a:t>
            </a:r>
          </a:p>
          <a:p>
            <a:pPr marL="205680" indent="-205680">
              <a:lnSpc>
                <a:spcPct val="90000"/>
              </a:lnSpc>
              <a:spcBef>
                <a:spcPts val="1350"/>
              </a:spcBef>
              <a:buClr>
                <a:srgbClr val="FD5851"/>
              </a:buClr>
              <a:buFont typeface="Wingdings" pitchFamily="2" charset="2"/>
              <a:buChar char="§"/>
            </a:pPr>
            <a:r>
              <a:rPr lang="en-US" sz="1500" b="0" i="0" spc="0" dirty="0">
                <a:solidFill>
                  <a:schemeClr val="bg1"/>
                </a:solidFill>
                <a:latin typeface="Arial" panose="020B0604020202020204" pitchFamily="34" charset="0"/>
              </a:rPr>
              <a:t>you are presenting in a large venues</a:t>
            </a:r>
          </a:p>
          <a:p>
            <a:pPr marL="205680" indent="-205680">
              <a:lnSpc>
                <a:spcPct val="90000"/>
              </a:lnSpc>
              <a:spcBef>
                <a:spcPts val="1350"/>
              </a:spcBef>
              <a:buClr>
                <a:srgbClr val="FD5851"/>
              </a:buClr>
              <a:buFont typeface="Wingdings" pitchFamily="2" charset="2"/>
              <a:buChar char="§"/>
            </a:pPr>
            <a:r>
              <a:rPr lang="en-US" sz="1500" b="0" i="0" spc="0" dirty="0">
                <a:solidFill>
                  <a:schemeClr val="bg1"/>
                </a:solidFill>
                <a:latin typeface="Arial" panose="020B0604020202020204" pitchFamily="34" charset="0"/>
              </a:rPr>
              <a:t>lighting can be controlled and room is ambiently</a:t>
            </a:r>
            <a:br>
              <a:rPr lang="en-US" sz="1500" b="0" i="0" spc="0" dirty="0">
                <a:solidFill>
                  <a:schemeClr val="bg1"/>
                </a:solidFill>
                <a:latin typeface="Arial" panose="020B0604020202020204" pitchFamily="34" charset="0"/>
              </a:rPr>
            </a:br>
            <a:r>
              <a:rPr lang="en-US" sz="1500" b="0" i="0" spc="0" dirty="0">
                <a:solidFill>
                  <a:schemeClr val="bg1"/>
                </a:solidFill>
                <a:latin typeface="Arial" panose="020B0604020202020204" pitchFamily="34" charset="0"/>
              </a:rPr>
              <a:t>lit and no direct sunlight</a:t>
            </a:r>
          </a:p>
        </p:txBody>
      </p:sp>
      <p:pic>
        <p:nvPicPr>
          <p:cNvPr id="4" name="Picture 3">
            <a:extLst>
              <a:ext uri="{FF2B5EF4-FFF2-40B4-BE49-F238E27FC236}">
                <a16:creationId xmlns:a16="http://schemas.microsoft.com/office/drawing/2014/main" id="{15430DE5-0E6E-E04C-A978-EC88B0C044D6}"/>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0884" y="1630656"/>
            <a:ext cx="2346807" cy="2147615"/>
          </a:xfrm>
          <a:prstGeom prst="rect">
            <a:avLst/>
          </a:prstGeom>
        </p:spPr>
      </p:pic>
      <p:sp>
        <p:nvSpPr>
          <p:cNvPr id="5" name="TextBox 4">
            <a:extLst>
              <a:ext uri="{FF2B5EF4-FFF2-40B4-BE49-F238E27FC236}">
                <a16:creationId xmlns:a16="http://schemas.microsoft.com/office/drawing/2014/main" id="{019BE9B5-3E54-6E4A-B500-FFE81582AD10}"/>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7" name="Picture 6">
            <a:extLst>
              <a:ext uri="{FF2B5EF4-FFF2-40B4-BE49-F238E27FC236}">
                <a16:creationId xmlns:a16="http://schemas.microsoft.com/office/drawing/2014/main" id="{A524984D-DA8D-C441-9834-278FF3C117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8" name="TextBox 7">
            <a:extLst>
              <a:ext uri="{FF2B5EF4-FFF2-40B4-BE49-F238E27FC236}">
                <a16:creationId xmlns:a16="http://schemas.microsoft.com/office/drawing/2014/main" id="{4AB6AFB2-CDD0-0F46-999F-0B3DF6601B38}"/>
              </a:ext>
            </a:extLst>
          </p:cNvPr>
          <p:cNvSpPr txBox="1">
            <a:spLocks noChangeArrowheads="1"/>
          </p:cNvSpPr>
          <p:nvPr userDrawn="1"/>
        </p:nvSpPr>
        <p:spPr bwMode="auto">
          <a:xfrm>
            <a:off x="5225115" y="6466288"/>
            <a:ext cx="1540486"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a:t>
            </a:r>
          </a:p>
        </p:txBody>
      </p:sp>
      <p:pic>
        <p:nvPicPr>
          <p:cNvPr id="9" name="Picture 8">
            <a:extLst>
              <a:ext uri="{FF2B5EF4-FFF2-40B4-BE49-F238E27FC236}">
                <a16:creationId xmlns:a16="http://schemas.microsoft.com/office/drawing/2014/main" id="{A3DD4642-4F80-F84C-BEF2-144DDCA38B0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0" name="Picture 9">
            <a:extLst>
              <a:ext uri="{FF2B5EF4-FFF2-40B4-BE49-F238E27FC236}">
                <a16:creationId xmlns:a16="http://schemas.microsoft.com/office/drawing/2014/main" id="{63789821-201B-AA43-9741-99AEC28AF79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12669706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arkSchema_Cover">
    <p:bg>
      <p:bgPr>
        <a:solidFill>
          <a:srgbClr val="3E384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75156" y="4383115"/>
            <a:ext cx="7345379" cy="1009449"/>
          </a:xfrm>
        </p:spPr>
        <p:txBody>
          <a:bodyPr/>
          <a:lstStyle>
            <a:lvl1pPr algn="l">
              <a:defRPr b="1" i="0">
                <a:solidFill>
                  <a:schemeClr val="bg1"/>
                </a:solidFill>
                <a:latin typeface="Arial" panose="020B0604020202020204" pitchFamily="34" charset="0"/>
              </a:defRPr>
            </a:lvl1pPr>
          </a:lstStyle>
          <a:p>
            <a:r>
              <a:rPr lang="en-US" dirty="0"/>
              <a:t>&lt; Insert Presentation Title&gt;</a:t>
            </a:r>
          </a:p>
        </p:txBody>
      </p:sp>
      <p:sp>
        <p:nvSpPr>
          <p:cNvPr id="11" name="Subtitle 2"/>
          <p:cNvSpPr>
            <a:spLocks noGrp="1"/>
          </p:cNvSpPr>
          <p:nvPr>
            <p:ph type="subTitle" idx="1" hasCustomPrompt="1"/>
          </p:nvPr>
        </p:nvSpPr>
        <p:spPr>
          <a:xfrm>
            <a:off x="3475156" y="5580721"/>
            <a:ext cx="7345379" cy="646331"/>
          </a:xfrm>
        </p:spPr>
        <p:txBody>
          <a:bodyPr tIns="0" bIns="0" anchor="t">
            <a:spAutoFit/>
          </a:bodyPr>
          <a:lstStyle>
            <a:lvl1pPr marL="0" indent="0" algn="l">
              <a:buNone/>
              <a:defRPr sz="2100" b="0" i="0" spc="225" baseline="0">
                <a:solidFill>
                  <a:schemeClr val="bg1"/>
                </a:solidFill>
                <a:latin typeface="Arial" panose="020B0604020202020204" pitchFamily="34" charset="0"/>
                <a:ea typeface="Arial" panose="020B0604020202020204" pitchFamily="34" charset="0"/>
                <a:cs typeface="Arial" charset="0"/>
              </a:defRPr>
            </a:lvl1pPr>
            <a:lvl2pPr marL="544161" indent="0" algn="ctr">
              <a:buNone/>
              <a:defRPr>
                <a:solidFill>
                  <a:schemeClr val="tx1">
                    <a:tint val="75000"/>
                  </a:schemeClr>
                </a:solidFill>
              </a:defRPr>
            </a:lvl2pPr>
            <a:lvl3pPr marL="1088322" indent="0" algn="ctr">
              <a:buNone/>
              <a:defRPr>
                <a:solidFill>
                  <a:schemeClr val="tx1">
                    <a:tint val="75000"/>
                  </a:schemeClr>
                </a:solidFill>
              </a:defRPr>
            </a:lvl3pPr>
            <a:lvl4pPr marL="1632483" indent="0" algn="ctr">
              <a:buNone/>
              <a:defRPr>
                <a:solidFill>
                  <a:schemeClr val="tx1">
                    <a:tint val="75000"/>
                  </a:schemeClr>
                </a:solidFill>
              </a:defRPr>
            </a:lvl4pPr>
            <a:lvl5pPr marL="2176642" indent="0" algn="ctr">
              <a:buNone/>
              <a:defRPr>
                <a:solidFill>
                  <a:schemeClr val="tx1">
                    <a:tint val="75000"/>
                  </a:schemeClr>
                </a:solidFill>
              </a:defRPr>
            </a:lvl5pPr>
            <a:lvl6pPr marL="2720803" indent="0" algn="ctr">
              <a:buNone/>
              <a:defRPr>
                <a:solidFill>
                  <a:schemeClr val="tx1">
                    <a:tint val="75000"/>
                  </a:schemeClr>
                </a:solidFill>
              </a:defRPr>
            </a:lvl6pPr>
            <a:lvl7pPr marL="3264965" indent="0" algn="ctr">
              <a:buNone/>
              <a:defRPr>
                <a:solidFill>
                  <a:schemeClr val="tx1">
                    <a:tint val="75000"/>
                  </a:schemeClr>
                </a:solidFill>
              </a:defRPr>
            </a:lvl7pPr>
            <a:lvl8pPr marL="3809125" indent="0" algn="ctr">
              <a:buNone/>
              <a:defRPr>
                <a:solidFill>
                  <a:schemeClr val="tx1">
                    <a:tint val="75000"/>
                  </a:schemeClr>
                </a:solidFill>
              </a:defRPr>
            </a:lvl8pPr>
            <a:lvl9pPr marL="4353286" indent="0" algn="ctr">
              <a:buNone/>
              <a:defRPr>
                <a:solidFill>
                  <a:schemeClr val="tx1">
                    <a:tint val="75000"/>
                  </a:schemeClr>
                </a:solidFill>
              </a:defRPr>
            </a:lvl9pPr>
          </a:lstStyle>
          <a:p>
            <a:r>
              <a:rPr lang="en-US" dirty="0"/>
              <a:t>&lt; INSERT SUB-TITLE, DATE OR PRESENTER NAME &gt;</a:t>
            </a:r>
          </a:p>
        </p:txBody>
      </p:sp>
      <p:sp>
        <p:nvSpPr>
          <p:cNvPr id="9" name="Picture Placeholder 8">
            <a:extLst>
              <a:ext uri="{FF2B5EF4-FFF2-40B4-BE49-F238E27FC236}">
                <a16:creationId xmlns:a16="http://schemas.microsoft.com/office/drawing/2014/main" id="{451F8EE8-722D-1C45-A533-4428D380730D}"/>
              </a:ext>
            </a:extLst>
          </p:cNvPr>
          <p:cNvSpPr>
            <a:spLocks noGrp="1"/>
          </p:cNvSpPr>
          <p:nvPr>
            <p:ph type="pic" sz="quarter" idx="10" hasCustomPrompt="1"/>
          </p:nvPr>
        </p:nvSpPr>
        <p:spPr>
          <a:xfrm>
            <a:off x="1190" y="0"/>
            <a:ext cx="12190810" cy="3429000"/>
          </a:xfrm>
        </p:spPr>
        <p:txBody>
          <a:bodyPr anchor="ctr"/>
          <a:lstStyle>
            <a:lvl1pPr marL="0" indent="0" algn="ctr">
              <a:buNone/>
              <a:defRPr sz="1500"/>
            </a:lvl1pPr>
          </a:lstStyle>
          <a:p>
            <a:r>
              <a:rPr lang="en-US" dirty="0"/>
              <a:t>&lt; INSERT PRESENTATION RELEVANT IMAGE HERE &gt;</a:t>
            </a:r>
          </a:p>
        </p:txBody>
      </p:sp>
      <p:pic>
        <p:nvPicPr>
          <p:cNvPr id="12" name="Picture 11">
            <a:extLst>
              <a:ext uri="{FF2B5EF4-FFF2-40B4-BE49-F238E27FC236}">
                <a16:creationId xmlns:a16="http://schemas.microsoft.com/office/drawing/2014/main" id="{E02039F4-295B-AF4A-BA60-320191345D2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71467" y="4383116"/>
            <a:ext cx="1667350" cy="1520771"/>
          </a:xfrm>
          <a:prstGeom prst="rect">
            <a:avLst/>
          </a:prstGeom>
        </p:spPr>
      </p:pic>
    </p:spTree>
    <p:extLst>
      <p:ext uri="{BB962C8B-B14F-4D97-AF65-F5344CB8AC3E}">
        <p14:creationId xmlns:p14="http://schemas.microsoft.com/office/powerpoint/2010/main" val="32534259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arkSchema_Lt-Agenda">
    <p:bg>
      <p:bgPr>
        <a:solidFill>
          <a:srgbClr val="3E3842"/>
        </a:solidFill>
        <a:effectLst/>
      </p:bgPr>
    </p:bg>
    <p:spTree>
      <p:nvGrpSpPr>
        <p:cNvPr id="1" name=""/>
        <p:cNvGrpSpPr/>
        <p:nvPr/>
      </p:nvGrpSpPr>
      <p:grpSpPr>
        <a:xfrm>
          <a:off x="0" y="0"/>
          <a:ext cx="0" cy="0"/>
          <a:chOff x="0" y="0"/>
          <a:chExt cx="0" cy="0"/>
        </a:xfrm>
      </p:grpSpPr>
      <p:sp>
        <p:nvSpPr>
          <p:cNvPr id="32" name="Text Placeholder 24">
            <a:extLst>
              <a:ext uri="{FF2B5EF4-FFF2-40B4-BE49-F238E27FC236}">
                <a16:creationId xmlns:a16="http://schemas.microsoft.com/office/drawing/2014/main" id="{9A770AD6-7EBC-2E4D-B362-AA688F7AEE59}"/>
              </a:ext>
            </a:extLst>
          </p:cNvPr>
          <p:cNvSpPr>
            <a:spLocks noGrp="1"/>
          </p:cNvSpPr>
          <p:nvPr>
            <p:ph type="body" sz="quarter" idx="16" hasCustomPrompt="1"/>
          </p:nvPr>
        </p:nvSpPr>
        <p:spPr>
          <a:xfrm>
            <a:off x="5686749" y="3291841"/>
            <a:ext cx="1054512" cy="1154162"/>
          </a:xfrm>
        </p:spPr>
        <p:txBody>
          <a:bodyPr wrap="none" tIns="0" bIns="0">
            <a:spAutoFit/>
          </a:bodyPr>
          <a:lstStyle>
            <a:lvl1pPr marL="0" indent="0" algn="l">
              <a:buNone/>
              <a:defRPr lang="en-US" sz="7498" b="1" i="0" kern="1200" spc="-60" smtClean="0">
                <a:solidFill>
                  <a:schemeClr val="tx1">
                    <a:lumMod val="20000"/>
                    <a:lumOff val="80000"/>
                    <a:alpha val="35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33" name="Text Placeholder 26">
            <a:extLst>
              <a:ext uri="{FF2B5EF4-FFF2-40B4-BE49-F238E27FC236}">
                <a16:creationId xmlns:a16="http://schemas.microsoft.com/office/drawing/2014/main" id="{F6208628-B391-614C-BAE4-BB50805E54F2}"/>
              </a:ext>
            </a:extLst>
          </p:cNvPr>
          <p:cNvSpPr>
            <a:spLocks noGrp="1"/>
          </p:cNvSpPr>
          <p:nvPr>
            <p:ph type="body" sz="quarter" idx="17" hasCustomPrompt="1"/>
          </p:nvPr>
        </p:nvSpPr>
        <p:spPr>
          <a:xfrm>
            <a:off x="7094839" y="3412580"/>
            <a:ext cx="3098629" cy="870965"/>
          </a:xfrm>
          <a:solidFill>
            <a:srgbClr val="3E3842"/>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chemeClr val="bg1"/>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34" name="Text Placeholder 24">
            <a:extLst>
              <a:ext uri="{FF2B5EF4-FFF2-40B4-BE49-F238E27FC236}">
                <a16:creationId xmlns:a16="http://schemas.microsoft.com/office/drawing/2014/main" id="{833944AC-5ED7-1140-ABE8-8C244D74D168}"/>
              </a:ext>
            </a:extLst>
          </p:cNvPr>
          <p:cNvSpPr>
            <a:spLocks noGrp="1"/>
          </p:cNvSpPr>
          <p:nvPr>
            <p:ph type="body" sz="quarter" idx="18" hasCustomPrompt="1"/>
          </p:nvPr>
        </p:nvSpPr>
        <p:spPr>
          <a:xfrm>
            <a:off x="5686749" y="4884586"/>
            <a:ext cx="1054512" cy="1154162"/>
          </a:xfrm>
        </p:spPr>
        <p:txBody>
          <a:bodyPr wrap="none" tIns="0" bIns="0">
            <a:spAutoFit/>
          </a:bodyPr>
          <a:lstStyle>
            <a:lvl1pPr marL="0" indent="0" algn="l">
              <a:buNone/>
              <a:defRPr lang="en-US" sz="7498" b="1" i="0" kern="1200" spc="-60" smtClean="0">
                <a:solidFill>
                  <a:schemeClr val="tx1">
                    <a:lumMod val="20000"/>
                    <a:lumOff val="80000"/>
                    <a:alpha val="35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35" name="Text Placeholder 26">
            <a:extLst>
              <a:ext uri="{FF2B5EF4-FFF2-40B4-BE49-F238E27FC236}">
                <a16:creationId xmlns:a16="http://schemas.microsoft.com/office/drawing/2014/main" id="{F8E6CCBD-1312-154E-9030-7454A4A0DE32}"/>
              </a:ext>
            </a:extLst>
          </p:cNvPr>
          <p:cNvSpPr>
            <a:spLocks noGrp="1"/>
          </p:cNvSpPr>
          <p:nvPr>
            <p:ph type="body" sz="quarter" idx="19" hasCustomPrompt="1"/>
          </p:nvPr>
        </p:nvSpPr>
        <p:spPr>
          <a:xfrm>
            <a:off x="7094839" y="4990091"/>
            <a:ext cx="3098629" cy="870965"/>
          </a:xfrm>
          <a:solidFill>
            <a:srgbClr val="3E3842"/>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chemeClr val="bg1"/>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36" name="Text Placeholder 24">
            <a:extLst>
              <a:ext uri="{FF2B5EF4-FFF2-40B4-BE49-F238E27FC236}">
                <a16:creationId xmlns:a16="http://schemas.microsoft.com/office/drawing/2014/main" id="{1FE8262B-D015-0B42-844E-F450877E34E7}"/>
              </a:ext>
            </a:extLst>
          </p:cNvPr>
          <p:cNvSpPr>
            <a:spLocks noGrp="1"/>
          </p:cNvSpPr>
          <p:nvPr>
            <p:ph type="body" sz="quarter" idx="20" hasCustomPrompt="1"/>
          </p:nvPr>
        </p:nvSpPr>
        <p:spPr>
          <a:xfrm>
            <a:off x="5686749" y="1705501"/>
            <a:ext cx="1054512" cy="1154162"/>
          </a:xfrm>
        </p:spPr>
        <p:txBody>
          <a:bodyPr wrap="none" tIns="0" bIns="0">
            <a:spAutoFit/>
          </a:bodyPr>
          <a:lstStyle>
            <a:lvl1pPr marL="0" indent="0" algn="l">
              <a:buNone/>
              <a:defRPr lang="en-US" sz="7498" b="1" i="0" kern="1200" spc="-60" smtClean="0">
                <a:solidFill>
                  <a:schemeClr val="tx1">
                    <a:lumMod val="20000"/>
                    <a:lumOff val="80000"/>
                    <a:alpha val="35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37" name="Text Placeholder 26">
            <a:extLst>
              <a:ext uri="{FF2B5EF4-FFF2-40B4-BE49-F238E27FC236}">
                <a16:creationId xmlns:a16="http://schemas.microsoft.com/office/drawing/2014/main" id="{99851501-F95A-B54C-9005-BA9CEB95B465}"/>
              </a:ext>
            </a:extLst>
          </p:cNvPr>
          <p:cNvSpPr>
            <a:spLocks noGrp="1"/>
          </p:cNvSpPr>
          <p:nvPr>
            <p:ph type="body" sz="quarter" idx="21" hasCustomPrompt="1"/>
          </p:nvPr>
        </p:nvSpPr>
        <p:spPr>
          <a:xfrm>
            <a:off x="7094839" y="1823036"/>
            <a:ext cx="3098629" cy="870965"/>
          </a:xfrm>
          <a:solidFill>
            <a:srgbClr val="3E3842"/>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chemeClr val="bg1"/>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28" name="Text Placeholder 24">
            <a:extLst>
              <a:ext uri="{FF2B5EF4-FFF2-40B4-BE49-F238E27FC236}">
                <a16:creationId xmlns:a16="http://schemas.microsoft.com/office/drawing/2014/main" id="{EC3AE1FF-7E86-0B46-873D-98F9D316F980}"/>
              </a:ext>
            </a:extLst>
          </p:cNvPr>
          <p:cNvSpPr>
            <a:spLocks noGrp="1"/>
          </p:cNvSpPr>
          <p:nvPr>
            <p:ph type="body" sz="quarter" idx="12" hasCustomPrompt="1"/>
          </p:nvPr>
        </p:nvSpPr>
        <p:spPr>
          <a:xfrm>
            <a:off x="639305" y="3295044"/>
            <a:ext cx="1054512" cy="1154162"/>
          </a:xfrm>
        </p:spPr>
        <p:txBody>
          <a:bodyPr wrap="none" tIns="0" bIns="0">
            <a:spAutoFit/>
          </a:bodyPr>
          <a:lstStyle>
            <a:lvl1pPr marL="0" indent="0" algn="l">
              <a:buNone/>
              <a:defRPr lang="en-US" sz="7498" b="1" i="0" kern="1200" spc="-60" smtClean="0">
                <a:solidFill>
                  <a:schemeClr val="tx1">
                    <a:lumMod val="20000"/>
                    <a:lumOff val="80000"/>
                    <a:alpha val="35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29" name="Text Placeholder 26">
            <a:extLst>
              <a:ext uri="{FF2B5EF4-FFF2-40B4-BE49-F238E27FC236}">
                <a16:creationId xmlns:a16="http://schemas.microsoft.com/office/drawing/2014/main" id="{0971EF9A-0461-D54E-817D-E7085F62D7D0}"/>
              </a:ext>
            </a:extLst>
          </p:cNvPr>
          <p:cNvSpPr>
            <a:spLocks noGrp="1"/>
          </p:cNvSpPr>
          <p:nvPr>
            <p:ph type="body" sz="quarter" idx="13" hasCustomPrompt="1"/>
          </p:nvPr>
        </p:nvSpPr>
        <p:spPr>
          <a:xfrm>
            <a:off x="2047394" y="3412580"/>
            <a:ext cx="3098629" cy="870965"/>
          </a:xfrm>
          <a:solidFill>
            <a:srgbClr val="3E3842"/>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chemeClr val="bg1"/>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30" name="Text Placeholder 24">
            <a:extLst>
              <a:ext uri="{FF2B5EF4-FFF2-40B4-BE49-F238E27FC236}">
                <a16:creationId xmlns:a16="http://schemas.microsoft.com/office/drawing/2014/main" id="{DF535502-70BC-044B-B4C0-05208980B995}"/>
              </a:ext>
            </a:extLst>
          </p:cNvPr>
          <p:cNvSpPr>
            <a:spLocks noGrp="1"/>
          </p:cNvSpPr>
          <p:nvPr>
            <p:ph type="body" sz="quarter" idx="14" hasCustomPrompt="1"/>
          </p:nvPr>
        </p:nvSpPr>
        <p:spPr>
          <a:xfrm>
            <a:off x="639305" y="4884586"/>
            <a:ext cx="1054512" cy="1154162"/>
          </a:xfrm>
        </p:spPr>
        <p:txBody>
          <a:bodyPr wrap="none" tIns="0" bIns="0">
            <a:spAutoFit/>
          </a:bodyPr>
          <a:lstStyle>
            <a:lvl1pPr marL="0" indent="0" algn="l">
              <a:buNone/>
              <a:defRPr lang="en-US" sz="7498" b="1" i="0" kern="1200" spc="-60" smtClean="0">
                <a:solidFill>
                  <a:schemeClr val="tx1">
                    <a:lumMod val="20000"/>
                    <a:lumOff val="80000"/>
                    <a:alpha val="35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31" name="Text Placeholder 26">
            <a:extLst>
              <a:ext uri="{FF2B5EF4-FFF2-40B4-BE49-F238E27FC236}">
                <a16:creationId xmlns:a16="http://schemas.microsoft.com/office/drawing/2014/main" id="{E89F481E-69F3-914A-AFA9-D773FCC1CD72}"/>
              </a:ext>
            </a:extLst>
          </p:cNvPr>
          <p:cNvSpPr>
            <a:spLocks noGrp="1"/>
          </p:cNvSpPr>
          <p:nvPr>
            <p:ph type="body" sz="quarter" idx="15" hasCustomPrompt="1"/>
          </p:nvPr>
        </p:nvSpPr>
        <p:spPr>
          <a:xfrm>
            <a:off x="2047394" y="4990091"/>
            <a:ext cx="3098629" cy="870965"/>
          </a:xfrm>
          <a:solidFill>
            <a:srgbClr val="3E3842"/>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chemeClr val="bg1"/>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25" name="Text Placeholder 24">
            <a:extLst>
              <a:ext uri="{FF2B5EF4-FFF2-40B4-BE49-F238E27FC236}">
                <a16:creationId xmlns:a16="http://schemas.microsoft.com/office/drawing/2014/main" id="{81995018-B2C1-B14D-A811-7B924D9F0D27}"/>
              </a:ext>
            </a:extLst>
          </p:cNvPr>
          <p:cNvSpPr>
            <a:spLocks noGrp="1"/>
          </p:cNvSpPr>
          <p:nvPr>
            <p:ph type="body" sz="quarter" idx="10" hasCustomPrompt="1"/>
          </p:nvPr>
        </p:nvSpPr>
        <p:spPr>
          <a:xfrm>
            <a:off x="639305" y="1705501"/>
            <a:ext cx="1054512" cy="1154162"/>
          </a:xfrm>
        </p:spPr>
        <p:txBody>
          <a:bodyPr wrap="none" tIns="0" bIns="0">
            <a:spAutoFit/>
          </a:bodyPr>
          <a:lstStyle>
            <a:lvl1pPr marL="0" indent="0" algn="l">
              <a:buNone/>
              <a:defRPr lang="en-US" sz="7498" b="1" i="0" kern="1200" spc="-60" smtClean="0">
                <a:solidFill>
                  <a:schemeClr val="tx1">
                    <a:lumMod val="20000"/>
                    <a:lumOff val="80000"/>
                    <a:alpha val="35000"/>
                  </a:schemeClr>
                </a:solidFill>
                <a:latin typeface="Arial" panose="020B0604020202020204" pitchFamily="34" charset="0"/>
                <a:ea typeface="ＭＳ Ｐゴシック" charset="0"/>
                <a:cs typeface="Arial" panose="020B0604020202020204" pitchFamily="34" charset="0"/>
              </a:defRPr>
            </a:lvl1pPr>
            <a:lvl2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a:defRPr lang="en-US" sz="7498" b="1"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a:defRPr lang="en-US" sz="7498" b="1" kern="1200" spc="-60">
                <a:solidFill>
                  <a:schemeClr val="tx1">
                    <a:lumMod val="20000"/>
                    <a:lumOff val="80000"/>
                  </a:schemeClr>
                </a:solidFill>
                <a:latin typeface="Proxima Nova" panose="02000506030000020004" pitchFamily="2" charset="0"/>
                <a:ea typeface="ＭＳ Ｐゴシック" charset="0"/>
                <a:cs typeface="Proxima Nova Semibold"/>
              </a:defRPr>
            </a:lvl5pPr>
          </a:lstStyle>
          <a:p>
            <a:pPr lvl="0"/>
            <a:r>
              <a:rPr lang="en-US" dirty="0"/>
              <a:t>00</a:t>
            </a:r>
          </a:p>
        </p:txBody>
      </p:sp>
      <p:sp>
        <p:nvSpPr>
          <p:cNvPr id="2" name="Title 1"/>
          <p:cNvSpPr>
            <a:spLocks noGrp="1"/>
          </p:cNvSpPr>
          <p:nvPr>
            <p:ph type="title" hasCustomPrompt="1"/>
          </p:nvPr>
        </p:nvSpPr>
        <p:spPr>
          <a:xfrm>
            <a:off x="630875" y="342901"/>
            <a:ext cx="10832156" cy="1036935"/>
          </a:xfrm>
        </p:spPr>
        <p:txBody>
          <a:bodyPr/>
          <a:lstStyle>
            <a:lvl1pPr>
              <a:defRPr sz="3749">
                <a:solidFill>
                  <a:schemeClr val="bg1"/>
                </a:solidFill>
              </a:defRPr>
            </a:lvl1pPr>
          </a:lstStyle>
          <a:p>
            <a:r>
              <a:rPr lang="en-US" dirty="0"/>
              <a:t>&lt; Insert agenda title &gt;</a:t>
            </a:r>
          </a:p>
        </p:txBody>
      </p:sp>
      <p:sp>
        <p:nvSpPr>
          <p:cNvPr id="27" name="Text Placeholder 26">
            <a:extLst>
              <a:ext uri="{FF2B5EF4-FFF2-40B4-BE49-F238E27FC236}">
                <a16:creationId xmlns:a16="http://schemas.microsoft.com/office/drawing/2014/main" id="{B5C6813B-6FAD-F14D-809F-70996BCCD51E}"/>
              </a:ext>
            </a:extLst>
          </p:cNvPr>
          <p:cNvSpPr>
            <a:spLocks noGrp="1"/>
          </p:cNvSpPr>
          <p:nvPr>
            <p:ph type="body" sz="quarter" idx="11" hasCustomPrompt="1"/>
          </p:nvPr>
        </p:nvSpPr>
        <p:spPr>
          <a:xfrm>
            <a:off x="2047394" y="1823036"/>
            <a:ext cx="3098629" cy="870965"/>
          </a:xfrm>
          <a:solidFill>
            <a:srgbClr val="3E3842"/>
          </a:solidFill>
          <a:effectLst>
            <a:outerShdw dist="25400" dir="10800000" algn="r" rotWithShape="0">
              <a:srgbClr val="D3091C"/>
            </a:outerShdw>
          </a:effectLst>
        </p:spPr>
        <p:txBody>
          <a:bodyPr lIns="457200" tIns="0" bIns="0" anchor="ctr">
            <a:noAutofit/>
          </a:bodyPr>
          <a:lstStyle>
            <a:lvl1pPr marL="0" indent="0" algn="l" defTabSz="1087914" rtl="0" eaLnBrk="0" fontAlgn="base" hangingPunct="0">
              <a:spcBef>
                <a:spcPct val="0"/>
              </a:spcBef>
              <a:spcAft>
                <a:spcPct val="0"/>
              </a:spcAft>
              <a:buNone/>
              <a:defRPr lang="en-US" sz="1500" b="1" i="0" kern="1200" spc="225" dirty="0">
                <a:solidFill>
                  <a:schemeClr val="bg1"/>
                </a:solidFill>
                <a:latin typeface="Arial" panose="020B0604020202020204" pitchFamily="34" charset="0"/>
                <a:ea typeface="ＭＳ Ｐゴシック" charset="0"/>
                <a:cs typeface="ＭＳ Ｐゴシック" charset="-128"/>
              </a:defRPr>
            </a:lvl1pPr>
          </a:lstStyle>
          <a:p>
            <a:pPr lvl="0"/>
            <a:r>
              <a:rPr lang="en-US" dirty="0"/>
              <a:t>&lt; EDIT SECTION TITLE &gt;</a:t>
            </a:r>
          </a:p>
        </p:txBody>
      </p:sp>
      <p:sp>
        <p:nvSpPr>
          <p:cNvPr id="18" name="TextBox 17">
            <a:extLst>
              <a:ext uri="{FF2B5EF4-FFF2-40B4-BE49-F238E27FC236}">
                <a16:creationId xmlns:a16="http://schemas.microsoft.com/office/drawing/2014/main" id="{80EB13FE-1CC9-B74F-A0CB-84782E0AABCD}"/>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9" name="Picture 18">
            <a:extLst>
              <a:ext uri="{FF2B5EF4-FFF2-40B4-BE49-F238E27FC236}">
                <a16:creationId xmlns:a16="http://schemas.microsoft.com/office/drawing/2014/main" id="{CE180904-D6A2-5743-837D-0D88185ADF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20" name="TextBox 19">
            <a:extLst>
              <a:ext uri="{FF2B5EF4-FFF2-40B4-BE49-F238E27FC236}">
                <a16:creationId xmlns:a16="http://schemas.microsoft.com/office/drawing/2014/main" id="{6D97A732-4D7A-3D43-9417-492975316C58}"/>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21" name="Picture 20">
            <a:extLst>
              <a:ext uri="{FF2B5EF4-FFF2-40B4-BE49-F238E27FC236}">
                <a16:creationId xmlns:a16="http://schemas.microsoft.com/office/drawing/2014/main" id="{89225624-388E-FE46-9FC1-C612972E38A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22" name="Picture 21">
            <a:extLst>
              <a:ext uri="{FF2B5EF4-FFF2-40B4-BE49-F238E27FC236}">
                <a16:creationId xmlns:a16="http://schemas.microsoft.com/office/drawing/2014/main" id="{924B1F94-E039-3549-801E-3806D072BC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1013299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arkSchema_Eyebrow-Content">
    <p:bg>
      <p:bgPr>
        <a:solidFill>
          <a:srgbClr val="3E384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697" y="836909"/>
            <a:ext cx="10876730" cy="542927"/>
          </a:xfrm>
        </p:spPr>
        <p:txBody>
          <a:bodyPr/>
          <a:lstStyle>
            <a:lvl1pPr>
              <a:defRPr sz="3749">
                <a:solidFill>
                  <a:schemeClr val="bg1"/>
                </a:solidFill>
              </a:defRPr>
            </a:lvl1pPr>
          </a:lstStyle>
          <a:p>
            <a:r>
              <a:rPr lang="en-US" dirty="0"/>
              <a:t>&lt; Insert slide title &gt;</a:t>
            </a:r>
          </a:p>
        </p:txBody>
      </p:sp>
      <p:sp>
        <p:nvSpPr>
          <p:cNvPr id="5" name="Content Placeholder 2"/>
          <p:cNvSpPr>
            <a:spLocks noGrp="1"/>
          </p:cNvSpPr>
          <p:nvPr>
            <p:ph sz="quarter" idx="10" hasCustomPrompt="1"/>
          </p:nvPr>
        </p:nvSpPr>
        <p:spPr>
          <a:xfrm>
            <a:off x="639304" y="1721363"/>
            <a:ext cx="10857439" cy="4326015"/>
          </a:xfrm>
        </p:spPr>
        <p:txBody>
          <a:bodyPr>
            <a:normAutofit/>
          </a:bodyPr>
          <a:lstStyle>
            <a:lvl1pPr marL="215441" indent="-215441">
              <a:lnSpc>
                <a:spcPct val="100000"/>
              </a:lnSpc>
              <a:spcBef>
                <a:spcPts val="450"/>
              </a:spcBef>
              <a:buClr>
                <a:srgbClr val="FD5851"/>
              </a:buClr>
              <a:buSzPct val="110000"/>
              <a:buFont typeface="Wingdings" pitchFamily="2" charset="2"/>
              <a:buChar char="§"/>
              <a:defRPr sz="2250" b="0" i="0" spc="-45" baseline="0">
                <a:solidFill>
                  <a:schemeClr val="bg1"/>
                </a:solidFill>
                <a:latin typeface="Arial" panose="020B0604020202020204" pitchFamily="34" charset="0"/>
              </a:defRPr>
            </a:lvl1pPr>
            <a:lvl2pPr>
              <a:lnSpc>
                <a:spcPct val="100000"/>
              </a:lnSpc>
              <a:defRPr sz="1950" b="0" i="0" spc="-45" baseline="0">
                <a:solidFill>
                  <a:schemeClr val="bg1"/>
                </a:solidFill>
                <a:latin typeface="Arial" panose="020B0604020202020204" pitchFamily="34" charset="0"/>
              </a:defRPr>
            </a:lvl2pPr>
            <a:lvl3pPr>
              <a:lnSpc>
                <a:spcPct val="100000"/>
              </a:lnSpc>
              <a:defRPr sz="1650" b="0" i="0" spc="-45" baseline="0">
                <a:solidFill>
                  <a:schemeClr val="bg1"/>
                </a:solidFill>
                <a:latin typeface="Arial" panose="020B0604020202020204" pitchFamily="34" charset="0"/>
              </a:defRPr>
            </a:lvl3pPr>
            <a:lvl4pPr>
              <a:lnSpc>
                <a:spcPct val="100000"/>
              </a:lnSpc>
              <a:defRPr sz="1350" b="0" i="0" spc="-45" baseline="0">
                <a:solidFill>
                  <a:schemeClr val="bg1"/>
                </a:solidFill>
                <a:latin typeface="Arial" panose="020B0604020202020204" pitchFamily="34" charset="0"/>
              </a:defRPr>
            </a:lvl4pPr>
            <a:lvl5pPr>
              <a:lnSpc>
                <a:spcPct val="100000"/>
              </a:lnSpc>
              <a:defRPr sz="1200" b="0" i="0" spc="-45" baseline="0">
                <a:solidFill>
                  <a:schemeClr val="bg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2" y="494734"/>
            <a:ext cx="10591703" cy="318113"/>
          </a:xfrm>
        </p:spPr>
        <p:txBody>
          <a:bodyPr tIns="73152" bIns="73152" anchor="ctr" anchorCtr="0">
            <a:noAutofit/>
          </a:bodyPr>
          <a:lstStyle>
            <a:lvl1pPr marL="0" indent="0">
              <a:buNone/>
              <a:defRPr sz="1350" b="0" spc="225" baseline="0">
                <a:solidFill>
                  <a:schemeClr val="bg1"/>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0" name="TextBox 9">
            <a:extLst>
              <a:ext uri="{FF2B5EF4-FFF2-40B4-BE49-F238E27FC236}">
                <a16:creationId xmlns:a16="http://schemas.microsoft.com/office/drawing/2014/main" id="{51B64F8A-FBF4-854A-BB69-B01B699BB701}"/>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1" name="Picture 10">
            <a:extLst>
              <a:ext uri="{FF2B5EF4-FFF2-40B4-BE49-F238E27FC236}">
                <a16:creationId xmlns:a16="http://schemas.microsoft.com/office/drawing/2014/main" id="{1006D67C-83A0-984F-AFE8-35B1C9A2FC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2" name="TextBox 11">
            <a:extLst>
              <a:ext uri="{FF2B5EF4-FFF2-40B4-BE49-F238E27FC236}">
                <a16:creationId xmlns:a16="http://schemas.microsoft.com/office/drawing/2014/main" id="{2B87B05F-B369-DA49-AF2A-C9C471F61316}"/>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3" name="Picture 12">
            <a:extLst>
              <a:ext uri="{FF2B5EF4-FFF2-40B4-BE49-F238E27FC236}">
                <a16:creationId xmlns:a16="http://schemas.microsoft.com/office/drawing/2014/main" id="{6CDB816B-054A-0A41-80B0-6C043324300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4" name="Picture 13">
            <a:extLst>
              <a:ext uri="{FF2B5EF4-FFF2-40B4-BE49-F238E27FC236}">
                <a16:creationId xmlns:a16="http://schemas.microsoft.com/office/drawing/2014/main" id="{CCD9F947-15A4-8444-9A43-85A796C5937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22016875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1D322B-2FE6-4CBE-868F-87F52FC35707}"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2863843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arkSchema_Eyebrow-TitleOnly">
    <p:bg>
      <p:bgPr>
        <a:solidFill>
          <a:srgbClr val="3E384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697" y="836909"/>
            <a:ext cx="10876730" cy="542927"/>
          </a:xfrm>
        </p:spPr>
        <p:txBody>
          <a:bodyPr/>
          <a:lstStyle>
            <a:lvl1pPr>
              <a:defRPr sz="3749">
                <a:solidFill>
                  <a:schemeClr val="bg1"/>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2" y="494734"/>
            <a:ext cx="10591703" cy="318113"/>
          </a:xfrm>
        </p:spPr>
        <p:txBody>
          <a:bodyPr tIns="73152" bIns="73152" anchor="ctr" anchorCtr="0">
            <a:noAutofit/>
          </a:bodyPr>
          <a:lstStyle>
            <a:lvl1pPr marL="0" indent="0">
              <a:buNone/>
              <a:defRPr sz="1350" b="0" spc="225" baseline="0">
                <a:solidFill>
                  <a:schemeClr val="bg1"/>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9" name="TextBox 8">
            <a:extLst>
              <a:ext uri="{FF2B5EF4-FFF2-40B4-BE49-F238E27FC236}">
                <a16:creationId xmlns:a16="http://schemas.microsoft.com/office/drawing/2014/main" id="{A94E4267-008B-AE4F-AC59-EE1DE7530E5E}"/>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0" name="Picture 9">
            <a:extLst>
              <a:ext uri="{FF2B5EF4-FFF2-40B4-BE49-F238E27FC236}">
                <a16:creationId xmlns:a16="http://schemas.microsoft.com/office/drawing/2014/main" id="{C8A7B0D9-8BDE-374F-955E-DEDF3533BC5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1" name="TextBox 10">
            <a:extLst>
              <a:ext uri="{FF2B5EF4-FFF2-40B4-BE49-F238E27FC236}">
                <a16:creationId xmlns:a16="http://schemas.microsoft.com/office/drawing/2014/main" id="{BEA8B2B6-7004-CC46-9A9A-72B6736401AD}"/>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2" name="Picture 11">
            <a:extLst>
              <a:ext uri="{FF2B5EF4-FFF2-40B4-BE49-F238E27FC236}">
                <a16:creationId xmlns:a16="http://schemas.microsoft.com/office/drawing/2014/main" id="{9E7D20B9-FC57-8741-B18D-B00D2BB7155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3" name="Picture 12">
            <a:extLst>
              <a:ext uri="{FF2B5EF4-FFF2-40B4-BE49-F238E27FC236}">
                <a16:creationId xmlns:a16="http://schemas.microsoft.com/office/drawing/2014/main" id="{B6D68A4B-784D-7F4C-8019-4CC077BD4CE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4493043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arkSchema_Content">
    <p:bg>
      <p:bgPr>
        <a:solidFill>
          <a:srgbClr val="3E384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0875" y="342901"/>
            <a:ext cx="10832156" cy="1036935"/>
          </a:xfrm>
        </p:spPr>
        <p:txBody>
          <a:bodyPr/>
          <a:lstStyle>
            <a:lvl1pPr>
              <a:defRPr sz="3749">
                <a:solidFill>
                  <a:schemeClr val="bg1"/>
                </a:solidFill>
              </a:defRPr>
            </a:lvl1pPr>
          </a:lstStyle>
          <a:p>
            <a:r>
              <a:rPr lang="en-US" dirty="0"/>
              <a:t>&lt; Insert slide title &gt;</a:t>
            </a:r>
          </a:p>
        </p:txBody>
      </p:sp>
      <p:sp>
        <p:nvSpPr>
          <p:cNvPr id="5" name="Content Placeholder 2"/>
          <p:cNvSpPr>
            <a:spLocks noGrp="1"/>
          </p:cNvSpPr>
          <p:nvPr>
            <p:ph sz="quarter" idx="10" hasCustomPrompt="1"/>
          </p:nvPr>
        </p:nvSpPr>
        <p:spPr>
          <a:xfrm>
            <a:off x="637732" y="1721363"/>
            <a:ext cx="10812945" cy="4326015"/>
          </a:xfrm>
        </p:spPr>
        <p:txBody>
          <a:bodyPr>
            <a:normAutofit/>
          </a:bodyPr>
          <a:lstStyle>
            <a:lvl1pPr marL="215441" indent="-215441">
              <a:lnSpc>
                <a:spcPct val="100000"/>
              </a:lnSpc>
              <a:spcBef>
                <a:spcPts val="450"/>
              </a:spcBef>
              <a:buClr>
                <a:srgbClr val="FD5851"/>
              </a:buClr>
              <a:buSzPct val="110000"/>
              <a:buFont typeface="Wingdings" pitchFamily="2" charset="2"/>
              <a:buChar char="§"/>
              <a:defRPr sz="2250" b="0" i="0">
                <a:solidFill>
                  <a:schemeClr val="bg1"/>
                </a:solidFill>
                <a:latin typeface="Arial" panose="020B0604020202020204" pitchFamily="34" charset="0"/>
              </a:defRPr>
            </a:lvl1pPr>
            <a:lvl2pPr>
              <a:lnSpc>
                <a:spcPct val="100000"/>
              </a:lnSpc>
              <a:defRPr sz="1950" b="0" i="0">
                <a:solidFill>
                  <a:schemeClr val="bg1"/>
                </a:solidFill>
                <a:latin typeface="Arial" panose="020B0604020202020204" pitchFamily="34" charset="0"/>
              </a:defRPr>
            </a:lvl2pPr>
            <a:lvl3pPr>
              <a:lnSpc>
                <a:spcPct val="100000"/>
              </a:lnSpc>
              <a:defRPr sz="1650" b="0" i="0">
                <a:solidFill>
                  <a:schemeClr val="bg1"/>
                </a:solidFill>
                <a:latin typeface="Arial" panose="020B0604020202020204" pitchFamily="34" charset="0"/>
              </a:defRPr>
            </a:lvl3pPr>
            <a:lvl4pPr>
              <a:lnSpc>
                <a:spcPct val="100000"/>
              </a:lnSpc>
              <a:defRPr sz="1350" b="0" i="0">
                <a:solidFill>
                  <a:schemeClr val="bg1"/>
                </a:solidFill>
                <a:latin typeface="Arial" panose="020B0604020202020204" pitchFamily="34" charset="0"/>
              </a:defRPr>
            </a:lvl4pPr>
            <a:lvl5pPr>
              <a:lnSpc>
                <a:spcPct val="100000"/>
              </a:lnSpc>
              <a:defRPr sz="1200" b="0" i="0">
                <a:solidFill>
                  <a:schemeClr val="bg1"/>
                </a:solidFill>
                <a:latin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1B8F00F2-4BA7-4549-8655-4802DA8FA83E}"/>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9" name="Picture 8">
            <a:extLst>
              <a:ext uri="{FF2B5EF4-FFF2-40B4-BE49-F238E27FC236}">
                <a16:creationId xmlns:a16="http://schemas.microsoft.com/office/drawing/2014/main" id="{E9DF67FE-073B-4B4B-A33B-53C691DC52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0" name="TextBox 9">
            <a:extLst>
              <a:ext uri="{FF2B5EF4-FFF2-40B4-BE49-F238E27FC236}">
                <a16:creationId xmlns:a16="http://schemas.microsoft.com/office/drawing/2014/main" id="{E98DA602-0683-0E41-A32F-D750EC5BDD6F}"/>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1" name="Picture 10">
            <a:extLst>
              <a:ext uri="{FF2B5EF4-FFF2-40B4-BE49-F238E27FC236}">
                <a16:creationId xmlns:a16="http://schemas.microsoft.com/office/drawing/2014/main" id="{D6C9438D-A409-5742-B4D2-6CA46B4A20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2" name="Picture 11">
            <a:extLst>
              <a:ext uri="{FF2B5EF4-FFF2-40B4-BE49-F238E27FC236}">
                <a16:creationId xmlns:a16="http://schemas.microsoft.com/office/drawing/2014/main" id="{253A65D8-33F4-F848-AD02-9CCAC6D31F7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11262497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arkSchema_TitleOnly">
    <p:bg>
      <p:bgPr>
        <a:solidFill>
          <a:srgbClr val="3E384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0875" y="342901"/>
            <a:ext cx="10832156" cy="1036935"/>
          </a:xfrm>
        </p:spPr>
        <p:txBody>
          <a:bodyPr/>
          <a:lstStyle>
            <a:lvl1pPr>
              <a:defRPr sz="3749">
                <a:solidFill>
                  <a:schemeClr val="bg1"/>
                </a:solidFill>
              </a:defRPr>
            </a:lvl1pPr>
          </a:lstStyle>
          <a:p>
            <a:r>
              <a:rPr lang="en-US" dirty="0"/>
              <a:t>&lt; Insert slide title &gt;</a:t>
            </a:r>
          </a:p>
        </p:txBody>
      </p:sp>
      <p:sp>
        <p:nvSpPr>
          <p:cNvPr id="3" name="Slide Number Placeholder 3">
            <a:extLst>
              <a:ext uri="{FF2B5EF4-FFF2-40B4-BE49-F238E27FC236}">
                <a16:creationId xmlns:a16="http://schemas.microsoft.com/office/drawing/2014/main" id="{F0CF8505-0364-6B40-AA92-CF8D3F781C3D}"/>
              </a:ext>
            </a:extLst>
          </p:cNvPr>
          <p:cNvSpPr txBox="1">
            <a:spLocks/>
          </p:cNvSpPr>
          <p:nvPr userDrawn="1"/>
        </p:nvSpPr>
        <p:spPr>
          <a:xfrm>
            <a:off x="226447" y="6574096"/>
            <a:ext cx="206393" cy="79173"/>
          </a:xfrm>
          <a:prstGeom prst="rect">
            <a:avLst/>
          </a:prstGeom>
        </p:spPr>
        <p:txBody>
          <a:bodyPr lIns="0" tIns="0" rIns="0" bIns="0" anchor="ctr"/>
          <a:lstStyle>
            <a:defPPr>
              <a:defRPr lang="en-US"/>
            </a:defPPr>
            <a:lvl1pPr marL="0" algn="l" defTabSz="1451519" rtl="0" eaLnBrk="1" latinLnBrk="0" hangingPunct="1">
              <a:defRPr sz="2900" kern="1200">
                <a:solidFill>
                  <a:schemeClr val="tx1"/>
                </a:solidFill>
                <a:latin typeface="+mn-lt"/>
                <a:ea typeface="+mn-ea"/>
                <a:cs typeface="+mn-cs"/>
              </a:defRPr>
            </a:lvl1pPr>
            <a:lvl2pPr marL="725759" algn="l" defTabSz="1451519" rtl="0" eaLnBrk="1" latinLnBrk="0" hangingPunct="1">
              <a:defRPr sz="2900" kern="1200">
                <a:solidFill>
                  <a:schemeClr val="tx1"/>
                </a:solidFill>
                <a:latin typeface="+mn-lt"/>
                <a:ea typeface="+mn-ea"/>
                <a:cs typeface="+mn-cs"/>
              </a:defRPr>
            </a:lvl2pPr>
            <a:lvl3pPr marL="1451519" algn="l" defTabSz="1451519" rtl="0" eaLnBrk="1" latinLnBrk="0" hangingPunct="1">
              <a:defRPr sz="2900" kern="1200">
                <a:solidFill>
                  <a:schemeClr val="tx1"/>
                </a:solidFill>
                <a:latin typeface="+mn-lt"/>
                <a:ea typeface="+mn-ea"/>
                <a:cs typeface="+mn-cs"/>
              </a:defRPr>
            </a:lvl3pPr>
            <a:lvl4pPr marL="2177278" algn="l" defTabSz="1451519" rtl="0" eaLnBrk="1" latinLnBrk="0" hangingPunct="1">
              <a:defRPr sz="2900" kern="1200">
                <a:solidFill>
                  <a:schemeClr val="tx1"/>
                </a:solidFill>
                <a:latin typeface="+mn-lt"/>
                <a:ea typeface="+mn-ea"/>
                <a:cs typeface="+mn-cs"/>
              </a:defRPr>
            </a:lvl4pPr>
            <a:lvl5pPr marL="2903037" algn="l" defTabSz="1451519" rtl="0" eaLnBrk="1" latinLnBrk="0" hangingPunct="1">
              <a:defRPr sz="2900" kern="1200">
                <a:solidFill>
                  <a:schemeClr val="tx1"/>
                </a:solidFill>
                <a:latin typeface="+mn-lt"/>
                <a:ea typeface="+mn-ea"/>
                <a:cs typeface="+mn-cs"/>
              </a:defRPr>
            </a:lvl5pPr>
            <a:lvl6pPr marL="3628796" algn="l" defTabSz="1451519" rtl="0" eaLnBrk="1" latinLnBrk="0" hangingPunct="1">
              <a:defRPr sz="2900" kern="1200">
                <a:solidFill>
                  <a:schemeClr val="tx1"/>
                </a:solidFill>
                <a:latin typeface="+mn-lt"/>
                <a:ea typeface="+mn-ea"/>
                <a:cs typeface="+mn-cs"/>
              </a:defRPr>
            </a:lvl6pPr>
            <a:lvl7pPr marL="4354556" algn="l" defTabSz="1451519" rtl="0" eaLnBrk="1" latinLnBrk="0" hangingPunct="1">
              <a:defRPr sz="2900" kern="1200">
                <a:solidFill>
                  <a:schemeClr val="tx1"/>
                </a:solidFill>
                <a:latin typeface="+mn-lt"/>
                <a:ea typeface="+mn-ea"/>
                <a:cs typeface="+mn-cs"/>
              </a:defRPr>
            </a:lvl7pPr>
            <a:lvl8pPr marL="5080315" algn="l" defTabSz="1451519" rtl="0" eaLnBrk="1" latinLnBrk="0" hangingPunct="1">
              <a:defRPr sz="2900" kern="1200">
                <a:solidFill>
                  <a:schemeClr val="tx1"/>
                </a:solidFill>
                <a:latin typeface="+mn-lt"/>
                <a:ea typeface="+mn-ea"/>
                <a:cs typeface="+mn-cs"/>
              </a:defRPr>
            </a:lvl8pPr>
            <a:lvl9pPr marL="5806074" algn="l" defTabSz="1451519" rtl="0" eaLnBrk="1" latinLnBrk="0" hangingPunct="1">
              <a:defRPr sz="2900" kern="1200">
                <a:solidFill>
                  <a:schemeClr val="tx1"/>
                </a:solidFill>
                <a:latin typeface="+mn-lt"/>
                <a:ea typeface="+mn-ea"/>
                <a:cs typeface="+mn-cs"/>
              </a:defRPr>
            </a:lvl9pPr>
          </a:lstStyle>
          <a:p>
            <a:pPr algn="l">
              <a:defRPr/>
            </a:pPr>
            <a:fld id="{E3A1F4B9-3F68-5945-8055-DA7CEBE4797C}" type="slidenum">
              <a:rPr lang="en-US" sz="600" b="0" i="0" smtClean="0">
                <a:solidFill>
                  <a:schemeClr val="bg1">
                    <a:lumMod val="85000"/>
                  </a:schemeClr>
                </a:solidFill>
                <a:latin typeface="Arial" panose="020B0604020202020204" pitchFamily="34" charset="0"/>
              </a:rPr>
              <a:pPr algn="l">
                <a:defRPr/>
              </a:pPr>
              <a:t>‹#›</a:t>
            </a:fld>
            <a:endParaRPr lang="en-US" sz="600" b="0" i="0" dirty="0">
              <a:solidFill>
                <a:schemeClr val="bg1">
                  <a:lumMod val="8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6CFF72F5-E57C-A142-83B4-1C933C541EB3}"/>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8" name="Picture 7">
            <a:extLst>
              <a:ext uri="{FF2B5EF4-FFF2-40B4-BE49-F238E27FC236}">
                <a16:creationId xmlns:a16="http://schemas.microsoft.com/office/drawing/2014/main" id="{BC1A0287-C597-594C-9846-1A80AA9B33F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9" name="TextBox 8">
            <a:extLst>
              <a:ext uri="{FF2B5EF4-FFF2-40B4-BE49-F238E27FC236}">
                <a16:creationId xmlns:a16="http://schemas.microsoft.com/office/drawing/2014/main" id="{C054EFD2-7981-DB42-BBEB-41B7464B1C92}"/>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0" name="Picture 9">
            <a:extLst>
              <a:ext uri="{FF2B5EF4-FFF2-40B4-BE49-F238E27FC236}">
                <a16:creationId xmlns:a16="http://schemas.microsoft.com/office/drawing/2014/main" id="{EEEA8259-B6A1-3340-ABC0-559BF367F9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1" name="Picture 10">
            <a:extLst>
              <a:ext uri="{FF2B5EF4-FFF2-40B4-BE49-F238E27FC236}">
                <a16:creationId xmlns:a16="http://schemas.microsoft.com/office/drawing/2014/main" id="{364B570E-47A0-E643-819C-C6FB0089B83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10486332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arkSchema_Eyebrow-FeatureList">
    <p:bg>
      <p:bgPr>
        <a:solidFill>
          <a:srgbClr val="3E384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697" y="836909"/>
            <a:ext cx="10876730" cy="542927"/>
          </a:xfrm>
        </p:spPr>
        <p:txBody>
          <a:bodyPr/>
          <a:lstStyle>
            <a:lvl1pPr>
              <a:defRPr sz="3749">
                <a:solidFill>
                  <a:schemeClr val="bg1"/>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2" y="494734"/>
            <a:ext cx="10591703" cy="318113"/>
          </a:xfrm>
        </p:spPr>
        <p:txBody>
          <a:bodyPr tIns="73152" bIns="73152" anchor="ctr" anchorCtr="0">
            <a:noAutofit/>
          </a:bodyPr>
          <a:lstStyle>
            <a:lvl1pPr marL="0" indent="0">
              <a:buNone/>
              <a:defRPr sz="1350" b="0" spc="225" baseline="0">
                <a:solidFill>
                  <a:schemeClr val="bg1"/>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4" name="Text Placeholder 13">
            <a:extLst>
              <a:ext uri="{FF2B5EF4-FFF2-40B4-BE49-F238E27FC236}">
                <a16:creationId xmlns:a16="http://schemas.microsoft.com/office/drawing/2014/main" id="{7BF48EDD-5939-EC42-9DC0-D0E9D128DE61}"/>
              </a:ext>
            </a:extLst>
          </p:cNvPr>
          <p:cNvSpPr>
            <a:spLocks noGrp="1"/>
          </p:cNvSpPr>
          <p:nvPr>
            <p:ph type="body" sz="quarter" idx="13" hasCustomPrompt="1"/>
          </p:nvPr>
        </p:nvSpPr>
        <p:spPr>
          <a:xfrm>
            <a:off x="629698" y="1947445"/>
            <a:ext cx="3156039" cy="3620690"/>
          </a:xfrm>
        </p:spPr>
        <p:txBody>
          <a:bodyPr tIns="0" bIns="0"/>
          <a:lstStyle>
            <a:lvl1pPr marL="0" indent="0">
              <a:spcBef>
                <a:spcPts val="0"/>
              </a:spcBef>
              <a:spcAft>
                <a:spcPts val="675"/>
              </a:spcAft>
              <a:buNone/>
              <a:defRPr lang="en-US" sz="1800" b="1" i="0" kern="1200" spc="225" smtClean="0">
                <a:solidFill>
                  <a:srgbClr val="FD5851"/>
                </a:solidFill>
                <a:latin typeface="Arial" panose="020B0604020202020204" pitchFamily="34" charset="0"/>
                <a:ea typeface="ＭＳ Ｐゴシック" charset="-128"/>
                <a:cs typeface="ＭＳ Ｐゴシック" charset="-128"/>
              </a:defRPr>
            </a:lvl1pPr>
            <a:lvl2pPr marL="263051" indent="-255910">
              <a:spcBef>
                <a:spcPts val="1350"/>
              </a:spcBef>
              <a:spcAft>
                <a:spcPts val="0"/>
              </a:spcAft>
              <a:buSzPct val="120000"/>
              <a:buFontTx/>
              <a:buBlip>
                <a:blip r:embed="rId3"/>
              </a:buBlip>
              <a:tabLst/>
              <a:defRPr lang="en-US" sz="1500" b="0" i="0" kern="1200" spc="-37" dirty="0" smtClean="0">
                <a:solidFill>
                  <a:schemeClr val="bg1"/>
                </a:solidFill>
                <a:latin typeface="Arial" panose="020B0604020202020204" pitchFamily="34" charset="0"/>
                <a:ea typeface="Calibri" panose="020F0502020204030204" pitchFamily="34" charset="0"/>
                <a:cs typeface="Arial" panose="020B0604020202020204" pitchFamily="34" charset="0"/>
              </a:defRPr>
            </a:lvl2pPr>
            <a:lvl3pPr marL="415407" indent="-158307">
              <a:spcBef>
                <a:spcPts val="450"/>
              </a:spcBef>
              <a:spcAft>
                <a:spcPts val="0"/>
              </a:spcAft>
              <a:tabLst/>
              <a:defRPr sz="1200" baseline="0">
                <a:solidFill>
                  <a:schemeClr val="bg1"/>
                </a:solidFill>
              </a:defRPr>
            </a:lvl3pPr>
            <a:lvl4pPr>
              <a:defRPr>
                <a:solidFill>
                  <a:srgbClr val="3A3A38"/>
                </a:solidFill>
              </a:defRPr>
            </a:lvl4pPr>
            <a:lvl5pPr>
              <a:defRPr>
                <a:solidFill>
                  <a:srgbClr val="3A3A38"/>
                </a:solidFill>
              </a:defRPr>
            </a:lvl5pPr>
          </a:lstStyle>
          <a:p>
            <a:pPr lvl="0"/>
            <a:r>
              <a:rPr lang="en-US" dirty="0"/>
              <a:t>EDIT MASTER TEXT STYLES</a:t>
            </a:r>
          </a:p>
          <a:p>
            <a:pPr lvl="1"/>
            <a:r>
              <a:rPr lang="en-US" dirty="0"/>
              <a:t>Second level</a:t>
            </a:r>
          </a:p>
          <a:p>
            <a:pPr lvl="2"/>
            <a:r>
              <a:rPr lang="en-US" dirty="0"/>
              <a:t>Third level</a:t>
            </a:r>
          </a:p>
        </p:txBody>
      </p:sp>
      <p:sp>
        <p:nvSpPr>
          <p:cNvPr id="15" name="Text Placeholder 13">
            <a:extLst>
              <a:ext uri="{FF2B5EF4-FFF2-40B4-BE49-F238E27FC236}">
                <a16:creationId xmlns:a16="http://schemas.microsoft.com/office/drawing/2014/main" id="{9F41A5D2-CFDC-CE4E-BD39-C9F592B19EE3}"/>
              </a:ext>
            </a:extLst>
          </p:cNvPr>
          <p:cNvSpPr>
            <a:spLocks noGrp="1"/>
          </p:cNvSpPr>
          <p:nvPr>
            <p:ph type="body" sz="quarter" idx="14" hasCustomPrompt="1"/>
          </p:nvPr>
        </p:nvSpPr>
        <p:spPr>
          <a:xfrm>
            <a:off x="4485201" y="1947445"/>
            <a:ext cx="3156039" cy="3620690"/>
          </a:xfrm>
        </p:spPr>
        <p:txBody>
          <a:bodyPr tIns="0" bIns="0"/>
          <a:lstStyle>
            <a:lvl1pPr marL="0" indent="0">
              <a:spcBef>
                <a:spcPts val="0"/>
              </a:spcBef>
              <a:spcAft>
                <a:spcPts val="675"/>
              </a:spcAft>
              <a:buNone/>
              <a:defRPr lang="en-US" sz="1800" b="1" i="0" kern="1200" spc="225" smtClean="0">
                <a:solidFill>
                  <a:srgbClr val="FD5851"/>
                </a:solidFill>
                <a:latin typeface="Arial" panose="020B0604020202020204" pitchFamily="34" charset="0"/>
                <a:ea typeface="ＭＳ Ｐゴシック" charset="-128"/>
                <a:cs typeface="ＭＳ Ｐゴシック" charset="-128"/>
              </a:defRPr>
            </a:lvl1pPr>
            <a:lvl2pPr marL="263051" indent="-255910">
              <a:spcBef>
                <a:spcPts val="1350"/>
              </a:spcBef>
              <a:spcAft>
                <a:spcPts val="0"/>
              </a:spcAft>
              <a:buSzPct val="120000"/>
              <a:buFontTx/>
              <a:buBlip>
                <a:blip r:embed="rId3"/>
              </a:buBlip>
              <a:tabLst/>
              <a:defRPr lang="en-US" sz="1500" b="0" i="0" kern="1200" spc="-37" dirty="0" smtClean="0">
                <a:solidFill>
                  <a:schemeClr val="bg1"/>
                </a:solidFill>
                <a:latin typeface="Arial" panose="020B0604020202020204" pitchFamily="34" charset="0"/>
                <a:ea typeface="Calibri" panose="020F0502020204030204" pitchFamily="34" charset="0"/>
                <a:cs typeface="Arial" panose="020B0604020202020204" pitchFamily="34" charset="0"/>
              </a:defRPr>
            </a:lvl2pPr>
            <a:lvl3pPr marL="415407" indent="-158307">
              <a:spcBef>
                <a:spcPts val="450"/>
              </a:spcBef>
              <a:spcAft>
                <a:spcPts val="0"/>
              </a:spcAft>
              <a:tabLst/>
              <a:defRPr sz="1200" baseline="0">
                <a:solidFill>
                  <a:schemeClr val="bg1"/>
                </a:solidFill>
              </a:defRPr>
            </a:lvl3pPr>
            <a:lvl4pPr>
              <a:defRPr>
                <a:solidFill>
                  <a:srgbClr val="3A3A38"/>
                </a:solidFill>
              </a:defRPr>
            </a:lvl4pPr>
            <a:lvl5pPr>
              <a:defRPr>
                <a:solidFill>
                  <a:srgbClr val="3A3A38"/>
                </a:solidFill>
              </a:defRPr>
            </a:lvl5pPr>
          </a:lstStyle>
          <a:p>
            <a:pPr lvl="0"/>
            <a:r>
              <a:rPr lang="en-US" dirty="0"/>
              <a:t>EDIT MASTER TEXT STYLES</a:t>
            </a:r>
          </a:p>
          <a:p>
            <a:pPr lvl="1"/>
            <a:r>
              <a:rPr lang="en-US" dirty="0"/>
              <a:t>Second level</a:t>
            </a:r>
          </a:p>
          <a:p>
            <a:pPr lvl="2"/>
            <a:r>
              <a:rPr lang="en-US" dirty="0"/>
              <a:t>Third level</a:t>
            </a:r>
          </a:p>
        </p:txBody>
      </p:sp>
      <p:sp>
        <p:nvSpPr>
          <p:cNvPr id="16" name="Text Placeholder 13">
            <a:extLst>
              <a:ext uri="{FF2B5EF4-FFF2-40B4-BE49-F238E27FC236}">
                <a16:creationId xmlns:a16="http://schemas.microsoft.com/office/drawing/2014/main" id="{EA939746-9A9F-8845-BDD3-A586D76D2334}"/>
              </a:ext>
            </a:extLst>
          </p:cNvPr>
          <p:cNvSpPr>
            <a:spLocks noGrp="1"/>
          </p:cNvSpPr>
          <p:nvPr>
            <p:ph type="body" sz="quarter" idx="15" hasCustomPrompt="1"/>
          </p:nvPr>
        </p:nvSpPr>
        <p:spPr>
          <a:xfrm>
            <a:off x="8340705" y="1947445"/>
            <a:ext cx="3156039" cy="3620690"/>
          </a:xfrm>
        </p:spPr>
        <p:txBody>
          <a:bodyPr tIns="0" bIns="0"/>
          <a:lstStyle>
            <a:lvl1pPr marL="0" indent="0">
              <a:spcBef>
                <a:spcPts val="0"/>
              </a:spcBef>
              <a:spcAft>
                <a:spcPts val="675"/>
              </a:spcAft>
              <a:buNone/>
              <a:defRPr lang="en-US" sz="1800" b="1" i="0" kern="1200" spc="225" smtClean="0">
                <a:solidFill>
                  <a:srgbClr val="FD5851"/>
                </a:solidFill>
                <a:latin typeface="Arial" panose="020B0604020202020204" pitchFamily="34" charset="0"/>
                <a:ea typeface="ＭＳ Ｐゴシック" charset="-128"/>
                <a:cs typeface="ＭＳ Ｐゴシック" charset="-128"/>
              </a:defRPr>
            </a:lvl1pPr>
            <a:lvl2pPr marL="263051" indent="-255910">
              <a:spcBef>
                <a:spcPts val="1350"/>
              </a:spcBef>
              <a:spcAft>
                <a:spcPts val="0"/>
              </a:spcAft>
              <a:buSzPct val="120000"/>
              <a:buFontTx/>
              <a:buBlip>
                <a:blip r:embed="rId3"/>
              </a:buBlip>
              <a:tabLst/>
              <a:defRPr lang="en-US" sz="1500" b="0" i="0" kern="1200" spc="-37" dirty="0" smtClean="0">
                <a:solidFill>
                  <a:schemeClr val="bg1"/>
                </a:solidFill>
                <a:latin typeface="Arial" panose="020B0604020202020204" pitchFamily="34" charset="0"/>
                <a:ea typeface="Calibri" panose="020F0502020204030204" pitchFamily="34" charset="0"/>
                <a:cs typeface="Arial" panose="020B0604020202020204" pitchFamily="34" charset="0"/>
              </a:defRPr>
            </a:lvl2pPr>
            <a:lvl3pPr marL="415407" indent="-158307">
              <a:spcBef>
                <a:spcPts val="450"/>
              </a:spcBef>
              <a:spcAft>
                <a:spcPts val="0"/>
              </a:spcAft>
              <a:tabLst/>
              <a:defRPr sz="1200" baseline="0">
                <a:solidFill>
                  <a:schemeClr val="bg1"/>
                </a:solidFill>
              </a:defRPr>
            </a:lvl3pPr>
            <a:lvl4pPr>
              <a:defRPr>
                <a:solidFill>
                  <a:srgbClr val="3A3A38"/>
                </a:solidFill>
              </a:defRPr>
            </a:lvl4pPr>
            <a:lvl5pPr>
              <a:defRPr>
                <a:solidFill>
                  <a:srgbClr val="3A3A38"/>
                </a:solidFill>
              </a:defRPr>
            </a:lvl5pPr>
          </a:lstStyle>
          <a:p>
            <a:pPr lvl="0"/>
            <a:r>
              <a:rPr lang="en-US" dirty="0"/>
              <a:t>EDIT MASTER TEXT STYLES</a:t>
            </a:r>
          </a:p>
          <a:p>
            <a:pPr lvl="1"/>
            <a:r>
              <a:rPr lang="en-US" dirty="0"/>
              <a:t>Second level</a:t>
            </a:r>
          </a:p>
          <a:p>
            <a:pPr lvl="2"/>
            <a:r>
              <a:rPr lang="en-US" dirty="0"/>
              <a:t>Third level</a:t>
            </a:r>
          </a:p>
        </p:txBody>
      </p:sp>
      <p:sp>
        <p:nvSpPr>
          <p:cNvPr id="11" name="TextBox 10">
            <a:extLst>
              <a:ext uri="{FF2B5EF4-FFF2-40B4-BE49-F238E27FC236}">
                <a16:creationId xmlns:a16="http://schemas.microsoft.com/office/drawing/2014/main" id="{C4B82B12-7AA3-C145-9053-F5541A8AAF72}"/>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2" name="Picture 11">
            <a:extLst>
              <a:ext uri="{FF2B5EF4-FFF2-40B4-BE49-F238E27FC236}">
                <a16:creationId xmlns:a16="http://schemas.microsoft.com/office/drawing/2014/main" id="{D501990E-779D-144F-934A-DF86C9C72E3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3" name="TextBox 12">
            <a:extLst>
              <a:ext uri="{FF2B5EF4-FFF2-40B4-BE49-F238E27FC236}">
                <a16:creationId xmlns:a16="http://schemas.microsoft.com/office/drawing/2014/main" id="{35314C99-0EA5-954F-96D5-A6E3C22B52C5}"/>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7" name="Picture 16">
            <a:extLst>
              <a:ext uri="{FF2B5EF4-FFF2-40B4-BE49-F238E27FC236}">
                <a16:creationId xmlns:a16="http://schemas.microsoft.com/office/drawing/2014/main" id="{E04EE738-3F89-5145-88CF-793A8C715B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8" name="Picture 17">
            <a:extLst>
              <a:ext uri="{FF2B5EF4-FFF2-40B4-BE49-F238E27FC236}">
                <a16:creationId xmlns:a16="http://schemas.microsoft.com/office/drawing/2014/main" id="{DB35033D-7558-504F-9E0C-5385E0540E1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5090863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arkSchema_Eyebrow-iPhoneProduct">
    <p:bg>
      <p:bgPr>
        <a:solidFill>
          <a:srgbClr val="3E384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6C7BC2B-82F2-A24B-8D20-8E8AEA4894BF}"/>
              </a:ext>
            </a:extLst>
          </p:cNvPr>
          <p:cNvSpPr>
            <a:spLocks noGrp="1"/>
          </p:cNvSpPr>
          <p:nvPr>
            <p:ph type="body" sz="quarter" idx="13" hasCustomPrompt="1"/>
          </p:nvPr>
        </p:nvSpPr>
        <p:spPr>
          <a:xfrm>
            <a:off x="646841" y="2088261"/>
            <a:ext cx="3815580" cy="2107500"/>
          </a:xfrm>
        </p:spPr>
        <p:txBody>
          <a:bodyPr tIns="0" bIns="0">
            <a:spAutoFit/>
          </a:bodyPr>
          <a:lstStyle>
            <a:lvl1pPr marL="0" indent="0">
              <a:lnSpc>
                <a:spcPct val="95000"/>
              </a:lnSpc>
              <a:spcBef>
                <a:spcPts val="900"/>
              </a:spcBef>
              <a:spcAft>
                <a:spcPts val="1800"/>
              </a:spcAft>
              <a:buNone/>
              <a:defRPr lang="en-US" sz="1950" b="1" i="0" kern="1200" spc="225" smtClean="0">
                <a:solidFill>
                  <a:srgbClr val="FD5851"/>
                </a:solidFill>
                <a:latin typeface="Arial" panose="020B0604020202020204" pitchFamily="34" charset="0"/>
                <a:ea typeface="Arial" charset="0"/>
                <a:cs typeface="Arial" charset="0"/>
              </a:defRPr>
            </a:lvl1pPr>
            <a:lvl2pPr marL="8333" indent="0">
              <a:lnSpc>
                <a:spcPct val="95000"/>
              </a:lnSpc>
              <a:spcBef>
                <a:spcPts val="900"/>
              </a:spcBef>
              <a:spcAft>
                <a:spcPts val="1350"/>
              </a:spcAft>
              <a:buNone/>
              <a:tabLst/>
              <a:defRPr lang="en-US" sz="1950" b="0" i="0" kern="1200" dirty="0" smtClean="0">
                <a:solidFill>
                  <a:schemeClr val="bg1"/>
                </a:solidFill>
                <a:latin typeface="Arial" panose="020B0604020202020204" pitchFamily="34" charset="0"/>
                <a:ea typeface="Arial" charset="0"/>
                <a:cs typeface="Arial" charset="0"/>
              </a:defRPr>
            </a:lvl2pPr>
            <a:lvl3pPr marL="8333" indent="0">
              <a:lnSpc>
                <a:spcPct val="100000"/>
              </a:lnSpc>
              <a:spcBef>
                <a:spcPts val="900"/>
              </a:spcBef>
              <a:spcAft>
                <a:spcPts val="900"/>
              </a:spcAft>
              <a:buFont typeface="Wingdings" pitchFamily="2" charset="2"/>
              <a:buNone/>
              <a:tabLst/>
              <a:defRPr lang="en-US" sz="1350" b="0" i="0" kern="1200" spc="-37" dirty="0" smtClean="0">
                <a:solidFill>
                  <a:schemeClr val="bg1"/>
                </a:solidFill>
                <a:latin typeface="Arial" panose="020B0604020202020204" pitchFamily="34" charset="0"/>
                <a:ea typeface="Arial" charset="0"/>
                <a:cs typeface="Arial" charset="0"/>
              </a:defRPr>
            </a:lvl3pPr>
            <a:lvl4pPr marL="177352" indent="-169019">
              <a:spcBef>
                <a:spcPts val="675"/>
              </a:spcBef>
              <a:spcAft>
                <a:spcPts val="0"/>
              </a:spcAft>
              <a:buClr>
                <a:srgbClr val="FD5851"/>
              </a:buClr>
              <a:buFont typeface="Wingdings" pitchFamily="2" charset="2"/>
              <a:buChar char="§"/>
              <a:defRPr sz="1350">
                <a:solidFill>
                  <a:schemeClr val="bg1"/>
                </a:solidFill>
              </a:defRPr>
            </a:lvl4pPr>
            <a:lvl5pPr>
              <a:defRPr sz="1350"/>
            </a:lvl5pPr>
          </a:lstStyle>
          <a:p>
            <a:pPr lvl="0"/>
            <a:r>
              <a:rPr lang="en-US" dirty="0"/>
              <a:t>&lt; INSERT HEADLINE OR PRODUCT STATEMENT &gt;</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629698" y="836909"/>
            <a:ext cx="6201918" cy="542927"/>
          </a:xfrm>
        </p:spPr>
        <p:txBody>
          <a:bodyPr/>
          <a:lstStyle>
            <a:lvl1pPr>
              <a:defRPr sz="3749">
                <a:solidFill>
                  <a:schemeClr val="bg1"/>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1" y="494734"/>
            <a:ext cx="5926574" cy="318113"/>
          </a:xfrm>
        </p:spPr>
        <p:txBody>
          <a:bodyPr tIns="73152" bIns="73152" anchor="ctr" anchorCtr="0">
            <a:noAutofit/>
          </a:bodyPr>
          <a:lstStyle>
            <a:lvl1pPr marL="0" indent="0">
              <a:buNone/>
              <a:defRPr sz="1350" b="0" spc="225" baseline="0">
                <a:solidFill>
                  <a:schemeClr val="bg1"/>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pic>
        <p:nvPicPr>
          <p:cNvPr id="11" name="Picture 10">
            <a:extLst>
              <a:ext uri="{FF2B5EF4-FFF2-40B4-BE49-F238E27FC236}">
                <a16:creationId xmlns:a16="http://schemas.microsoft.com/office/drawing/2014/main" id="{04F38493-87CE-9648-BE5F-D85114B5BD6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070028" y="367259"/>
            <a:ext cx="2921930" cy="6039555"/>
          </a:xfrm>
          <a:prstGeom prst="rect">
            <a:avLst/>
          </a:prstGeom>
        </p:spPr>
      </p:pic>
      <p:sp>
        <p:nvSpPr>
          <p:cNvPr id="13" name="Picture Placeholder 11">
            <a:extLst>
              <a:ext uri="{FF2B5EF4-FFF2-40B4-BE49-F238E27FC236}">
                <a16:creationId xmlns:a16="http://schemas.microsoft.com/office/drawing/2014/main" id="{59073460-8E7D-4645-A95D-6099C8CFE86F}"/>
              </a:ext>
            </a:extLst>
          </p:cNvPr>
          <p:cNvSpPr>
            <a:spLocks noGrp="1" noChangeAspect="1"/>
          </p:cNvSpPr>
          <p:nvPr>
            <p:ph type="pic" sz="quarter" idx="14" hasCustomPrompt="1"/>
          </p:nvPr>
        </p:nvSpPr>
        <p:spPr>
          <a:xfrm>
            <a:off x="7261914" y="1045663"/>
            <a:ext cx="2555075" cy="4532083"/>
          </a:xfrm>
          <a:prstGeom prst="roundRect">
            <a:avLst>
              <a:gd name="adj" fmla="val 1008"/>
            </a:avLst>
          </a:prstGeom>
          <a:solidFill>
            <a:srgbClr val="EBEBEB"/>
          </a:solidFill>
        </p:spPr>
        <p:txBody>
          <a:bodyPr anchor="ctr"/>
          <a:lstStyle>
            <a:lvl1pPr marL="0" indent="0" algn="ctr">
              <a:buNone/>
              <a:defRPr sz="1500"/>
            </a:lvl1pPr>
          </a:lstStyle>
          <a:p>
            <a:r>
              <a:rPr lang="en-US" dirty="0"/>
              <a:t>&lt; insert product screen &gt;</a:t>
            </a:r>
          </a:p>
        </p:txBody>
      </p:sp>
      <p:sp>
        <p:nvSpPr>
          <p:cNvPr id="15" name="TextBox 14">
            <a:extLst>
              <a:ext uri="{FF2B5EF4-FFF2-40B4-BE49-F238E27FC236}">
                <a16:creationId xmlns:a16="http://schemas.microsoft.com/office/drawing/2014/main" id="{24DE3A7C-6EF7-B244-BC01-914212CDA4FE}"/>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6" name="Picture 15">
            <a:extLst>
              <a:ext uri="{FF2B5EF4-FFF2-40B4-BE49-F238E27FC236}">
                <a16:creationId xmlns:a16="http://schemas.microsoft.com/office/drawing/2014/main" id="{9B9C58D2-4FB5-ED42-8F86-6F728223F0B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7" name="TextBox 16">
            <a:extLst>
              <a:ext uri="{FF2B5EF4-FFF2-40B4-BE49-F238E27FC236}">
                <a16:creationId xmlns:a16="http://schemas.microsoft.com/office/drawing/2014/main" id="{90D9D618-22F3-FE49-A2D5-E104294E4C6C}"/>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8" name="Picture 17">
            <a:extLst>
              <a:ext uri="{FF2B5EF4-FFF2-40B4-BE49-F238E27FC236}">
                <a16:creationId xmlns:a16="http://schemas.microsoft.com/office/drawing/2014/main" id="{66BE8FE7-362A-1E46-A169-A3A7D95AF8C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9" name="Picture 18">
            <a:extLst>
              <a:ext uri="{FF2B5EF4-FFF2-40B4-BE49-F238E27FC236}">
                <a16:creationId xmlns:a16="http://schemas.microsoft.com/office/drawing/2014/main" id="{9D1B1A60-694A-2F40-B49A-6A2720A3D85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1720409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arkSchema_Eyebrow-iPhoneX(ONLY)">
    <p:bg>
      <p:bgPr>
        <a:solidFill>
          <a:srgbClr val="3E384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6C7BC2B-82F2-A24B-8D20-8E8AEA4894BF}"/>
              </a:ext>
            </a:extLst>
          </p:cNvPr>
          <p:cNvSpPr>
            <a:spLocks noGrp="1"/>
          </p:cNvSpPr>
          <p:nvPr>
            <p:ph type="body" sz="quarter" idx="13" hasCustomPrompt="1"/>
          </p:nvPr>
        </p:nvSpPr>
        <p:spPr>
          <a:xfrm>
            <a:off x="646841" y="2088261"/>
            <a:ext cx="3815580" cy="2107500"/>
          </a:xfrm>
        </p:spPr>
        <p:txBody>
          <a:bodyPr tIns="0" bIns="0">
            <a:spAutoFit/>
          </a:bodyPr>
          <a:lstStyle>
            <a:lvl1pPr marL="0" indent="0">
              <a:lnSpc>
                <a:spcPct val="95000"/>
              </a:lnSpc>
              <a:spcBef>
                <a:spcPts val="900"/>
              </a:spcBef>
              <a:spcAft>
                <a:spcPts val="1800"/>
              </a:spcAft>
              <a:buNone/>
              <a:defRPr lang="en-US" sz="1950" b="1" i="0" kern="1200" spc="225" smtClean="0">
                <a:solidFill>
                  <a:srgbClr val="FD5851"/>
                </a:solidFill>
                <a:latin typeface="Arial" panose="020B0604020202020204" pitchFamily="34" charset="0"/>
                <a:ea typeface="Arial" charset="0"/>
                <a:cs typeface="Arial" charset="0"/>
              </a:defRPr>
            </a:lvl1pPr>
            <a:lvl2pPr marL="8333" indent="0">
              <a:lnSpc>
                <a:spcPct val="95000"/>
              </a:lnSpc>
              <a:spcBef>
                <a:spcPts val="900"/>
              </a:spcBef>
              <a:spcAft>
                <a:spcPts val="1350"/>
              </a:spcAft>
              <a:buNone/>
              <a:tabLst/>
              <a:defRPr lang="en-US" sz="1950" b="0" i="0" kern="1200" dirty="0" smtClean="0">
                <a:solidFill>
                  <a:schemeClr val="bg1"/>
                </a:solidFill>
                <a:latin typeface="Arial" panose="020B0604020202020204" pitchFamily="34" charset="0"/>
                <a:ea typeface="Arial" charset="0"/>
                <a:cs typeface="Arial" charset="0"/>
              </a:defRPr>
            </a:lvl2pPr>
            <a:lvl3pPr marL="8333" indent="0">
              <a:lnSpc>
                <a:spcPct val="100000"/>
              </a:lnSpc>
              <a:spcBef>
                <a:spcPts val="900"/>
              </a:spcBef>
              <a:spcAft>
                <a:spcPts val="900"/>
              </a:spcAft>
              <a:buFont typeface="Wingdings" pitchFamily="2" charset="2"/>
              <a:buNone/>
              <a:tabLst/>
              <a:defRPr lang="en-US" sz="1350" b="0" i="0" kern="1200" spc="-37" dirty="0" smtClean="0">
                <a:solidFill>
                  <a:schemeClr val="bg1"/>
                </a:solidFill>
                <a:latin typeface="Arial" panose="020B0604020202020204" pitchFamily="34" charset="0"/>
                <a:ea typeface="Arial" charset="0"/>
                <a:cs typeface="Arial" charset="0"/>
              </a:defRPr>
            </a:lvl3pPr>
            <a:lvl4pPr marL="177352" indent="-169019">
              <a:spcBef>
                <a:spcPts val="675"/>
              </a:spcBef>
              <a:spcAft>
                <a:spcPts val="0"/>
              </a:spcAft>
              <a:buClr>
                <a:srgbClr val="FD5851"/>
              </a:buClr>
              <a:buFont typeface="Wingdings" pitchFamily="2" charset="2"/>
              <a:buChar char="§"/>
              <a:defRPr sz="1350">
                <a:solidFill>
                  <a:schemeClr val="bg1"/>
                </a:solidFill>
              </a:defRPr>
            </a:lvl4pPr>
            <a:lvl5pPr>
              <a:defRPr sz="1350"/>
            </a:lvl5pPr>
          </a:lstStyle>
          <a:p>
            <a:pPr lvl="0"/>
            <a:r>
              <a:rPr lang="en-US" dirty="0"/>
              <a:t>&lt; INSERT HEADLINE OR PRODUCT STATEMENT &gt;</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629698" y="836909"/>
            <a:ext cx="6201918" cy="542927"/>
          </a:xfrm>
        </p:spPr>
        <p:txBody>
          <a:bodyPr/>
          <a:lstStyle>
            <a:lvl1pPr>
              <a:defRPr sz="3749">
                <a:solidFill>
                  <a:schemeClr val="bg1"/>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1" y="494734"/>
            <a:ext cx="5926574" cy="318113"/>
          </a:xfrm>
        </p:spPr>
        <p:txBody>
          <a:bodyPr tIns="73152" bIns="73152" anchor="ctr" anchorCtr="0">
            <a:noAutofit/>
          </a:bodyPr>
          <a:lstStyle>
            <a:lvl1pPr marL="0" indent="0">
              <a:buNone/>
              <a:defRPr sz="1350" b="0" spc="225" baseline="0">
                <a:solidFill>
                  <a:schemeClr val="bg1"/>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pic>
        <p:nvPicPr>
          <p:cNvPr id="7" name="Picture 6">
            <a:extLst>
              <a:ext uri="{FF2B5EF4-FFF2-40B4-BE49-F238E27FC236}">
                <a16:creationId xmlns:a16="http://schemas.microsoft.com/office/drawing/2014/main" id="{755A0491-53BE-0841-A863-4397D7675E6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70028" y="536588"/>
            <a:ext cx="2912682" cy="5813451"/>
          </a:xfrm>
          <a:prstGeom prst="rect">
            <a:avLst/>
          </a:prstGeom>
        </p:spPr>
      </p:pic>
      <p:sp>
        <p:nvSpPr>
          <p:cNvPr id="13" name="Picture Placeholder 12">
            <a:extLst>
              <a:ext uri="{FF2B5EF4-FFF2-40B4-BE49-F238E27FC236}">
                <a16:creationId xmlns:a16="http://schemas.microsoft.com/office/drawing/2014/main" id="{B2C0F11E-582A-D64D-A359-C682A492929A}"/>
              </a:ext>
            </a:extLst>
          </p:cNvPr>
          <p:cNvSpPr>
            <a:spLocks noGrp="1" noChangeAspect="1"/>
          </p:cNvSpPr>
          <p:nvPr>
            <p:ph type="pic" sz="quarter" idx="14" hasCustomPrompt="1"/>
          </p:nvPr>
        </p:nvSpPr>
        <p:spPr>
          <a:xfrm>
            <a:off x="7273669" y="725476"/>
            <a:ext cx="2516427" cy="5457889"/>
          </a:xfrm>
          <a:custGeom>
            <a:avLst/>
            <a:gdLst>
              <a:gd name="connsiteX0" fmla="*/ 305793 w 3442063"/>
              <a:gd name="connsiteY0" fmla="*/ 0 h 7464774"/>
              <a:gd name="connsiteX1" fmla="*/ 757647 w 3442063"/>
              <a:gd name="connsiteY1" fmla="*/ 0 h 7464774"/>
              <a:gd name="connsiteX2" fmla="*/ 757647 w 3442063"/>
              <a:gd name="connsiteY2" fmla="*/ 106401 h 7464774"/>
              <a:gd name="connsiteX3" fmla="*/ 905893 w 3442063"/>
              <a:gd name="connsiteY3" fmla="*/ 254647 h 7464774"/>
              <a:gd name="connsiteX4" fmla="*/ 2549235 w 3442063"/>
              <a:gd name="connsiteY4" fmla="*/ 254647 h 7464774"/>
              <a:gd name="connsiteX5" fmla="*/ 2697481 w 3442063"/>
              <a:gd name="connsiteY5" fmla="*/ 106401 h 7464774"/>
              <a:gd name="connsiteX6" fmla="*/ 2697481 w 3442063"/>
              <a:gd name="connsiteY6" fmla="*/ 0 h 7464774"/>
              <a:gd name="connsiteX7" fmla="*/ 3136270 w 3442063"/>
              <a:gd name="connsiteY7" fmla="*/ 0 h 7464774"/>
              <a:gd name="connsiteX8" fmla="*/ 3442063 w 3442063"/>
              <a:gd name="connsiteY8" fmla="*/ 305793 h 7464774"/>
              <a:gd name="connsiteX9" fmla="*/ 3442063 w 3442063"/>
              <a:gd name="connsiteY9" fmla="*/ 7158981 h 7464774"/>
              <a:gd name="connsiteX10" fmla="*/ 3136270 w 3442063"/>
              <a:gd name="connsiteY10" fmla="*/ 7464774 h 7464774"/>
              <a:gd name="connsiteX11" fmla="*/ 305793 w 3442063"/>
              <a:gd name="connsiteY11" fmla="*/ 7464774 h 7464774"/>
              <a:gd name="connsiteX12" fmla="*/ 0 w 3442063"/>
              <a:gd name="connsiteY12" fmla="*/ 7158981 h 7464774"/>
              <a:gd name="connsiteX13" fmla="*/ 0 w 3442063"/>
              <a:gd name="connsiteY13" fmla="*/ 305793 h 7464774"/>
              <a:gd name="connsiteX14" fmla="*/ 305793 w 3442063"/>
              <a:gd name="connsiteY14" fmla="*/ 0 h 746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42063" h="7464774">
                <a:moveTo>
                  <a:pt x="305793" y="0"/>
                </a:moveTo>
                <a:lnTo>
                  <a:pt x="757647" y="0"/>
                </a:lnTo>
                <a:lnTo>
                  <a:pt x="757647" y="106401"/>
                </a:lnTo>
                <a:cubicBezTo>
                  <a:pt x="757647" y="188275"/>
                  <a:pt x="824019" y="254647"/>
                  <a:pt x="905893" y="254647"/>
                </a:cubicBezTo>
                <a:lnTo>
                  <a:pt x="2549235" y="254647"/>
                </a:lnTo>
                <a:cubicBezTo>
                  <a:pt x="2631109" y="254647"/>
                  <a:pt x="2697481" y="188275"/>
                  <a:pt x="2697481" y="106401"/>
                </a:cubicBezTo>
                <a:lnTo>
                  <a:pt x="2697481" y="0"/>
                </a:lnTo>
                <a:lnTo>
                  <a:pt x="3136270" y="0"/>
                </a:lnTo>
                <a:cubicBezTo>
                  <a:pt x="3305155" y="0"/>
                  <a:pt x="3442063" y="136908"/>
                  <a:pt x="3442063" y="305793"/>
                </a:cubicBezTo>
                <a:lnTo>
                  <a:pt x="3442063" y="7158981"/>
                </a:lnTo>
                <a:cubicBezTo>
                  <a:pt x="3442063" y="7327866"/>
                  <a:pt x="3305155" y="7464774"/>
                  <a:pt x="3136270" y="7464774"/>
                </a:cubicBezTo>
                <a:lnTo>
                  <a:pt x="305793" y="7464774"/>
                </a:lnTo>
                <a:cubicBezTo>
                  <a:pt x="136908" y="7464774"/>
                  <a:pt x="0" y="7327866"/>
                  <a:pt x="0" y="7158981"/>
                </a:cubicBezTo>
                <a:lnTo>
                  <a:pt x="0" y="305793"/>
                </a:lnTo>
                <a:cubicBezTo>
                  <a:pt x="0" y="136908"/>
                  <a:pt x="136908" y="0"/>
                  <a:pt x="305793" y="0"/>
                </a:cubicBezTo>
                <a:close/>
              </a:path>
            </a:pathLst>
          </a:custGeom>
          <a:solidFill>
            <a:srgbClr val="EBEBEB"/>
          </a:solidFill>
        </p:spPr>
        <p:txBody>
          <a:bodyPr wrap="square" anchor="ctr">
            <a:noAutofit/>
          </a:bodyPr>
          <a:lstStyle>
            <a:lvl1pPr marL="0" indent="0" algn="ctr">
              <a:buNone/>
              <a:defRPr sz="1500"/>
            </a:lvl1pPr>
          </a:lstStyle>
          <a:p>
            <a:r>
              <a:rPr lang="en-US" dirty="0"/>
              <a:t>&lt; insert product screen &gt;</a:t>
            </a:r>
          </a:p>
        </p:txBody>
      </p:sp>
      <p:sp>
        <p:nvSpPr>
          <p:cNvPr id="12" name="TextBox 11">
            <a:extLst>
              <a:ext uri="{FF2B5EF4-FFF2-40B4-BE49-F238E27FC236}">
                <a16:creationId xmlns:a16="http://schemas.microsoft.com/office/drawing/2014/main" id="{D7DCEDA3-F92E-3B46-AC23-0B91D5E187DB}"/>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4" name="Picture 13">
            <a:extLst>
              <a:ext uri="{FF2B5EF4-FFF2-40B4-BE49-F238E27FC236}">
                <a16:creationId xmlns:a16="http://schemas.microsoft.com/office/drawing/2014/main" id="{922A2AEF-C7AE-3642-98D8-6131C66C346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5" name="TextBox 14">
            <a:extLst>
              <a:ext uri="{FF2B5EF4-FFF2-40B4-BE49-F238E27FC236}">
                <a16:creationId xmlns:a16="http://schemas.microsoft.com/office/drawing/2014/main" id="{68FE9A90-61D6-5E49-BDB2-27E41EF87F4B}"/>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6" name="Picture 15">
            <a:extLst>
              <a:ext uri="{FF2B5EF4-FFF2-40B4-BE49-F238E27FC236}">
                <a16:creationId xmlns:a16="http://schemas.microsoft.com/office/drawing/2014/main" id="{8C420CA7-5137-7A40-8BC4-89E3216BF56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7" name="Picture 16">
            <a:extLst>
              <a:ext uri="{FF2B5EF4-FFF2-40B4-BE49-F238E27FC236}">
                <a16:creationId xmlns:a16="http://schemas.microsoft.com/office/drawing/2014/main" id="{CF6B1E09-79F6-BC44-879C-487041162366}"/>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3689185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arkSchema_Eyebrow-iPadProduct">
    <p:bg>
      <p:bgPr>
        <a:solidFill>
          <a:srgbClr val="3E384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46CF2B4-B2FA-8345-98BF-67F31A6ABAA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516404" y="571501"/>
            <a:ext cx="4025613" cy="5765133"/>
          </a:xfrm>
          <a:prstGeom prst="rect">
            <a:avLst/>
          </a:prstGeom>
        </p:spPr>
      </p:pic>
      <p:sp>
        <p:nvSpPr>
          <p:cNvPr id="10" name="Text Placeholder 9">
            <a:extLst>
              <a:ext uri="{FF2B5EF4-FFF2-40B4-BE49-F238E27FC236}">
                <a16:creationId xmlns:a16="http://schemas.microsoft.com/office/drawing/2014/main" id="{56C7BC2B-82F2-A24B-8D20-8E8AEA4894BF}"/>
              </a:ext>
            </a:extLst>
          </p:cNvPr>
          <p:cNvSpPr>
            <a:spLocks noGrp="1"/>
          </p:cNvSpPr>
          <p:nvPr>
            <p:ph type="body" sz="quarter" idx="13" hasCustomPrompt="1"/>
          </p:nvPr>
        </p:nvSpPr>
        <p:spPr>
          <a:xfrm>
            <a:off x="646841" y="2088261"/>
            <a:ext cx="3815580" cy="2107500"/>
          </a:xfrm>
        </p:spPr>
        <p:txBody>
          <a:bodyPr tIns="0" bIns="0">
            <a:spAutoFit/>
          </a:bodyPr>
          <a:lstStyle>
            <a:lvl1pPr marL="0" indent="0">
              <a:lnSpc>
                <a:spcPct val="95000"/>
              </a:lnSpc>
              <a:spcBef>
                <a:spcPts val="900"/>
              </a:spcBef>
              <a:spcAft>
                <a:spcPts val="1800"/>
              </a:spcAft>
              <a:buNone/>
              <a:defRPr lang="en-US" sz="1950" b="1" i="0" kern="1200" spc="225" smtClean="0">
                <a:solidFill>
                  <a:srgbClr val="FD5851"/>
                </a:solidFill>
                <a:latin typeface="Arial" panose="020B0604020202020204" pitchFamily="34" charset="0"/>
                <a:ea typeface="Arial" charset="0"/>
                <a:cs typeface="Arial" charset="0"/>
              </a:defRPr>
            </a:lvl1pPr>
            <a:lvl2pPr marL="8333" indent="0">
              <a:lnSpc>
                <a:spcPct val="95000"/>
              </a:lnSpc>
              <a:spcBef>
                <a:spcPts val="900"/>
              </a:spcBef>
              <a:spcAft>
                <a:spcPts val="1350"/>
              </a:spcAft>
              <a:buNone/>
              <a:tabLst/>
              <a:defRPr lang="en-US" sz="1950" b="0" i="0" kern="1200" dirty="0" smtClean="0">
                <a:solidFill>
                  <a:schemeClr val="bg1"/>
                </a:solidFill>
                <a:latin typeface="Arial" panose="020B0604020202020204" pitchFamily="34" charset="0"/>
                <a:ea typeface="Arial" charset="0"/>
                <a:cs typeface="Arial" charset="0"/>
              </a:defRPr>
            </a:lvl2pPr>
            <a:lvl3pPr marL="8333" indent="0">
              <a:lnSpc>
                <a:spcPct val="100000"/>
              </a:lnSpc>
              <a:spcBef>
                <a:spcPts val="900"/>
              </a:spcBef>
              <a:spcAft>
                <a:spcPts val="900"/>
              </a:spcAft>
              <a:buFont typeface="Wingdings" pitchFamily="2" charset="2"/>
              <a:buNone/>
              <a:tabLst/>
              <a:defRPr lang="en-US" sz="1350" b="0" i="0" kern="1200" spc="-37" dirty="0" smtClean="0">
                <a:solidFill>
                  <a:schemeClr val="bg1"/>
                </a:solidFill>
                <a:latin typeface="Arial" panose="020B0604020202020204" pitchFamily="34" charset="0"/>
                <a:ea typeface="Arial" charset="0"/>
                <a:cs typeface="Arial" charset="0"/>
              </a:defRPr>
            </a:lvl3pPr>
            <a:lvl4pPr marL="177352" indent="-169019">
              <a:spcBef>
                <a:spcPts val="675"/>
              </a:spcBef>
              <a:spcAft>
                <a:spcPts val="0"/>
              </a:spcAft>
              <a:buClr>
                <a:srgbClr val="FD5851"/>
              </a:buClr>
              <a:buFont typeface="Wingdings" pitchFamily="2" charset="2"/>
              <a:buChar char="§"/>
              <a:defRPr sz="1350">
                <a:solidFill>
                  <a:schemeClr val="bg1"/>
                </a:solidFill>
              </a:defRPr>
            </a:lvl4pPr>
            <a:lvl5pPr>
              <a:defRPr sz="1350"/>
            </a:lvl5pPr>
          </a:lstStyle>
          <a:p>
            <a:pPr lvl="0"/>
            <a:r>
              <a:rPr lang="en-US" dirty="0"/>
              <a:t>&lt; INSERT HEADLINE OR PRODUCT STATEMENT &gt;</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629698" y="836909"/>
            <a:ext cx="5551543" cy="542927"/>
          </a:xfrm>
        </p:spPr>
        <p:txBody>
          <a:bodyPr/>
          <a:lstStyle>
            <a:lvl1pPr>
              <a:defRPr sz="3749">
                <a:solidFill>
                  <a:schemeClr val="bg1"/>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1" y="494734"/>
            <a:ext cx="5276200" cy="318113"/>
          </a:xfrm>
        </p:spPr>
        <p:txBody>
          <a:bodyPr tIns="73152" bIns="73152" anchor="ctr" anchorCtr="0">
            <a:noAutofit/>
          </a:bodyPr>
          <a:lstStyle>
            <a:lvl1pPr marL="0" indent="0">
              <a:buNone/>
              <a:defRPr sz="1350" b="0" spc="225" baseline="0">
                <a:solidFill>
                  <a:schemeClr val="bg1"/>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2" name="Picture Placeholder 11">
            <a:extLst>
              <a:ext uri="{FF2B5EF4-FFF2-40B4-BE49-F238E27FC236}">
                <a16:creationId xmlns:a16="http://schemas.microsoft.com/office/drawing/2014/main" id="{918EC858-89C7-F843-BE4F-BDCDBBB972BF}"/>
              </a:ext>
            </a:extLst>
          </p:cNvPr>
          <p:cNvSpPr>
            <a:spLocks noGrp="1"/>
          </p:cNvSpPr>
          <p:nvPr>
            <p:ph type="pic" sz="quarter" idx="14" hasCustomPrompt="1"/>
          </p:nvPr>
        </p:nvSpPr>
        <p:spPr>
          <a:xfrm>
            <a:off x="6775931" y="1082842"/>
            <a:ext cx="3504096" cy="4670298"/>
          </a:xfrm>
          <a:prstGeom prst="roundRect">
            <a:avLst>
              <a:gd name="adj" fmla="val 374"/>
            </a:avLst>
          </a:prstGeom>
          <a:solidFill>
            <a:srgbClr val="EBEBEB"/>
          </a:solidFill>
        </p:spPr>
        <p:txBody>
          <a:bodyPr anchor="ctr"/>
          <a:lstStyle>
            <a:lvl1pPr marL="0" indent="0" algn="ctr">
              <a:buNone/>
              <a:defRPr sz="1500"/>
            </a:lvl1pPr>
          </a:lstStyle>
          <a:p>
            <a:r>
              <a:rPr lang="en-US" dirty="0"/>
              <a:t>&lt; insert product screen &gt;</a:t>
            </a:r>
          </a:p>
        </p:txBody>
      </p:sp>
      <p:sp>
        <p:nvSpPr>
          <p:cNvPr id="13" name="TextBox 12">
            <a:extLst>
              <a:ext uri="{FF2B5EF4-FFF2-40B4-BE49-F238E27FC236}">
                <a16:creationId xmlns:a16="http://schemas.microsoft.com/office/drawing/2014/main" id="{0162E0CD-AA30-C44B-9EE4-18D2434D95B1}"/>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4" name="Picture 13">
            <a:extLst>
              <a:ext uri="{FF2B5EF4-FFF2-40B4-BE49-F238E27FC236}">
                <a16:creationId xmlns:a16="http://schemas.microsoft.com/office/drawing/2014/main" id="{A28B4BD7-1491-D448-AE58-51FBF86FA31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5" name="TextBox 14">
            <a:extLst>
              <a:ext uri="{FF2B5EF4-FFF2-40B4-BE49-F238E27FC236}">
                <a16:creationId xmlns:a16="http://schemas.microsoft.com/office/drawing/2014/main" id="{0FD2320C-7484-634F-BCCD-934A47A8C49B}"/>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6" name="Picture 15">
            <a:extLst>
              <a:ext uri="{FF2B5EF4-FFF2-40B4-BE49-F238E27FC236}">
                <a16:creationId xmlns:a16="http://schemas.microsoft.com/office/drawing/2014/main" id="{D3B10E3A-32B6-4A4A-A286-F0F8DE1FB6D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7" name="Picture 16">
            <a:extLst>
              <a:ext uri="{FF2B5EF4-FFF2-40B4-BE49-F238E27FC236}">
                <a16:creationId xmlns:a16="http://schemas.microsoft.com/office/drawing/2014/main" id="{E70792F7-03ED-BE4A-B428-845A3D95756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857384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arkSchema_Eyebrow-LaptopProduct">
    <p:bg>
      <p:bgPr>
        <a:solidFill>
          <a:srgbClr val="3E384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D473D9-0045-DE42-8FA4-69486AB11223}"/>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802636" y="1739575"/>
            <a:ext cx="6759894" cy="3954925"/>
          </a:xfrm>
          <a:prstGeom prst="rect">
            <a:avLst/>
          </a:prstGeom>
        </p:spPr>
      </p:pic>
      <p:sp>
        <p:nvSpPr>
          <p:cNvPr id="10" name="Text Placeholder 9">
            <a:extLst>
              <a:ext uri="{FF2B5EF4-FFF2-40B4-BE49-F238E27FC236}">
                <a16:creationId xmlns:a16="http://schemas.microsoft.com/office/drawing/2014/main" id="{56C7BC2B-82F2-A24B-8D20-8E8AEA4894BF}"/>
              </a:ext>
            </a:extLst>
          </p:cNvPr>
          <p:cNvSpPr>
            <a:spLocks noGrp="1"/>
          </p:cNvSpPr>
          <p:nvPr>
            <p:ph type="body" sz="quarter" idx="13" hasCustomPrompt="1"/>
          </p:nvPr>
        </p:nvSpPr>
        <p:spPr>
          <a:xfrm>
            <a:off x="646841" y="2091690"/>
            <a:ext cx="3815580" cy="2107500"/>
          </a:xfrm>
        </p:spPr>
        <p:txBody>
          <a:bodyPr tIns="0" bIns="0">
            <a:spAutoFit/>
          </a:bodyPr>
          <a:lstStyle>
            <a:lvl1pPr marL="0" indent="0">
              <a:lnSpc>
                <a:spcPct val="95000"/>
              </a:lnSpc>
              <a:spcBef>
                <a:spcPts val="900"/>
              </a:spcBef>
              <a:spcAft>
                <a:spcPts val="1800"/>
              </a:spcAft>
              <a:buNone/>
              <a:defRPr lang="en-US" sz="1950" b="1" i="0" kern="1200" spc="225" smtClean="0">
                <a:solidFill>
                  <a:srgbClr val="FD5851"/>
                </a:solidFill>
                <a:latin typeface="Arial" panose="020B0604020202020204" pitchFamily="34" charset="0"/>
                <a:ea typeface="Arial" charset="0"/>
                <a:cs typeface="Arial" charset="0"/>
              </a:defRPr>
            </a:lvl1pPr>
            <a:lvl2pPr marL="8333" indent="0">
              <a:lnSpc>
                <a:spcPct val="95000"/>
              </a:lnSpc>
              <a:spcBef>
                <a:spcPts val="900"/>
              </a:spcBef>
              <a:spcAft>
                <a:spcPts val="1350"/>
              </a:spcAft>
              <a:buNone/>
              <a:tabLst/>
              <a:defRPr lang="en-US" sz="1950" b="0" i="0" kern="1200" dirty="0" smtClean="0">
                <a:solidFill>
                  <a:schemeClr val="bg1"/>
                </a:solidFill>
                <a:latin typeface="Arial" panose="020B0604020202020204" pitchFamily="34" charset="0"/>
                <a:ea typeface="Arial" charset="0"/>
                <a:cs typeface="Arial" charset="0"/>
              </a:defRPr>
            </a:lvl2pPr>
            <a:lvl3pPr marL="8333" indent="0">
              <a:lnSpc>
                <a:spcPct val="100000"/>
              </a:lnSpc>
              <a:spcBef>
                <a:spcPts val="900"/>
              </a:spcBef>
              <a:spcAft>
                <a:spcPts val="900"/>
              </a:spcAft>
              <a:buFont typeface="Wingdings" pitchFamily="2" charset="2"/>
              <a:buNone/>
              <a:tabLst/>
              <a:defRPr lang="en-US" sz="1350" b="0" i="0" kern="1200" spc="-37" dirty="0" smtClean="0">
                <a:solidFill>
                  <a:schemeClr val="bg1"/>
                </a:solidFill>
                <a:latin typeface="Arial" panose="020B0604020202020204" pitchFamily="34" charset="0"/>
                <a:ea typeface="Arial" charset="0"/>
                <a:cs typeface="Arial" charset="0"/>
              </a:defRPr>
            </a:lvl3pPr>
            <a:lvl4pPr marL="177352" indent="-169019">
              <a:spcBef>
                <a:spcPts val="675"/>
              </a:spcBef>
              <a:spcAft>
                <a:spcPts val="0"/>
              </a:spcAft>
              <a:buClr>
                <a:srgbClr val="FD5851"/>
              </a:buClr>
              <a:buFont typeface="Wingdings" pitchFamily="2" charset="2"/>
              <a:buChar char="§"/>
              <a:defRPr sz="1350">
                <a:solidFill>
                  <a:schemeClr val="bg1"/>
                </a:solidFill>
              </a:defRPr>
            </a:lvl4pPr>
            <a:lvl5pPr>
              <a:defRPr sz="1350"/>
            </a:lvl5pPr>
          </a:lstStyle>
          <a:p>
            <a:pPr lvl="0"/>
            <a:r>
              <a:rPr lang="en-US" dirty="0"/>
              <a:t>&lt; INSERT HEADLINE OR PRODUCT STATEMENT &gt;</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629698" y="836909"/>
            <a:ext cx="5551543" cy="542927"/>
          </a:xfrm>
        </p:spPr>
        <p:txBody>
          <a:bodyPr/>
          <a:lstStyle>
            <a:lvl1pPr>
              <a:defRPr sz="3749">
                <a:solidFill>
                  <a:schemeClr val="bg1"/>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905041" y="494734"/>
            <a:ext cx="5276200" cy="318113"/>
          </a:xfrm>
        </p:spPr>
        <p:txBody>
          <a:bodyPr tIns="73152" bIns="73152" anchor="ctr" anchorCtr="0">
            <a:noAutofit/>
          </a:bodyPr>
          <a:lstStyle>
            <a:lvl1pPr marL="0" indent="0">
              <a:buNone/>
              <a:defRPr sz="1350" b="0" spc="225" baseline="0">
                <a:solidFill>
                  <a:schemeClr val="bg1"/>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2" name="Picture Placeholder 11">
            <a:extLst>
              <a:ext uri="{FF2B5EF4-FFF2-40B4-BE49-F238E27FC236}">
                <a16:creationId xmlns:a16="http://schemas.microsoft.com/office/drawing/2014/main" id="{918EC858-89C7-F843-BE4F-BDCDBBB972BF}"/>
              </a:ext>
            </a:extLst>
          </p:cNvPr>
          <p:cNvSpPr>
            <a:spLocks noGrp="1"/>
          </p:cNvSpPr>
          <p:nvPr>
            <p:ph type="pic" sz="quarter" idx="14" hasCustomPrompt="1"/>
          </p:nvPr>
        </p:nvSpPr>
        <p:spPr>
          <a:xfrm>
            <a:off x="5621776" y="1983260"/>
            <a:ext cx="5140671" cy="3225113"/>
          </a:xfrm>
          <a:prstGeom prst="rect">
            <a:avLst/>
          </a:prstGeom>
          <a:solidFill>
            <a:srgbClr val="EBEBEB"/>
          </a:solidFill>
          <a:effectLst>
            <a:innerShdw blurRad="38100">
              <a:prstClr val="black"/>
            </a:innerShdw>
          </a:effectLst>
        </p:spPr>
        <p:txBody>
          <a:bodyPr anchor="ctr"/>
          <a:lstStyle>
            <a:lvl1pPr marL="0" indent="0" algn="ctr">
              <a:buNone/>
              <a:defRPr sz="1500"/>
            </a:lvl1pPr>
          </a:lstStyle>
          <a:p>
            <a:r>
              <a:rPr lang="en-US" dirty="0"/>
              <a:t>&lt; insert product screen &gt;</a:t>
            </a:r>
          </a:p>
        </p:txBody>
      </p:sp>
      <p:sp>
        <p:nvSpPr>
          <p:cNvPr id="14" name="TextBox 13">
            <a:extLst>
              <a:ext uri="{FF2B5EF4-FFF2-40B4-BE49-F238E27FC236}">
                <a16:creationId xmlns:a16="http://schemas.microsoft.com/office/drawing/2014/main" id="{EBC905DE-938B-8E48-9A3B-550DD58EAC3D}"/>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5" name="Picture 14">
            <a:extLst>
              <a:ext uri="{FF2B5EF4-FFF2-40B4-BE49-F238E27FC236}">
                <a16:creationId xmlns:a16="http://schemas.microsoft.com/office/drawing/2014/main" id="{38E04722-594F-C44B-8EFB-51A66F20831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6" name="TextBox 15">
            <a:extLst>
              <a:ext uri="{FF2B5EF4-FFF2-40B4-BE49-F238E27FC236}">
                <a16:creationId xmlns:a16="http://schemas.microsoft.com/office/drawing/2014/main" id="{11493C73-E096-4249-AFD3-7CF8832DAC84}"/>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7" name="Picture 16">
            <a:extLst>
              <a:ext uri="{FF2B5EF4-FFF2-40B4-BE49-F238E27FC236}">
                <a16:creationId xmlns:a16="http://schemas.microsoft.com/office/drawing/2014/main" id="{E80A7ED9-808F-9D4D-AA2B-15313290932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8" name="Picture 17">
            <a:extLst>
              <a:ext uri="{FF2B5EF4-FFF2-40B4-BE49-F238E27FC236}">
                <a16:creationId xmlns:a16="http://schemas.microsoft.com/office/drawing/2014/main" id="{ADC3DD3C-9228-AC49-B8E0-EAEFE53AD8C5}"/>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1874051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arkSchema_Eyebrow-Stats">
    <p:bg>
      <p:bgPr>
        <a:solidFill>
          <a:srgbClr val="3E384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6A4C95D-1977-ED49-96C3-2AE16181A28F}"/>
              </a:ext>
            </a:extLst>
          </p:cNvPr>
          <p:cNvSpPr>
            <a:spLocks noGrp="1"/>
          </p:cNvSpPr>
          <p:nvPr>
            <p:ph type="pic" sz="quarter" idx="13" hasCustomPrompt="1"/>
          </p:nvPr>
        </p:nvSpPr>
        <p:spPr>
          <a:xfrm>
            <a:off x="9126774" y="0"/>
            <a:ext cx="3065227" cy="6858000"/>
          </a:xfrm>
        </p:spPr>
        <p:txBody>
          <a:bodyPr anchor="ctr"/>
          <a:lstStyle>
            <a:lvl1pPr marL="0" indent="0" algn="ctr">
              <a:buNone/>
              <a:defRPr sz="1800">
                <a:solidFill>
                  <a:schemeClr val="bg1"/>
                </a:solidFill>
              </a:defRPr>
            </a:lvl1pPr>
          </a:lstStyle>
          <a:p>
            <a:r>
              <a:rPr lang="en-US" dirty="0"/>
              <a:t>&lt; Insert relevant</a:t>
            </a:r>
            <a:br>
              <a:rPr lang="en-US" dirty="0"/>
            </a:br>
            <a:r>
              <a:rPr lang="en-US" dirty="0"/>
              <a:t>image here &gt;</a:t>
            </a:r>
          </a:p>
        </p:txBody>
      </p:sp>
      <p:sp>
        <p:nvSpPr>
          <p:cNvPr id="2" name="Title 1"/>
          <p:cNvSpPr>
            <a:spLocks noGrp="1"/>
          </p:cNvSpPr>
          <p:nvPr>
            <p:ph type="title" hasCustomPrompt="1"/>
          </p:nvPr>
        </p:nvSpPr>
        <p:spPr>
          <a:xfrm>
            <a:off x="629697" y="836909"/>
            <a:ext cx="7923920" cy="542927"/>
          </a:xfrm>
        </p:spPr>
        <p:txBody>
          <a:bodyPr/>
          <a:lstStyle>
            <a:lvl1pPr>
              <a:defRPr sz="3749">
                <a:solidFill>
                  <a:schemeClr val="bg1"/>
                </a:solidFill>
              </a:defRPr>
            </a:lvl1pPr>
          </a:lstStyle>
          <a:p>
            <a:r>
              <a:rPr lang="en-US" dirty="0"/>
              <a:t>&lt; Insert slide title &gt;</a:t>
            </a:r>
          </a:p>
        </p:txBody>
      </p:sp>
      <p:sp>
        <p:nvSpPr>
          <p:cNvPr id="4" name="Text Placeholder 20">
            <a:extLst>
              <a:ext uri="{FF2B5EF4-FFF2-40B4-BE49-F238E27FC236}">
                <a16:creationId xmlns:a16="http://schemas.microsoft.com/office/drawing/2014/main" id="{95D4EEBE-CEBD-3F47-AC54-19D5788853C2}"/>
              </a:ext>
            </a:extLst>
          </p:cNvPr>
          <p:cNvSpPr>
            <a:spLocks noGrp="1"/>
          </p:cNvSpPr>
          <p:nvPr>
            <p:ph type="body" sz="quarter" idx="12" hasCustomPrompt="1"/>
          </p:nvPr>
        </p:nvSpPr>
        <p:spPr>
          <a:xfrm>
            <a:off x="845040" y="494734"/>
            <a:ext cx="7708579" cy="318113"/>
          </a:xfrm>
        </p:spPr>
        <p:txBody>
          <a:bodyPr tIns="73152" bIns="73152" anchor="ctr" anchorCtr="0">
            <a:noAutofit/>
          </a:bodyPr>
          <a:lstStyle>
            <a:lvl1pPr marL="0" indent="0">
              <a:buNone/>
              <a:defRPr sz="1350" b="0" spc="225" baseline="0">
                <a:solidFill>
                  <a:schemeClr val="bg1"/>
                </a:solidFill>
              </a:defRPr>
            </a:lvl1pPr>
          </a:lstStyle>
          <a:p>
            <a:pPr lvl="0"/>
            <a:r>
              <a:rPr lang="en-US" sz="1350" dirty="0"/>
              <a:t>&lt; INSERT EYEBROW SUBTITLE &gt;</a:t>
            </a:r>
          </a:p>
        </p:txBody>
      </p:sp>
      <p:pic>
        <p:nvPicPr>
          <p:cNvPr id="6" name="Picture 5">
            <a:extLst>
              <a:ext uri="{FF2B5EF4-FFF2-40B4-BE49-F238E27FC236}">
                <a16:creationId xmlns:a16="http://schemas.microsoft.com/office/drawing/2014/main" id="{D5A5F191-3C18-C748-93E2-A55F6239BC4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03" y="571501"/>
            <a:ext cx="126543" cy="153975"/>
          </a:xfrm>
          <a:prstGeom prst="rect">
            <a:avLst/>
          </a:prstGeom>
        </p:spPr>
      </p:pic>
      <p:sp>
        <p:nvSpPr>
          <p:cNvPr id="13" name="Text Placeholder 12">
            <a:extLst>
              <a:ext uri="{FF2B5EF4-FFF2-40B4-BE49-F238E27FC236}">
                <a16:creationId xmlns:a16="http://schemas.microsoft.com/office/drawing/2014/main" id="{DAE4FFEA-0C4A-1A47-BB1C-B8A9D73397E9}"/>
              </a:ext>
            </a:extLst>
          </p:cNvPr>
          <p:cNvSpPr>
            <a:spLocks noGrp="1"/>
          </p:cNvSpPr>
          <p:nvPr>
            <p:ph type="body" sz="quarter" idx="14" hasCustomPrompt="1"/>
          </p:nvPr>
        </p:nvSpPr>
        <p:spPr>
          <a:xfrm>
            <a:off x="629698" y="1912137"/>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4" name="Text Placeholder 12">
            <a:extLst>
              <a:ext uri="{FF2B5EF4-FFF2-40B4-BE49-F238E27FC236}">
                <a16:creationId xmlns:a16="http://schemas.microsoft.com/office/drawing/2014/main" id="{77DFE8E9-20A1-DC42-B139-64EB7B4C57BB}"/>
              </a:ext>
            </a:extLst>
          </p:cNvPr>
          <p:cNvSpPr>
            <a:spLocks noGrp="1"/>
          </p:cNvSpPr>
          <p:nvPr>
            <p:ph type="body" sz="quarter" idx="15" hasCustomPrompt="1"/>
          </p:nvPr>
        </p:nvSpPr>
        <p:spPr>
          <a:xfrm>
            <a:off x="629698" y="3478356"/>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5" name="Text Placeholder 12">
            <a:extLst>
              <a:ext uri="{FF2B5EF4-FFF2-40B4-BE49-F238E27FC236}">
                <a16:creationId xmlns:a16="http://schemas.microsoft.com/office/drawing/2014/main" id="{F42BFD19-9991-0949-81D6-B4EA751F6924}"/>
              </a:ext>
            </a:extLst>
          </p:cNvPr>
          <p:cNvSpPr>
            <a:spLocks noGrp="1"/>
          </p:cNvSpPr>
          <p:nvPr>
            <p:ph type="body" sz="quarter" idx="16" hasCustomPrompt="1"/>
          </p:nvPr>
        </p:nvSpPr>
        <p:spPr>
          <a:xfrm>
            <a:off x="629698" y="5044575"/>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6" name="Text Placeholder 12">
            <a:extLst>
              <a:ext uri="{FF2B5EF4-FFF2-40B4-BE49-F238E27FC236}">
                <a16:creationId xmlns:a16="http://schemas.microsoft.com/office/drawing/2014/main" id="{FFC93D8C-CE87-1840-9DE9-98929F451A34}"/>
              </a:ext>
            </a:extLst>
          </p:cNvPr>
          <p:cNvSpPr>
            <a:spLocks noGrp="1"/>
          </p:cNvSpPr>
          <p:nvPr>
            <p:ph type="body" sz="quarter" idx="17" hasCustomPrompt="1"/>
          </p:nvPr>
        </p:nvSpPr>
        <p:spPr>
          <a:xfrm>
            <a:off x="2667496" y="1912137"/>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7" name="Text Placeholder 12">
            <a:extLst>
              <a:ext uri="{FF2B5EF4-FFF2-40B4-BE49-F238E27FC236}">
                <a16:creationId xmlns:a16="http://schemas.microsoft.com/office/drawing/2014/main" id="{48D35DFD-3C53-A447-912B-03B7BCEC3120}"/>
              </a:ext>
            </a:extLst>
          </p:cNvPr>
          <p:cNvSpPr>
            <a:spLocks noGrp="1"/>
          </p:cNvSpPr>
          <p:nvPr>
            <p:ph type="body" sz="quarter" idx="18" hasCustomPrompt="1"/>
          </p:nvPr>
        </p:nvSpPr>
        <p:spPr>
          <a:xfrm>
            <a:off x="2667496" y="3478356"/>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8" name="Text Placeholder 12">
            <a:extLst>
              <a:ext uri="{FF2B5EF4-FFF2-40B4-BE49-F238E27FC236}">
                <a16:creationId xmlns:a16="http://schemas.microsoft.com/office/drawing/2014/main" id="{B09EAAA0-7939-5049-B500-03EDF486325F}"/>
              </a:ext>
            </a:extLst>
          </p:cNvPr>
          <p:cNvSpPr>
            <a:spLocks noGrp="1"/>
          </p:cNvSpPr>
          <p:nvPr>
            <p:ph type="body" sz="quarter" idx="19" hasCustomPrompt="1"/>
          </p:nvPr>
        </p:nvSpPr>
        <p:spPr>
          <a:xfrm>
            <a:off x="2667496" y="5044575"/>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19" name="Text Placeholder 12">
            <a:extLst>
              <a:ext uri="{FF2B5EF4-FFF2-40B4-BE49-F238E27FC236}">
                <a16:creationId xmlns:a16="http://schemas.microsoft.com/office/drawing/2014/main" id="{D4B1FE03-7D8A-3947-B107-0DB7C0612B37}"/>
              </a:ext>
            </a:extLst>
          </p:cNvPr>
          <p:cNvSpPr>
            <a:spLocks noGrp="1"/>
          </p:cNvSpPr>
          <p:nvPr>
            <p:ph type="body" sz="quarter" idx="20" hasCustomPrompt="1"/>
          </p:nvPr>
        </p:nvSpPr>
        <p:spPr>
          <a:xfrm>
            <a:off x="4705295" y="1912137"/>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0" name="Text Placeholder 12">
            <a:extLst>
              <a:ext uri="{FF2B5EF4-FFF2-40B4-BE49-F238E27FC236}">
                <a16:creationId xmlns:a16="http://schemas.microsoft.com/office/drawing/2014/main" id="{652FC08B-F4BE-EA4D-ACD7-5AA1878A10C8}"/>
              </a:ext>
            </a:extLst>
          </p:cNvPr>
          <p:cNvSpPr>
            <a:spLocks noGrp="1"/>
          </p:cNvSpPr>
          <p:nvPr>
            <p:ph type="body" sz="quarter" idx="21" hasCustomPrompt="1"/>
          </p:nvPr>
        </p:nvSpPr>
        <p:spPr>
          <a:xfrm>
            <a:off x="4705295" y="3478356"/>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1" name="Text Placeholder 12">
            <a:extLst>
              <a:ext uri="{FF2B5EF4-FFF2-40B4-BE49-F238E27FC236}">
                <a16:creationId xmlns:a16="http://schemas.microsoft.com/office/drawing/2014/main" id="{12C15B91-C0D7-4A4E-8E50-A1C6C4B6A9F9}"/>
              </a:ext>
            </a:extLst>
          </p:cNvPr>
          <p:cNvSpPr>
            <a:spLocks noGrp="1"/>
          </p:cNvSpPr>
          <p:nvPr>
            <p:ph type="body" sz="quarter" idx="22" hasCustomPrompt="1"/>
          </p:nvPr>
        </p:nvSpPr>
        <p:spPr>
          <a:xfrm>
            <a:off x="4705295" y="5044575"/>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2" name="Text Placeholder 12">
            <a:extLst>
              <a:ext uri="{FF2B5EF4-FFF2-40B4-BE49-F238E27FC236}">
                <a16:creationId xmlns:a16="http://schemas.microsoft.com/office/drawing/2014/main" id="{391DBB67-0001-094D-918E-C89A302CD803}"/>
              </a:ext>
            </a:extLst>
          </p:cNvPr>
          <p:cNvSpPr>
            <a:spLocks noGrp="1"/>
          </p:cNvSpPr>
          <p:nvPr>
            <p:ph type="body" sz="quarter" idx="23" hasCustomPrompt="1"/>
          </p:nvPr>
        </p:nvSpPr>
        <p:spPr>
          <a:xfrm>
            <a:off x="6743093" y="1912137"/>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3" name="Text Placeholder 12">
            <a:extLst>
              <a:ext uri="{FF2B5EF4-FFF2-40B4-BE49-F238E27FC236}">
                <a16:creationId xmlns:a16="http://schemas.microsoft.com/office/drawing/2014/main" id="{576AD88C-1C67-B842-9048-0E95372CB3C1}"/>
              </a:ext>
            </a:extLst>
          </p:cNvPr>
          <p:cNvSpPr>
            <a:spLocks noGrp="1"/>
          </p:cNvSpPr>
          <p:nvPr>
            <p:ph type="body" sz="quarter" idx="24" hasCustomPrompt="1"/>
          </p:nvPr>
        </p:nvSpPr>
        <p:spPr>
          <a:xfrm>
            <a:off x="6743093" y="3478356"/>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4" name="Text Placeholder 12">
            <a:extLst>
              <a:ext uri="{FF2B5EF4-FFF2-40B4-BE49-F238E27FC236}">
                <a16:creationId xmlns:a16="http://schemas.microsoft.com/office/drawing/2014/main" id="{F82CD825-64F8-3941-98A0-89E7580E09FC}"/>
              </a:ext>
            </a:extLst>
          </p:cNvPr>
          <p:cNvSpPr>
            <a:spLocks noGrp="1"/>
          </p:cNvSpPr>
          <p:nvPr>
            <p:ph type="body" sz="quarter" idx="25" hasCustomPrompt="1"/>
          </p:nvPr>
        </p:nvSpPr>
        <p:spPr>
          <a:xfrm>
            <a:off x="6743093" y="5044575"/>
            <a:ext cx="1810524" cy="1168012"/>
          </a:xfrm>
        </p:spPr>
        <p:txBody>
          <a:bodyPr wrap="square" tIns="0" bIns="0">
            <a:spAutoFit/>
          </a:bodyPr>
          <a:lstStyle>
            <a:lvl1pPr marL="0" indent="0">
              <a:lnSpc>
                <a:spcPct val="90000"/>
              </a:lnSpc>
              <a:spcBef>
                <a:spcPts val="0"/>
              </a:spcBef>
              <a:spcAft>
                <a:spcPts val="0"/>
              </a:spcAft>
              <a:buNone/>
              <a:defRPr kumimoji="0" lang="en-US" sz="2550" b="0" i="0" u="none" strike="noStrike" kern="1200" cap="none" spc="-60" normalizeH="0" baseline="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1pPr>
            <a:lvl2pPr marL="0" indent="0">
              <a:spcBef>
                <a:spcPts val="0"/>
              </a:spcBef>
              <a:spcAft>
                <a:spcPts val="0"/>
              </a:spcAft>
              <a:buNone/>
              <a:defRPr kumimoji="0" lang="en-US" sz="1500" b="0" i="0" u="none" strike="noStrike" kern="1200" cap="none" spc="0" normalizeH="0" baseline="0" dirty="0" smtClean="0">
                <a:ln>
                  <a:noFill/>
                </a:ln>
                <a:solidFill>
                  <a:schemeClr val="bg1"/>
                </a:solidFill>
                <a:effectLst/>
                <a:uLnTx/>
                <a:uFillTx/>
                <a:latin typeface="Arial" panose="020B0604020202020204" pitchFamily="34" charset="0"/>
                <a:ea typeface="ＭＳ Ｐゴシック" charset="0"/>
                <a:cs typeface="Arial" panose="020B0604020202020204" pitchFamily="34" charset="0"/>
              </a:defRPr>
            </a:lvl2pPr>
          </a:lstStyle>
          <a:p>
            <a:pPr lvl="0"/>
            <a:r>
              <a:rPr lang="en-US" dirty="0"/>
              <a:t>&lt; Insert metric &gt;</a:t>
            </a:r>
          </a:p>
          <a:p>
            <a:pPr lvl="1"/>
            <a:r>
              <a:rPr lang="en-US" dirty="0"/>
              <a:t>&lt; TAB key to insert formatted content &gt;</a:t>
            </a:r>
          </a:p>
        </p:txBody>
      </p:sp>
      <p:sp>
        <p:nvSpPr>
          <p:cNvPr id="27" name="TextBox 26">
            <a:extLst>
              <a:ext uri="{FF2B5EF4-FFF2-40B4-BE49-F238E27FC236}">
                <a16:creationId xmlns:a16="http://schemas.microsoft.com/office/drawing/2014/main" id="{978CBD1A-C938-8F43-BEEB-1B4AC6DDEF8C}"/>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28" name="Picture 27">
            <a:extLst>
              <a:ext uri="{FF2B5EF4-FFF2-40B4-BE49-F238E27FC236}">
                <a16:creationId xmlns:a16="http://schemas.microsoft.com/office/drawing/2014/main" id="{52F18746-5CBE-B447-8CA3-FD09094662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29" name="TextBox 28">
            <a:extLst>
              <a:ext uri="{FF2B5EF4-FFF2-40B4-BE49-F238E27FC236}">
                <a16:creationId xmlns:a16="http://schemas.microsoft.com/office/drawing/2014/main" id="{64989856-4BB1-EA42-99B5-CE08FABB126C}"/>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30" name="Picture 29">
            <a:extLst>
              <a:ext uri="{FF2B5EF4-FFF2-40B4-BE49-F238E27FC236}">
                <a16:creationId xmlns:a16="http://schemas.microsoft.com/office/drawing/2014/main" id="{A8E3F4AD-9BE2-594A-B64D-39054D9B2EF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spTree>
    <p:extLst>
      <p:ext uri="{BB962C8B-B14F-4D97-AF65-F5344CB8AC3E}">
        <p14:creationId xmlns:p14="http://schemas.microsoft.com/office/powerpoint/2010/main" val="25181412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arkSchema_Eyebrow-CustomStatement2">
    <p:bg>
      <p:bgPr>
        <a:solidFill>
          <a:srgbClr val="3E384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7BE49737-8810-3843-B4F5-79CCC292AE70}"/>
              </a:ext>
            </a:extLst>
          </p:cNvPr>
          <p:cNvSpPr>
            <a:spLocks noGrp="1"/>
          </p:cNvSpPr>
          <p:nvPr>
            <p:ph type="pic" sz="quarter" idx="12" hasCustomPrompt="1"/>
          </p:nvPr>
        </p:nvSpPr>
        <p:spPr>
          <a:xfrm>
            <a:off x="6095835" y="0"/>
            <a:ext cx="6096166" cy="6858000"/>
          </a:xfrm>
        </p:spPr>
        <p:txBody>
          <a:bodyPr tIns="274320" rIns="0" bIns="0"/>
          <a:lstStyle>
            <a:lvl1pPr marL="0" indent="0" algn="ctr">
              <a:buNone/>
              <a:defRPr sz="1800">
                <a:solidFill>
                  <a:schemeClr val="bg1"/>
                </a:solidFill>
              </a:defRPr>
            </a:lvl1pPr>
          </a:lstStyle>
          <a:p>
            <a:r>
              <a:rPr lang="en-US" dirty="0"/>
              <a:t>Insert background image here</a:t>
            </a:r>
          </a:p>
        </p:txBody>
      </p:sp>
      <p:sp>
        <p:nvSpPr>
          <p:cNvPr id="3" name="Text Placeholder 2">
            <a:extLst>
              <a:ext uri="{FF2B5EF4-FFF2-40B4-BE49-F238E27FC236}">
                <a16:creationId xmlns:a16="http://schemas.microsoft.com/office/drawing/2014/main" id="{28B54547-1525-F045-9C9E-204925EC5258}"/>
              </a:ext>
            </a:extLst>
          </p:cNvPr>
          <p:cNvSpPr>
            <a:spLocks noGrp="1"/>
          </p:cNvSpPr>
          <p:nvPr>
            <p:ph type="body" sz="quarter" idx="10"/>
          </p:nvPr>
        </p:nvSpPr>
        <p:spPr>
          <a:xfrm>
            <a:off x="792774" y="1993107"/>
            <a:ext cx="4089348" cy="1781770"/>
          </a:xfrm>
        </p:spPr>
        <p:txBody>
          <a:bodyPr tIns="0" bIns="0">
            <a:spAutoFit/>
          </a:bodyPr>
          <a:lstStyle>
            <a:lvl1pPr marL="0" indent="0">
              <a:lnSpc>
                <a:spcPct val="85000"/>
              </a:lnSpc>
              <a:spcBef>
                <a:spcPts val="900"/>
              </a:spcBef>
              <a:spcAft>
                <a:spcPts val="0"/>
              </a:spcAft>
              <a:buNone/>
              <a:defRPr lang="en-US" sz="5398" b="1" i="0" kern="1200" spc="-112" dirty="0" smtClean="0">
                <a:solidFill>
                  <a:schemeClr val="bg1"/>
                </a:solidFill>
                <a:latin typeface="Arial" panose="020B0604020202020204" pitchFamily="34" charset="0"/>
                <a:ea typeface="Arial" panose="020B0604020202020204" pitchFamily="34" charset="0"/>
                <a:cs typeface="Arial" charset="0"/>
              </a:defRPr>
            </a:lvl1pPr>
            <a:lvl2pPr marL="0" indent="0">
              <a:spcBef>
                <a:spcPts val="900"/>
              </a:spcBef>
              <a:spcAft>
                <a:spcPts val="0"/>
              </a:spcAft>
              <a:buNone/>
              <a:defRPr lang="en-US" sz="1650" b="0" i="0" kern="1200" spc="225" baseline="0" dirty="0" smtClean="0">
                <a:solidFill>
                  <a:schemeClr val="bg1"/>
                </a:solidFill>
                <a:effectLst/>
                <a:latin typeface="Arial" panose="020B0604020202020204" pitchFamily="34" charset="0"/>
                <a:ea typeface="Arial" panose="020B0604020202020204" pitchFamily="34" charset="0"/>
                <a:cs typeface="Arial" charset="0"/>
              </a:defRPr>
            </a:lvl2pPr>
          </a:lstStyle>
          <a:p>
            <a:pPr lvl="0"/>
            <a:r>
              <a:rPr lang="en-US"/>
              <a:t>Edit Master text styles</a:t>
            </a:r>
          </a:p>
          <a:p>
            <a:pPr lvl="1"/>
            <a:r>
              <a:rPr lang="en-US"/>
              <a:t>Second level</a:t>
            </a:r>
          </a:p>
        </p:txBody>
      </p:sp>
      <p:sp>
        <p:nvSpPr>
          <p:cNvPr id="5" name="Text Placeholder 4">
            <a:extLst>
              <a:ext uri="{FF2B5EF4-FFF2-40B4-BE49-F238E27FC236}">
                <a16:creationId xmlns:a16="http://schemas.microsoft.com/office/drawing/2014/main" id="{C891B10B-0F39-0E49-991D-B9AD1FB82EAA}"/>
              </a:ext>
            </a:extLst>
          </p:cNvPr>
          <p:cNvSpPr>
            <a:spLocks noGrp="1"/>
          </p:cNvSpPr>
          <p:nvPr>
            <p:ph type="body" sz="quarter" idx="11" hasCustomPrompt="1"/>
          </p:nvPr>
        </p:nvSpPr>
        <p:spPr>
          <a:xfrm>
            <a:off x="6750877" y="887487"/>
            <a:ext cx="4745867" cy="5083030"/>
          </a:xfrm>
        </p:spPr>
        <p:txBody>
          <a:bodyPr anchor="ctr">
            <a:normAutofit/>
          </a:bodyPr>
          <a:lstStyle>
            <a:lvl1pPr marL="274240" indent="-274240">
              <a:spcBef>
                <a:spcPts val="2100"/>
              </a:spcBef>
              <a:spcAft>
                <a:spcPts val="0"/>
              </a:spcAft>
              <a:buSzPct val="90000"/>
              <a:buFontTx/>
              <a:buBlip>
                <a:blip r:embed="rId2"/>
              </a:buBlip>
              <a:defRPr lang="en-US" sz="2400" b="1" i="0" kern="1200" smtClean="0">
                <a:solidFill>
                  <a:schemeClr val="bg1"/>
                </a:solidFill>
                <a:effectLst>
                  <a:outerShdw blurRad="266700" algn="ctr" rotWithShape="0">
                    <a:prstClr val="black">
                      <a:alpha val="72000"/>
                    </a:prstClr>
                  </a:outerShdw>
                </a:effectLst>
                <a:latin typeface="Arial" panose="020B0604020202020204" pitchFamily="34" charset="0"/>
                <a:ea typeface="Calibri" panose="020F0502020204030204" pitchFamily="34" charset="0"/>
                <a:cs typeface="Arial" panose="020B0604020202020204" pitchFamily="34" charset="0"/>
              </a:defRPr>
            </a:lvl1pPr>
          </a:lstStyle>
          <a:p>
            <a:pPr lvl="0"/>
            <a:r>
              <a:rPr lang="en-US" dirty="0"/>
              <a:t>&lt; Supporting bullet list item – top level only &gt;</a:t>
            </a:r>
          </a:p>
        </p:txBody>
      </p:sp>
      <p:grpSp>
        <p:nvGrpSpPr>
          <p:cNvPr id="6" name="Group 5">
            <a:extLst>
              <a:ext uri="{FF2B5EF4-FFF2-40B4-BE49-F238E27FC236}">
                <a16:creationId xmlns:a16="http://schemas.microsoft.com/office/drawing/2014/main" id="{154CFAB0-2CA3-0540-B044-64306A804D2C}"/>
              </a:ext>
            </a:extLst>
          </p:cNvPr>
          <p:cNvGrpSpPr/>
          <p:nvPr userDrawn="1"/>
        </p:nvGrpSpPr>
        <p:grpSpPr>
          <a:xfrm>
            <a:off x="253877" y="6350046"/>
            <a:ext cx="6337452" cy="799773"/>
            <a:chOff x="338534" y="8466718"/>
            <a:chExt cx="8450763" cy="1066363"/>
          </a:xfrm>
        </p:grpSpPr>
        <p:sp>
          <p:nvSpPr>
            <p:cNvPr id="8" name="TextBox 7">
              <a:extLst>
                <a:ext uri="{FF2B5EF4-FFF2-40B4-BE49-F238E27FC236}">
                  <a16:creationId xmlns:a16="http://schemas.microsoft.com/office/drawing/2014/main" id="{21BA758C-774F-1341-B7C5-5372330C66E7}"/>
                </a:ext>
              </a:extLst>
            </p:cNvPr>
            <p:cNvSpPr txBox="1"/>
            <p:nvPr userDrawn="1"/>
          </p:nvSpPr>
          <p:spPr>
            <a:xfrm>
              <a:off x="7468292" y="9394581"/>
              <a:ext cx="1321005" cy="138500"/>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9" name="Picture 8">
              <a:extLst>
                <a:ext uri="{FF2B5EF4-FFF2-40B4-BE49-F238E27FC236}">
                  <a16:creationId xmlns:a16="http://schemas.microsoft.com/office/drawing/2014/main" id="{CC3454C4-8415-E04B-8C3E-3401F247C0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534" y="8466718"/>
              <a:ext cx="433105" cy="433105"/>
            </a:xfrm>
            <a:prstGeom prst="rect">
              <a:avLst/>
            </a:prstGeom>
          </p:spPr>
        </p:pic>
        <p:pic>
          <p:nvPicPr>
            <p:cNvPr id="11" name="Picture 10">
              <a:extLst>
                <a:ext uri="{FF2B5EF4-FFF2-40B4-BE49-F238E27FC236}">
                  <a16:creationId xmlns:a16="http://schemas.microsoft.com/office/drawing/2014/main" id="{38B36046-75EA-D440-9B18-5055C687E4D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7508" y="8570144"/>
              <a:ext cx="2098842" cy="226252"/>
            </a:xfrm>
            <a:prstGeom prst="rect">
              <a:avLst/>
            </a:prstGeom>
          </p:spPr>
        </p:pic>
      </p:grpSp>
    </p:spTree>
    <p:extLst>
      <p:ext uri="{BB962C8B-B14F-4D97-AF65-F5344CB8AC3E}">
        <p14:creationId xmlns:p14="http://schemas.microsoft.com/office/powerpoint/2010/main" val="2588098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5961">
          <p15:clr>
            <a:srgbClr val="FBAE40"/>
          </p15:clr>
        </p15:guide>
        <p15:guide id="2" pos="884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1D322B-2FE6-4CBE-868F-87F52FC35707}"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14065178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arkSchema_Eyebrow-CustomStatement3">
    <p:bg>
      <p:bgPr>
        <a:solidFill>
          <a:srgbClr val="3E384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0CFF3F6-03A9-294E-AAF7-4D6825862C6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6343030" cy="6858000"/>
          </a:xfrm>
          <a:prstGeom prst="rect">
            <a:avLst/>
          </a:prstGeom>
        </p:spPr>
      </p:pic>
      <p:sp>
        <p:nvSpPr>
          <p:cNvPr id="9" name="Rectangle 8">
            <a:extLst>
              <a:ext uri="{FF2B5EF4-FFF2-40B4-BE49-F238E27FC236}">
                <a16:creationId xmlns:a16="http://schemas.microsoft.com/office/drawing/2014/main" id="{18B554F6-1563-6E4E-BD89-76424404BC6D}"/>
              </a:ext>
            </a:extLst>
          </p:cNvPr>
          <p:cNvSpPr/>
          <p:nvPr userDrawn="1"/>
        </p:nvSpPr>
        <p:spPr>
          <a:xfrm rot="2700000">
            <a:off x="5298598" y="571612"/>
            <a:ext cx="2263006" cy="2262785"/>
          </a:xfrm>
          <a:prstGeom prst="rect">
            <a:avLst/>
          </a:prstGeom>
          <a:noFill/>
          <a:ln w="38100">
            <a:solidFill>
              <a:srgbClr val="D500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10" name="Rectangle 9">
            <a:extLst>
              <a:ext uri="{FF2B5EF4-FFF2-40B4-BE49-F238E27FC236}">
                <a16:creationId xmlns:a16="http://schemas.microsoft.com/office/drawing/2014/main" id="{E640EC22-CDEF-3F4D-BA6E-8A2C7A805FF5}"/>
              </a:ext>
            </a:extLst>
          </p:cNvPr>
          <p:cNvSpPr/>
          <p:nvPr userDrawn="1"/>
        </p:nvSpPr>
        <p:spPr>
          <a:xfrm rot="2700000">
            <a:off x="7016823" y="2297609"/>
            <a:ext cx="2263006" cy="2262785"/>
          </a:xfrm>
          <a:prstGeom prst="rect">
            <a:avLst/>
          </a:prstGeom>
          <a:noFill/>
          <a:ln w="38100">
            <a:solidFill>
              <a:srgbClr val="D500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11" name="Rectangle 10">
            <a:extLst>
              <a:ext uri="{FF2B5EF4-FFF2-40B4-BE49-F238E27FC236}">
                <a16:creationId xmlns:a16="http://schemas.microsoft.com/office/drawing/2014/main" id="{3029786A-6FC6-B245-A72B-72324EAC631A}"/>
              </a:ext>
            </a:extLst>
          </p:cNvPr>
          <p:cNvSpPr/>
          <p:nvPr userDrawn="1"/>
        </p:nvSpPr>
        <p:spPr>
          <a:xfrm rot="2700000">
            <a:off x="5294796" y="4023606"/>
            <a:ext cx="2263006" cy="2262785"/>
          </a:xfrm>
          <a:prstGeom prst="rect">
            <a:avLst/>
          </a:prstGeom>
          <a:noFill/>
          <a:ln w="38100">
            <a:solidFill>
              <a:srgbClr val="D500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3" name="Text Placeholder 2">
            <a:extLst>
              <a:ext uri="{FF2B5EF4-FFF2-40B4-BE49-F238E27FC236}">
                <a16:creationId xmlns:a16="http://schemas.microsoft.com/office/drawing/2014/main" id="{28B54547-1525-F045-9C9E-204925EC5258}"/>
              </a:ext>
            </a:extLst>
          </p:cNvPr>
          <p:cNvSpPr>
            <a:spLocks noGrp="1"/>
          </p:cNvSpPr>
          <p:nvPr>
            <p:ph type="body" sz="quarter" idx="10"/>
          </p:nvPr>
        </p:nvSpPr>
        <p:spPr>
          <a:xfrm>
            <a:off x="795452" y="2186918"/>
            <a:ext cx="4089348" cy="1732013"/>
          </a:xfrm>
        </p:spPr>
        <p:txBody>
          <a:bodyPr tIns="0" bIns="0">
            <a:spAutoFit/>
          </a:bodyPr>
          <a:lstStyle>
            <a:lvl1pPr marL="0" indent="0">
              <a:lnSpc>
                <a:spcPct val="82000"/>
              </a:lnSpc>
              <a:spcBef>
                <a:spcPts val="900"/>
              </a:spcBef>
              <a:spcAft>
                <a:spcPts val="0"/>
              </a:spcAft>
              <a:buNone/>
              <a:defRPr lang="en-US" sz="5398" b="1" i="0" kern="1200" spc="-112" dirty="0" smtClean="0">
                <a:solidFill>
                  <a:srgbClr val="555C5F"/>
                </a:solidFill>
                <a:latin typeface="Arial" panose="020B0604020202020204" pitchFamily="34" charset="0"/>
                <a:ea typeface="Arial" panose="020B0604020202020204" pitchFamily="34" charset="0"/>
                <a:cs typeface="Arial" charset="0"/>
              </a:defRPr>
            </a:lvl1pPr>
            <a:lvl2pPr marL="0" indent="0">
              <a:spcBef>
                <a:spcPts val="900"/>
              </a:spcBef>
              <a:spcAft>
                <a:spcPts val="0"/>
              </a:spcAft>
              <a:buNone/>
              <a:defRPr lang="en-US" sz="1650" b="0" i="0" kern="1200" spc="225" baseline="0" dirty="0" smtClean="0">
                <a:solidFill>
                  <a:srgbClr val="555C5F"/>
                </a:solidFill>
                <a:effectLst/>
                <a:latin typeface="Arial" panose="020B0604020202020204" pitchFamily="34" charset="0"/>
                <a:ea typeface="Arial" panose="020B0604020202020204" pitchFamily="34" charset="0"/>
                <a:cs typeface="Arial" charset="0"/>
              </a:defRPr>
            </a:lvl2pPr>
          </a:lstStyle>
          <a:p>
            <a:pPr lvl="0"/>
            <a:r>
              <a:rPr lang="en-US"/>
              <a:t>Edit Master text styles</a:t>
            </a:r>
          </a:p>
          <a:p>
            <a:pPr lvl="1"/>
            <a:r>
              <a:rPr lang="en-US"/>
              <a:t>Second level</a:t>
            </a:r>
          </a:p>
        </p:txBody>
      </p:sp>
      <p:sp>
        <p:nvSpPr>
          <p:cNvPr id="4" name="Text Placeholder 3">
            <a:extLst>
              <a:ext uri="{FF2B5EF4-FFF2-40B4-BE49-F238E27FC236}">
                <a16:creationId xmlns:a16="http://schemas.microsoft.com/office/drawing/2014/main" id="{D014330C-A962-C64D-A866-96B0517E0562}"/>
              </a:ext>
            </a:extLst>
          </p:cNvPr>
          <p:cNvSpPr>
            <a:spLocks noGrp="1"/>
          </p:cNvSpPr>
          <p:nvPr>
            <p:ph type="body" sz="quarter" idx="11" hasCustomPrompt="1"/>
          </p:nvPr>
        </p:nvSpPr>
        <p:spPr>
          <a:xfrm>
            <a:off x="5209856" y="1444226"/>
            <a:ext cx="2468639" cy="773291"/>
          </a:xfrm>
        </p:spPr>
        <p:txBody>
          <a:bodyPr tIns="0" bIns="0">
            <a:noAutofit/>
          </a:bodyPr>
          <a:lstStyle>
            <a:lvl1pPr marL="0" indent="0" algn="ctr">
              <a:buNone/>
              <a:defRPr lang="en-US" sz="1650" b="1" i="0" kern="1200" spc="150" dirty="0" smtClean="0">
                <a:solidFill>
                  <a:schemeClr val="bg1"/>
                </a:solidFill>
                <a:latin typeface="Arial" panose="020B0604020202020204" pitchFamily="34" charset="0"/>
                <a:ea typeface="ＭＳ Ｐゴシック" charset="-128"/>
                <a:cs typeface="ＭＳ Ｐゴシック" charset="-128"/>
              </a:defRPr>
            </a:lvl1pPr>
            <a:lvl2pPr marL="0" indent="0" algn="ctr">
              <a:buNone/>
              <a:defRPr lang="en-US" sz="1350" b="0" i="0" kern="1200" dirty="0" smtClean="0">
                <a:solidFill>
                  <a:schemeClr val="bg1"/>
                </a:solidFill>
                <a:latin typeface="Arial" panose="020B0604020202020204" pitchFamily="34" charset="0"/>
                <a:ea typeface="ＭＳ Ｐゴシック" charset="-128"/>
                <a:cs typeface="ＭＳ Ｐゴシック" charset="-128"/>
              </a:defRPr>
            </a:lvl2pPr>
          </a:lstStyle>
          <a:p>
            <a:pPr lvl="0"/>
            <a:r>
              <a:rPr lang="en-US" dirty="0"/>
              <a:t>&lt; INSERT HEADLINE&gt;</a:t>
            </a:r>
          </a:p>
          <a:p>
            <a:pPr lvl="1"/>
            <a:r>
              <a:rPr lang="en-US" dirty="0"/>
              <a:t>Second level</a:t>
            </a:r>
          </a:p>
        </p:txBody>
      </p:sp>
      <p:sp>
        <p:nvSpPr>
          <p:cNvPr id="19" name="Text Placeholder 3">
            <a:extLst>
              <a:ext uri="{FF2B5EF4-FFF2-40B4-BE49-F238E27FC236}">
                <a16:creationId xmlns:a16="http://schemas.microsoft.com/office/drawing/2014/main" id="{F5FD2368-F467-6B4A-ADC9-276A61AE326B}"/>
              </a:ext>
            </a:extLst>
          </p:cNvPr>
          <p:cNvSpPr>
            <a:spLocks noGrp="1"/>
          </p:cNvSpPr>
          <p:nvPr>
            <p:ph type="body" sz="quarter" idx="12" hasCustomPrompt="1"/>
          </p:nvPr>
        </p:nvSpPr>
        <p:spPr>
          <a:xfrm>
            <a:off x="5209856" y="4908485"/>
            <a:ext cx="2468639" cy="773291"/>
          </a:xfrm>
        </p:spPr>
        <p:txBody>
          <a:bodyPr tIns="0" bIns="0">
            <a:noAutofit/>
          </a:bodyPr>
          <a:lstStyle>
            <a:lvl1pPr marL="0" indent="0" algn="ctr">
              <a:buNone/>
              <a:defRPr lang="en-US" sz="1650" b="1" i="0" kern="1200" spc="150" dirty="0" smtClean="0">
                <a:solidFill>
                  <a:schemeClr val="bg1"/>
                </a:solidFill>
                <a:latin typeface="Arial" panose="020B0604020202020204" pitchFamily="34" charset="0"/>
                <a:ea typeface="ＭＳ Ｐゴシック" charset="-128"/>
                <a:cs typeface="ＭＳ Ｐゴシック" charset="-128"/>
              </a:defRPr>
            </a:lvl1pPr>
            <a:lvl2pPr marL="0" indent="0" algn="ctr">
              <a:buNone/>
              <a:defRPr lang="en-US" sz="1350" b="0" i="0" kern="1200" dirty="0" smtClean="0">
                <a:solidFill>
                  <a:schemeClr val="bg1"/>
                </a:solidFill>
                <a:latin typeface="Arial" panose="020B0604020202020204" pitchFamily="34" charset="0"/>
                <a:ea typeface="ＭＳ Ｐゴシック" charset="-128"/>
                <a:cs typeface="ＭＳ Ｐゴシック" charset="-128"/>
              </a:defRPr>
            </a:lvl2pPr>
          </a:lstStyle>
          <a:p>
            <a:pPr lvl="0"/>
            <a:r>
              <a:rPr lang="en-US" dirty="0"/>
              <a:t>&lt; INSERT HEADLINE&gt;</a:t>
            </a:r>
          </a:p>
          <a:p>
            <a:pPr lvl="1"/>
            <a:r>
              <a:rPr lang="en-US" dirty="0"/>
              <a:t>Second level</a:t>
            </a:r>
          </a:p>
        </p:txBody>
      </p:sp>
      <p:sp>
        <p:nvSpPr>
          <p:cNvPr id="21" name="Text Placeholder 3">
            <a:extLst>
              <a:ext uri="{FF2B5EF4-FFF2-40B4-BE49-F238E27FC236}">
                <a16:creationId xmlns:a16="http://schemas.microsoft.com/office/drawing/2014/main" id="{1B5CE95E-030E-CB48-8238-BEE02F049CE8}"/>
              </a:ext>
            </a:extLst>
          </p:cNvPr>
          <p:cNvSpPr>
            <a:spLocks noGrp="1"/>
          </p:cNvSpPr>
          <p:nvPr>
            <p:ph type="body" sz="quarter" idx="13" hasCustomPrompt="1"/>
          </p:nvPr>
        </p:nvSpPr>
        <p:spPr>
          <a:xfrm>
            <a:off x="6914006" y="3227260"/>
            <a:ext cx="2468639" cy="773291"/>
          </a:xfrm>
        </p:spPr>
        <p:txBody>
          <a:bodyPr tIns="0" bIns="0">
            <a:noAutofit/>
          </a:bodyPr>
          <a:lstStyle>
            <a:lvl1pPr marL="0" indent="0" algn="ctr">
              <a:buNone/>
              <a:defRPr lang="en-US" sz="1650" b="1" i="0" kern="1200" spc="150" dirty="0" smtClean="0">
                <a:solidFill>
                  <a:schemeClr val="bg1"/>
                </a:solidFill>
                <a:latin typeface="Arial" panose="020B0604020202020204" pitchFamily="34" charset="0"/>
                <a:ea typeface="ＭＳ Ｐゴシック" charset="-128"/>
                <a:cs typeface="ＭＳ Ｐゴシック" charset="-128"/>
              </a:defRPr>
            </a:lvl1pPr>
            <a:lvl2pPr marL="0" indent="0" algn="ctr">
              <a:buNone/>
              <a:defRPr lang="en-US" sz="1350" b="0" i="0" kern="1200" dirty="0" smtClean="0">
                <a:solidFill>
                  <a:schemeClr val="bg1"/>
                </a:solidFill>
                <a:latin typeface="Arial" panose="020B0604020202020204" pitchFamily="34" charset="0"/>
                <a:ea typeface="ＭＳ Ｐゴシック" charset="-128"/>
                <a:cs typeface="ＭＳ Ｐゴシック" charset="-128"/>
              </a:defRPr>
            </a:lvl2pPr>
          </a:lstStyle>
          <a:p>
            <a:pPr lvl="0"/>
            <a:r>
              <a:rPr lang="en-US" dirty="0"/>
              <a:t>&lt; INSERT HEADLINE&gt;</a:t>
            </a:r>
          </a:p>
          <a:p>
            <a:pPr lvl="1"/>
            <a:r>
              <a:rPr lang="en-US" dirty="0"/>
              <a:t>Second level</a:t>
            </a:r>
          </a:p>
        </p:txBody>
      </p:sp>
      <p:sp>
        <p:nvSpPr>
          <p:cNvPr id="22" name="Picture Placeholder 21">
            <a:extLst>
              <a:ext uri="{FF2B5EF4-FFF2-40B4-BE49-F238E27FC236}">
                <a16:creationId xmlns:a16="http://schemas.microsoft.com/office/drawing/2014/main" id="{6B94CCF4-5359-D444-9853-23381A9EC5C6}"/>
              </a:ext>
            </a:extLst>
          </p:cNvPr>
          <p:cNvSpPr>
            <a:spLocks noGrp="1" noChangeAspect="1"/>
          </p:cNvSpPr>
          <p:nvPr>
            <p:ph type="pic" sz="quarter" idx="14" hasCustomPrompt="1"/>
          </p:nvPr>
        </p:nvSpPr>
        <p:spPr>
          <a:xfrm>
            <a:off x="6259205" y="845713"/>
            <a:ext cx="369943" cy="369979"/>
          </a:xfrm>
        </p:spPr>
        <p:txBody>
          <a:bodyPr wrap="none" anchor="ctr">
            <a:normAutofit/>
          </a:bodyPr>
          <a:lstStyle>
            <a:lvl1pPr marL="0" indent="0" algn="ctr">
              <a:buNone/>
              <a:defRPr sz="1350"/>
            </a:lvl1pPr>
          </a:lstStyle>
          <a:p>
            <a:r>
              <a:rPr lang="en-US" dirty="0"/>
              <a:t>&lt; Insert icon &gt;</a:t>
            </a:r>
          </a:p>
        </p:txBody>
      </p:sp>
      <p:sp>
        <p:nvSpPr>
          <p:cNvPr id="23" name="Picture Placeholder 21">
            <a:extLst>
              <a:ext uri="{FF2B5EF4-FFF2-40B4-BE49-F238E27FC236}">
                <a16:creationId xmlns:a16="http://schemas.microsoft.com/office/drawing/2014/main" id="{46A63E98-7C2E-D745-8082-28C19273C125}"/>
              </a:ext>
            </a:extLst>
          </p:cNvPr>
          <p:cNvSpPr>
            <a:spLocks noGrp="1" noChangeAspect="1"/>
          </p:cNvSpPr>
          <p:nvPr>
            <p:ph type="pic" sz="quarter" idx="15" hasCustomPrompt="1"/>
          </p:nvPr>
        </p:nvSpPr>
        <p:spPr>
          <a:xfrm>
            <a:off x="6259205" y="4302145"/>
            <a:ext cx="369943" cy="369979"/>
          </a:xfrm>
        </p:spPr>
        <p:txBody>
          <a:bodyPr wrap="none" anchor="ctr">
            <a:normAutofit/>
          </a:bodyPr>
          <a:lstStyle>
            <a:lvl1pPr marL="0" indent="0" algn="ctr">
              <a:buNone/>
              <a:defRPr sz="1350"/>
            </a:lvl1pPr>
          </a:lstStyle>
          <a:p>
            <a:r>
              <a:rPr lang="en-US" dirty="0"/>
              <a:t>&lt; Insert icon &gt;</a:t>
            </a:r>
          </a:p>
        </p:txBody>
      </p:sp>
      <p:sp>
        <p:nvSpPr>
          <p:cNvPr id="24" name="Picture Placeholder 21">
            <a:extLst>
              <a:ext uri="{FF2B5EF4-FFF2-40B4-BE49-F238E27FC236}">
                <a16:creationId xmlns:a16="http://schemas.microsoft.com/office/drawing/2014/main" id="{A558A931-0EFF-5342-BC49-4F905865BA35}"/>
              </a:ext>
            </a:extLst>
          </p:cNvPr>
          <p:cNvSpPr>
            <a:spLocks noGrp="1" noChangeAspect="1"/>
          </p:cNvSpPr>
          <p:nvPr>
            <p:ph type="pic" sz="quarter" idx="16" hasCustomPrompt="1"/>
          </p:nvPr>
        </p:nvSpPr>
        <p:spPr>
          <a:xfrm>
            <a:off x="7963355" y="2608219"/>
            <a:ext cx="369943" cy="369979"/>
          </a:xfrm>
        </p:spPr>
        <p:txBody>
          <a:bodyPr wrap="none" anchor="ctr">
            <a:normAutofit/>
          </a:bodyPr>
          <a:lstStyle>
            <a:lvl1pPr marL="0" indent="0" algn="ctr">
              <a:buNone/>
              <a:defRPr sz="1350"/>
            </a:lvl1pPr>
          </a:lstStyle>
          <a:p>
            <a:r>
              <a:rPr lang="en-US" dirty="0"/>
              <a:t>&lt; Insert icon &gt;</a:t>
            </a:r>
          </a:p>
        </p:txBody>
      </p:sp>
      <p:grpSp>
        <p:nvGrpSpPr>
          <p:cNvPr id="15" name="Group 14">
            <a:extLst>
              <a:ext uri="{FF2B5EF4-FFF2-40B4-BE49-F238E27FC236}">
                <a16:creationId xmlns:a16="http://schemas.microsoft.com/office/drawing/2014/main" id="{05D0197F-2865-7A4C-99BD-EC8F34530AB5}"/>
              </a:ext>
            </a:extLst>
          </p:cNvPr>
          <p:cNvGrpSpPr/>
          <p:nvPr userDrawn="1"/>
        </p:nvGrpSpPr>
        <p:grpSpPr>
          <a:xfrm>
            <a:off x="253877" y="6350046"/>
            <a:ext cx="11684249" cy="799773"/>
            <a:chOff x="338534" y="8466718"/>
            <a:chExt cx="15580520" cy="1066363"/>
          </a:xfrm>
        </p:grpSpPr>
        <p:sp>
          <p:nvSpPr>
            <p:cNvPr id="16" name="TextBox 15">
              <a:extLst>
                <a:ext uri="{FF2B5EF4-FFF2-40B4-BE49-F238E27FC236}">
                  <a16:creationId xmlns:a16="http://schemas.microsoft.com/office/drawing/2014/main" id="{6F5BCAFD-5AF6-E84A-9CC0-4282484F34C3}"/>
                </a:ext>
              </a:extLst>
            </p:cNvPr>
            <p:cNvSpPr txBox="1"/>
            <p:nvPr userDrawn="1"/>
          </p:nvSpPr>
          <p:spPr>
            <a:xfrm>
              <a:off x="7468292" y="9394581"/>
              <a:ext cx="1321005" cy="138500"/>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7" name="Picture 16">
              <a:extLst>
                <a:ext uri="{FF2B5EF4-FFF2-40B4-BE49-F238E27FC236}">
                  <a16:creationId xmlns:a16="http://schemas.microsoft.com/office/drawing/2014/main" id="{A13024AD-D237-2A45-8FFF-1822E4D84A4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534" y="8466718"/>
              <a:ext cx="433105" cy="433105"/>
            </a:xfrm>
            <a:prstGeom prst="rect">
              <a:avLst/>
            </a:prstGeom>
          </p:spPr>
        </p:pic>
        <p:pic>
          <p:nvPicPr>
            <p:cNvPr id="20" name="Picture 19">
              <a:extLst>
                <a:ext uri="{FF2B5EF4-FFF2-40B4-BE49-F238E27FC236}">
                  <a16:creationId xmlns:a16="http://schemas.microsoft.com/office/drawing/2014/main" id="{1CC8B20C-9588-724C-B7E4-911357637F8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7508" y="8570144"/>
              <a:ext cx="2098842" cy="226252"/>
            </a:xfrm>
            <a:prstGeom prst="rect">
              <a:avLst/>
            </a:prstGeom>
          </p:spPr>
        </p:pic>
        <p:pic>
          <p:nvPicPr>
            <p:cNvPr id="25" name="Picture 24">
              <a:extLst>
                <a:ext uri="{FF2B5EF4-FFF2-40B4-BE49-F238E27FC236}">
                  <a16:creationId xmlns:a16="http://schemas.microsoft.com/office/drawing/2014/main" id="{0E6BFA21-A451-B449-BBFE-82B46952C5D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2113443" y="8584122"/>
              <a:ext cx="3805611" cy="198297"/>
            </a:xfrm>
            <a:prstGeom prst="rect">
              <a:avLst/>
            </a:prstGeom>
          </p:spPr>
        </p:pic>
      </p:grpSp>
    </p:spTree>
    <p:extLst>
      <p:ext uri="{BB962C8B-B14F-4D97-AF65-F5344CB8AC3E}">
        <p14:creationId xmlns:p14="http://schemas.microsoft.com/office/powerpoint/2010/main" val="30202596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5961">
          <p15:clr>
            <a:srgbClr val="FBAE40"/>
          </p15:clr>
        </p15:guide>
        <p15:guide id="2" pos="764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arkSchema_Eyebrow-Divider_Bkg image">
    <p:bg>
      <p:bgPr>
        <a:solidFill>
          <a:srgbClr val="36313A"/>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7D705A2-3A05-E045-BED9-811FED96019C}"/>
              </a:ext>
            </a:extLst>
          </p:cNvPr>
          <p:cNvSpPr>
            <a:spLocks noGrp="1"/>
          </p:cNvSpPr>
          <p:nvPr>
            <p:ph type="pic" sz="quarter" idx="10" hasCustomPrompt="1"/>
          </p:nvPr>
        </p:nvSpPr>
        <p:spPr>
          <a:xfrm>
            <a:off x="68573" y="0"/>
            <a:ext cx="12123427" cy="6858000"/>
          </a:xfrm>
        </p:spPr>
        <p:txBody>
          <a:bodyPr anchor="ctr"/>
          <a:lstStyle>
            <a:lvl1pPr marL="0" indent="0" algn="ctr">
              <a:buNone/>
              <a:defRPr sz="1500"/>
            </a:lvl1pPr>
          </a:lstStyle>
          <a:p>
            <a:r>
              <a:rPr lang="en-US" dirty="0"/>
              <a:t>&lt; INSERT RELEVANT BACKGROUND IMAGE &gt;</a:t>
            </a:r>
          </a:p>
        </p:txBody>
      </p:sp>
      <p:sp>
        <p:nvSpPr>
          <p:cNvPr id="7" name="Rectangle 6">
            <a:extLst>
              <a:ext uri="{FF2B5EF4-FFF2-40B4-BE49-F238E27FC236}">
                <a16:creationId xmlns:a16="http://schemas.microsoft.com/office/drawing/2014/main" id="{69017999-7056-6C46-835F-BB239B5A98CD}"/>
              </a:ext>
            </a:extLst>
          </p:cNvPr>
          <p:cNvSpPr/>
          <p:nvPr userDrawn="1"/>
        </p:nvSpPr>
        <p:spPr>
          <a:xfrm>
            <a:off x="0" y="0"/>
            <a:ext cx="68573" cy="6858000"/>
          </a:xfrm>
          <a:prstGeom prst="rect">
            <a:avLst/>
          </a:prstGeom>
          <a:solidFill>
            <a:srgbClr val="D5000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14" name="Title 1">
            <a:extLst>
              <a:ext uri="{FF2B5EF4-FFF2-40B4-BE49-F238E27FC236}">
                <a16:creationId xmlns:a16="http://schemas.microsoft.com/office/drawing/2014/main" id="{F4E19E45-A296-DB40-94AC-99CF9B820C12}"/>
              </a:ext>
            </a:extLst>
          </p:cNvPr>
          <p:cNvSpPr>
            <a:spLocks noGrp="1"/>
          </p:cNvSpPr>
          <p:nvPr>
            <p:ph type="title" hasCustomPrompt="1"/>
          </p:nvPr>
        </p:nvSpPr>
        <p:spPr>
          <a:xfrm>
            <a:off x="906572" y="1355774"/>
            <a:ext cx="9335209" cy="549783"/>
          </a:xfrm>
        </p:spPr>
        <p:txBody>
          <a:bodyPr anchor="t" anchorCtr="0"/>
          <a:lstStyle>
            <a:lvl1pPr algn="l">
              <a:defRPr sz="4499" b="1" i="0">
                <a:solidFill>
                  <a:schemeClr val="bg1"/>
                </a:solidFill>
                <a:effectLst>
                  <a:outerShdw blurRad="101600" algn="ctr" rotWithShape="0">
                    <a:prstClr val="black">
                      <a:alpha val="60000"/>
                    </a:prstClr>
                  </a:outerShdw>
                </a:effectLst>
                <a:latin typeface="Arial" panose="020B0604020202020204" pitchFamily="34" charset="0"/>
              </a:defRPr>
            </a:lvl1pPr>
          </a:lstStyle>
          <a:p>
            <a:r>
              <a:rPr lang="en-US" dirty="0"/>
              <a:t>&lt; Insert section title &gt;</a:t>
            </a:r>
          </a:p>
        </p:txBody>
      </p:sp>
      <p:sp>
        <p:nvSpPr>
          <p:cNvPr id="15" name="Subtitle 2">
            <a:extLst>
              <a:ext uri="{FF2B5EF4-FFF2-40B4-BE49-F238E27FC236}">
                <a16:creationId xmlns:a16="http://schemas.microsoft.com/office/drawing/2014/main" id="{B0185A29-C95E-FD4F-82A9-318005BF2B9E}"/>
              </a:ext>
            </a:extLst>
          </p:cNvPr>
          <p:cNvSpPr>
            <a:spLocks noGrp="1"/>
          </p:cNvSpPr>
          <p:nvPr>
            <p:ph type="subTitle" idx="1" hasCustomPrompt="1"/>
          </p:nvPr>
        </p:nvSpPr>
        <p:spPr>
          <a:xfrm>
            <a:off x="906572" y="1026352"/>
            <a:ext cx="9335209" cy="244602"/>
          </a:xfrm>
        </p:spPr>
        <p:txBody>
          <a:bodyPr tIns="0" bIns="0" anchor="b"/>
          <a:lstStyle>
            <a:lvl1pPr marL="0" indent="0" algn="l">
              <a:buNone/>
              <a:defRPr sz="1875" b="0" i="0" spc="225" baseline="0">
                <a:solidFill>
                  <a:schemeClr val="bg1"/>
                </a:solidFill>
                <a:effectLst>
                  <a:outerShdw blurRad="203200" algn="ctr" rotWithShape="0">
                    <a:prstClr val="black">
                      <a:alpha val="60000"/>
                    </a:prstClr>
                  </a:outerShdw>
                </a:effectLst>
                <a:latin typeface="Arial" panose="020B0604020202020204" pitchFamily="34" charset="0"/>
                <a:ea typeface="Arial" panose="020B0604020202020204" pitchFamily="34" charset="0"/>
                <a:cs typeface="Arial" charset="0"/>
              </a:defRPr>
            </a:lvl1pPr>
            <a:lvl2pPr marL="544161" indent="0" algn="ctr">
              <a:buNone/>
              <a:defRPr>
                <a:solidFill>
                  <a:schemeClr val="tx1">
                    <a:tint val="75000"/>
                  </a:schemeClr>
                </a:solidFill>
              </a:defRPr>
            </a:lvl2pPr>
            <a:lvl3pPr marL="1088322" indent="0" algn="ctr">
              <a:buNone/>
              <a:defRPr>
                <a:solidFill>
                  <a:schemeClr val="tx1">
                    <a:tint val="75000"/>
                  </a:schemeClr>
                </a:solidFill>
              </a:defRPr>
            </a:lvl3pPr>
            <a:lvl4pPr marL="1632483" indent="0" algn="ctr">
              <a:buNone/>
              <a:defRPr>
                <a:solidFill>
                  <a:schemeClr val="tx1">
                    <a:tint val="75000"/>
                  </a:schemeClr>
                </a:solidFill>
              </a:defRPr>
            </a:lvl4pPr>
            <a:lvl5pPr marL="2176642" indent="0" algn="ctr">
              <a:buNone/>
              <a:defRPr>
                <a:solidFill>
                  <a:schemeClr val="tx1">
                    <a:tint val="75000"/>
                  </a:schemeClr>
                </a:solidFill>
              </a:defRPr>
            </a:lvl5pPr>
            <a:lvl6pPr marL="2720803" indent="0" algn="ctr">
              <a:buNone/>
              <a:defRPr>
                <a:solidFill>
                  <a:schemeClr val="tx1">
                    <a:tint val="75000"/>
                  </a:schemeClr>
                </a:solidFill>
              </a:defRPr>
            </a:lvl6pPr>
            <a:lvl7pPr marL="3264965" indent="0" algn="ctr">
              <a:buNone/>
              <a:defRPr>
                <a:solidFill>
                  <a:schemeClr val="tx1">
                    <a:tint val="75000"/>
                  </a:schemeClr>
                </a:solidFill>
              </a:defRPr>
            </a:lvl7pPr>
            <a:lvl8pPr marL="3809125" indent="0" algn="ctr">
              <a:buNone/>
              <a:defRPr>
                <a:solidFill>
                  <a:schemeClr val="tx1">
                    <a:tint val="75000"/>
                  </a:schemeClr>
                </a:solidFill>
              </a:defRPr>
            </a:lvl8pPr>
            <a:lvl9pPr marL="4353286" indent="0" algn="ctr">
              <a:buNone/>
              <a:defRPr>
                <a:solidFill>
                  <a:schemeClr val="tx1">
                    <a:tint val="75000"/>
                  </a:schemeClr>
                </a:solidFill>
              </a:defRPr>
            </a:lvl9pPr>
          </a:lstStyle>
          <a:p>
            <a:r>
              <a:rPr lang="en-US" dirty="0"/>
              <a:t>&lt; INSERT SECTION NUMBER OR EYEBROW &gt;</a:t>
            </a:r>
          </a:p>
        </p:txBody>
      </p:sp>
      <p:sp>
        <p:nvSpPr>
          <p:cNvPr id="18" name="TextBox 17">
            <a:extLst>
              <a:ext uri="{FF2B5EF4-FFF2-40B4-BE49-F238E27FC236}">
                <a16:creationId xmlns:a16="http://schemas.microsoft.com/office/drawing/2014/main" id="{5AD9DF38-D716-CC46-8C8D-2E5FD4FBBFFE}"/>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9" name="Picture 18">
            <a:extLst>
              <a:ext uri="{FF2B5EF4-FFF2-40B4-BE49-F238E27FC236}">
                <a16:creationId xmlns:a16="http://schemas.microsoft.com/office/drawing/2014/main" id="{557BA16C-A3ED-D845-93C1-8BC7067856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20" name="TextBox 19">
            <a:extLst>
              <a:ext uri="{FF2B5EF4-FFF2-40B4-BE49-F238E27FC236}">
                <a16:creationId xmlns:a16="http://schemas.microsoft.com/office/drawing/2014/main" id="{7D3C2A52-A74A-E944-BE4C-1B3D8A680C8A}"/>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21" name="Picture 20">
            <a:extLst>
              <a:ext uri="{FF2B5EF4-FFF2-40B4-BE49-F238E27FC236}">
                <a16:creationId xmlns:a16="http://schemas.microsoft.com/office/drawing/2014/main" id="{8425EBD7-E769-2342-B6E9-4F20477C35B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22" name="Picture 21">
            <a:extLst>
              <a:ext uri="{FF2B5EF4-FFF2-40B4-BE49-F238E27FC236}">
                <a16:creationId xmlns:a16="http://schemas.microsoft.com/office/drawing/2014/main" id="{0B39C577-0FCA-9448-B46C-2A69A098A1D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3431021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arkSchema_Eyebrow-Divider_Bkg Arrow">
    <p:bg>
      <p:bgPr>
        <a:solidFill>
          <a:srgbClr val="36313A"/>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3BE8805-D74D-5644-B02D-EE3CFB184E7F}"/>
              </a:ext>
            </a:extLst>
          </p:cNvPr>
          <p:cNvSpPr>
            <a:spLocks noGrp="1" noChangeAspect="1"/>
          </p:cNvSpPr>
          <p:nvPr>
            <p:ph type="title" hasCustomPrompt="1"/>
          </p:nvPr>
        </p:nvSpPr>
        <p:spPr>
          <a:xfrm>
            <a:off x="906571" y="2831971"/>
            <a:ext cx="5823904" cy="1194061"/>
          </a:xfrm>
        </p:spPr>
        <p:txBody>
          <a:bodyPr anchor="t" anchorCtr="0"/>
          <a:lstStyle>
            <a:lvl1pPr algn="l">
              <a:defRPr sz="4499" b="1" i="0">
                <a:solidFill>
                  <a:schemeClr val="bg1"/>
                </a:solidFill>
                <a:effectLst/>
                <a:latin typeface="Arial" panose="020B0604020202020204" pitchFamily="34" charset="0"/>
              </a:defRPr>
            </a:lvl1pPr>
          </a:lstStyle>
          <a:p>
            <a:r>
              <a:rPr lang="en-US" dirty="0"/>
              <a:t>Click to edit </a:t>
            </a:r>
            <a:br>
              <a:rPr lang="en-US" dirty="0"/>
            </a:br>
            <a:r>
              <a:rPr lang="en-US" dirty="0"/>
              <a:t>Master title style</a:t>
            </a:r>
          </a:p>
        </p:txBody>
      </p:sp>
      <p:sp>
        <p:nvSpPr>
          <p:cNvPr id="14" name="Subtitle 2">
            <a:extLst>
              <a:ext uri="{FF2B5EF4-FFF2-40B4-BE49-F238E27FC236}">
                <a16:creationId xmlns:a16="http://schemas.microsoft.com/office/drawing/2014/main" id="{26433773-2FB6-A447-BB71-4A60B824E886}"/>
              </a:ext>
            </a:extLst>
          </p:cNvPr>
          <p:cNvSpPr>
            <a:spLocks noGrp="1" noChangeAspect="1"/>
          </p:cNvSpPr>
          <p:nvPr>
            <p:ph type="subTitle" idx="1" hasCustomPrompt="1"/>
          </p:nvPr>
        </p:nvSpPr>
        <p:spPr>
          <a:xfrm>
            <a:off x="906572" y="2470796"/>
            <a:ext cx="5823905" cy="361175"/>
          </a:xfrm>
        </p:spPr>
        <p:txBody>
          <a:bodyPr anchor="b"/>
          <a:lstStyle>
            <a:lvl1pPr marL="0" indent="0" algn="l">
              <a:spcBef>
                <a:spcPts val="0"/>
              </a:spcBef>
              <a:spcAft>
                <a:spcPts val="0"/>
              </a:spcAft>
              <a:buNone/>
              <a:defRPr sz="1800" b="0" i="0" spc="225" baseline="0">
                <a:solidFill>
                  <a:schemeClr val="bg1"/>
                </a:solidFill>
                <a:effectLst/>
                <a:latin typeface="Arial" panose="020B0604020202020204" pitchFamily="34" charset="0"/>
                <a:ea typeface="Arial" panose="020B0604020202020204" pitchFamily="34" charset="0"/>
                <a:cs typeface="Arial" charset="0"/>
              </a:defRPr>
            </a:lvl1pPr>
            <a:lvl2pPr marL="544161" indent="0" algn="ctr">
              <a:buNone/>
              <a:defRPr>
                <a:solidFill>
                  <a:schemeClr val="tx1">
                    <a:tint val="75000"/>
                  </a:schemeClr>
                </a:solidFill>
              </a:defRPr>
            </a:lvl2pPr>
            <a:lvl3pPr marL="1088322" indent="0" algn="ctr">
              <a:buNone/>
              <a:defRPr>
                <a:solidFill>
                  <a:schemeClr val="tx1">
                    <a:tint val="75000"/>
                  </a:schemeClr>
                </a:solidFill>
              </a:defRPr>
            </a:lvl3pPr>
            <a:lvl4pPr marL="1632483" indent="0" algn="ctr">
              <a:buNone/>
              <a:defRPr>
                <a:solidFill>
                  <a:schemeClr val="tx1">
                    <a:tint val="75000"/>
                  </a:schemeClr>
                </a:solidFill>
              </a:defRPr>
            </a:lvl4pPr>
            <a:lvl5pPr marL="2176642" indent="0" algn="ctr">
              <a:buNone/>
              <a:defRPr>
                <a:solidFill>
                  <a:schemeClr val="tx1">
                    <a:tint val="75000"/>
                  </a:schemeClr>
                </a:solidFill>
              </a:defRPr>
            </a:lvl5pPr>
            <a:lvl6pPr marL="2720803" indent="0" algn="ctr">
              <a:buNone/>
              <a:defRPr>
                <a:solidFill>
                  <a:schemeClr val="tx1">
                    <a:tint val="75000"/>
                  </a:schemeClr>
                </a:solidFill>
              </a:defRPr>
            </a:lvl6pPr>
            <a:lvl7pPr marL="3264965" indent="0" algn="ctr">
              <a:buNone/>
              <a:defRPr>
                <a:solidFill>
                  <a:schemeClr val="tx1">
                    <a:tint val="75000"/>
                  </a:schemeClr>
                </a:solidFill>
              </a:defRPr>
            </a:lvl7pPr>
            <a:lvl8pPr marL="3809125" indent="0" algn="ctr">
              <a:buNone/>
              <a:defRPr>
                <a:solidFill>
                  <a:schemeClr val="tx1">
                    <a:tint val="75000"/>
                  </a:schemeClr>
                </a:solidFill>
              </a:defRPr>
            </a:lvl8pPr>
            <a:lvl9pPr marL="4353286" indent="0" algn="ctr">
              <a:buNone/>
              <a:defRPr>
                <a:solidFill>
                  <a:schemeClr val="tx1">
                    <a:tint val="75000"/>
                  </a:schemeClr>
                </a:solidFill>
              </a:defRPr>
            </a:lvl9pPr>
          </a:lstStyle>
          <a:p>
            <a:r>
              <a:rPr lang="en-US" dirty="0"/>
              <a:t>SECTION NUMBER OR EYEBROW</a:t>
            </a:r>
          </a:p>
        </p:txBody>
      </p:sp>
      <p:sp>
        <p:nvSpPr>
          <p:cNvPr id="27" name="Rectangle 26">
            <a:extLst>
              <a:ext uri="{FF2B5EF4-FFF2-40B4-BE49-F238E27FC236}">
                <a16:creationId xmlns:a16="http://schemas.microsoft.com/office/drawing/2014/main" id="{AABB2479-673A-B044-828E-F7B21EAB8AA8}"/>
              </a:ext>
            </a:extLst>
          </p:cNvPr>
          <p:cNvSpPr/>
          <p:nvPr userDrawn="1"/>
        </p:nvSpPr>
        <p:spPr>
          <a:xfrm>
            <a:off x="0" y="0"/>
            <a:ext cx="68573" cy="6858000"/>
          </a:xfrm>
          <a:prstGeom prst="rect">
            <a:avLst/>
          </a:prstGeom>
          <a:solidFill>
            <a:srgbClr val="D5000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7" tIns="34284" rIns="68567" bIns="34284" numCol="1" spcCol="0" rtlCol="0" fromWordArt="0" anchor="ctr" anchorCtr="0" forceAA="0" compatLnSpc="1">
            <a:prstTxWarp prst="textNoShape">
              <a:avLst/>
            </a:prstTxWarp>
            <a:noAutofit/>
          </a:bodyPr>
          <a:lstStyle/>
          <a:p>
            <a:pPr algn="ctr"/>
            <a:endParaRPr lang="en-US" sz="1350"/>
          </a:p>
        </p:txBody>
      </p:sp>
      <p:sp>
        <p:nvSpPr>
          <p:cNvPr id="9" name="Picture Placeholder 2">
            <a:extLst>
              <a:ext uri="{FF2B5EF4-FFF2-40B4-BE49-F238E27FC236}">
                <a16:creationId xmlns:a16="http://schemas.microsoft.com/office/drawing/2014/main" id="{0B848016-FE72-8240-9884-D5FDA244F690}"/>
              </a:ext>
            </a:extLst>
          </p:cNvPr>
          <p:cNvSpPr>
            <a:spLocks noGrp="1"/>
          </p:cNvSpPr>
          <p:nvPr>
            <p:ph type="pic" sz="quarter" idx="11" hasCustomPrompt="1"/>
          </p:nvPr>
        </p:nvSpPr>
        <p:spPr>
          <a:xfrm>
            <a:off x="7133214" y="-34289"/>
            <a:ext cx="5142998" cy="6926577"/>
          </a:xfrm>
          <a:custGeom>
            <a:avLst/>
            <a:gdLst>
              <a:gd name="connsiteX0" fmla="*/ 0 w 6858000"/>
              <a:gd name="connsiteY0" fmla="*/ 4617720 h 9235440"/>
              <a:gd name="connsiteX1" fmla="*/ 1714500 w 6858000"/>
              <a:gd name="connsiteY1" fmla="*/ 2 h 9235440"/>
              <a:gd name="connsiteX2" fmla="*/ 5143500 w 6858000"/>
              <a:gd name="connsiteY2" fmla="*/ 2 h 9235440"/>
              <a:gd name="connsiteX3" fmla="*/ 6858000 w 6858000"/>
              <a:gd name="connsiteY3" fmla="*/ 4617720 h 9235440"/>
              <a:gd name="connsiteX4" fmla="*/ 5143500 w 6858000"/>
              <a:gd name="connsiteY4" fmla="*/ 9235438 h 9235440"/>
              <a:gd name="connsiteX5" fmla="*/ 1714500 w 6858000"/>
              <a:gd name="connsiteY5" fmla="*/ 9235438 h 9235440"/>
              <a:gd name="connsiteX6" fmla="*/ 0 w 6858000"/>
              <a:gd name="connsiteY6" fmla="*/ 4617720 h 9235440"/>
              <a:gd name="connsiteX0" fmla="*/ 0 w 5143500"/>
              <a:gd name="connsiteY0" fmla="*/ 4617718 h 9235436"/>
              <a:gd name="connsiteX1" fmla="*/ 1714500 w 5143500"/>
              <a:gd name="connsiteY1" fmla="*/ 0 h 9235436"/>
              <a:gd name="connsiteX2" fmla="*/ 5143500 w 5143500"/>
              <a:gd name="connsiteY2" fmla="*/ 0 h 9235436"/>
              <a:gd name="connsiteX3" fmla="*/ 5143500 w 5143500"/>
              <a:gd name="connsiteY3" fmla="*/ 9235436 h 9235436"/>
              <a:gd name="connsiteX4" fmla="*/ 1714500 w 5143500"/>
              <a:gd name="connsiteY4" fmla="*/ 9235436 h 9235436"/>
              <a:gd name="connsiteX5" fmla="*/ 0 w 5143500"/>
              <a:gd name="connsiteY5" fmla="*/ 4617718 h 9235436"/>
              <a:gd name="connsiteX0" fmla="*/ 0 w 5143500"/>
              <a:gd name="connsiteY0" fmla="*/ 4617718 h 9235436"/>
              <a:gd name="connsiteX1" fmla="*/ 3400425 w 5143500"/>
              <a:gd name="connsiteY1" fmla="*/ 0 h 9235436"/>
              <a:gd name="connsiteX2" fmla="*/ 5143500 w 5143500"/>
              <a:gd name="connsiteY2" fmla="*/ 0 h 9235436"/>
              <a:gd name="connsiteX3" fmla="*/ 5143500 w 5143500"/>
              <a:gd name="connsiteY3" fmla="*/ 9235436 h 9235436"/>
              <a:gd name="connsiteX4" fmla="*/ 1714500 w 5143500"/>
              <a:gd name="connsiteY4" fmla="*/ 9235436 h 9235436"/>
              <a:gd name="connsiteX5" fmla="*/ 0 w 5143500"/>
              <a:gd name="connsiteY5" fmla="*/ 4617718 h 9235436"/>
              <a:gd name="connsiteX0" fmla="*/ 0 w 5143500"/>
              <a:gd name="connsiteY0" fmla="*/ 4617718 h 9248136"/>
              <a:gd name="connsiteX1" fmla="*/ 3400425 w 5143500"/>
              <a:gd name="connsiteY1" fmla="*/ 0 h 9248136"/>
              <a:gd name="connsiteX2" fmla="*/ 5143500 w 5143500"/>
              <a:gd name="connsiteY2" fmla="*/ 0 h 9248136"/>
              <a:gd name="connsiteX3" fmla="*/ 5143500 w 5143500"/>
              <a:gd name="connsiteY3" fmla="*/ 9235436 h 9248136"/>
              <a:gd name="connsiteX4" fmla="*/ 3409950 w 5143500"/>
              <a:gd name="connsiteY4" fmla="*/ 9248136 h 9248136"/>
              <a:gd name="connsiteX5" fmla="*/ 0 w 5143500"/>
              <a:gd name="connsiteY5" fmla="*/ 4617718 h 9248136"/>
              <a:gd name="connsiteX0" fmla="*/ 0 w 5143500"/>
              <a:gd name="connsiteY0" fmla="*/ 4617718 h 9248136"/>
              <a:gd name="connsiteX1" fmla="*/ 3400425 w 5143500"/>
              <a:gd name="connsiteY1" fmla="*/ 0 h 9248136"/>
              <a:gd name="connsiteX2" fmla="*/ 5143500 w 5143500"/>
              <a:gd name="connsiteY2" fmla="*/ 0 h 9248136"/>
              <a:gd name="connsiteX3" fmla="*/ 5143500 w 5143500"/>
              <a:gd name="connsiteY3" fmla="*/ 9235436 h 9248136"/>
              <a:gd name="connsiteX4" fmla="*/ 3409950 w 5143500"/>
              <a:gd name="connsiteY4" fmla="*/ 9248136 h 9248136"/>
              <a:gd name="connsiteX5" fmla="*/ 0 w 5143500"/>
              <a:gd name="connsiteY5" fmla="*/ 4617718 h 9248136"/>
              <a:gd name="connsiteX0" fmla="*/ 0 w 5143500"/>
              <a:gd name="connsiteY0" fmla="*/ 4617718 h 9260836"/>
              <a:gd name="connsiteX1" fmla="*/ 3400425 w 5143500"/>
              <a:gd name="connsiteY1" fmla="*/ 0 h 9260836"/>
              <a:gd name="connsiteX2" fmla="*/ 5143500 w 5143500"/>
              <a:gd name="connsiteY2" fmla="*/ 0 h 9260836"/>
              <a:gd name="connsiteX3" fmla="*/ 5143500 w 5143500"/>
              <a:gd name="connsiteY3" fmla="*/ 9235436 h 9260836"/>
              <a:gd name="connsiteX4" fmla="*/ 3400425 w 5143500"/>
              <a:gd name="connsiteY4" fmla="*/ 9260836 h 9260836"/>
              <a:gd name="connsiteX5" fmla="*/ 0 w 5143500"/>
              <a:gd name="connsiteY5" fmla="*/ 4617718 h 9260836"/>
              <a:gd name="connsiteX0" fmla="*/ 0 w 5143500"/>
              <a:gd name="connsiteY0" fmla="*/ 4617718 h 9235436"/>
              <a:gd name="connsiteX1" fmla="*/ 3400425 w 5143500"/>
              <a:gd name="connsiteY1" fmla="*/ 0 h 9235436"/>
              <a:gd name="connsiteX2" fmla="*/ 5143500 w 5143500"/>
              <a:gd name="connsiteY2" fmla="*/ 0 h 9235436"/>
              <a:gd name="connsiteX3" fmla="*/ 5143500 w 5143500"/>
              <a:gd name="connsiteY3" fmla="*/ 9235436 h 9235436"/>
              <a:gd name="connsiteX4" fmla="*/ 3371850 w 5143500"/>
              <a:gd name="connsiteY4" fmla="*/ 9235436 h 9235436"/>
              <a:gd name="connsiteX5" fmla="*/ 0 w 5143500"/>
              <a:gd name="connsiteY5" fmla="*/ 4617718 h 923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3500" h="9235436">
                <a:moveTo>
                  <a:pt x="0" y="4617718"/>
                </a:moveTo>
                <a:lnTo>
                  <a:pt x="3400425" y="0"/>
                </a:lnTo>
                <a:lnTo>
                  <a:pt x="5143500" y="0"/>
                </a:lnTo>
                <a:lnTo>
                  <a:pt x="5143500" y="9235436"/>
                </a:lnTo>
                <a:lnTo>
                  <a:pt x="3371850" y="9235436"/>
                </a:lnTo>
                <a:lnTo>
                  <a:pt x="0" y="4617718"/>
                </a:lnTo>
                <a:close/>
              </a:path>
            </a:pathLst>
          </a:custGeom>
          <a:noFill/>
        </p:spPr>
        <p:txBody>
          <a:bodyPr anchor="ctr"/>
          <a:lstStyle>
            <a:lvl1pPr marL="11903" indent="0" algn="ctr">
              <a:buNone/>
              <a:tabLst/>
              <a:defRPr sz="1500" spc="225"/>
            </a:lvl1pPr>
          </a:lstStyle>
          <a:p>
            <a:r>
              <a:rPr lang="en-US" dirty="0"/>
              <a:t>&lt; INSERT IMAGE&gt;</a:t>
            </a:r>
          </a:p>
        </p:txBody>
      </p:sp>
      <p:sp>
        <p:nvSpPr>
          <p:cNvPr id="10" name="TextBox 9">
            <a:extLst>
              <a:ext uri="{FF2B5EF4-FFF2-40B4-BE49-F238E27FC236}">
                <a16:creationId xmlns:a16="http://schemas.microsoft.com/office/drawing/2014/main" id="{D7217022-5819-F749-8BC7-F2F00D724D6E}"/>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1" name="Picture 10">
            <a:extLst>
              <a:ext uri="{FF2B5EF4-FFF2-40B4-BE49-F238E27FC236}">
                <a16:creationId xmlns:a16="http://schemas.microsoft.com/office/drawing/2014/main" id="{B07C3107-0F24-A144-9F3F-6463426483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2" name="TextBox 11">
            <a:extLst>
              <a:ext uri="{FF2B5EF4-FFF2-40B4-BE49-F238E27FC236}">
                <a16:creationId xmlns:a16="http://schemas.microsoft.com/office/drawing/2014/main" id="{C0918C5A-6892-3E4E-9C6A-528CED85BA34}"/>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5" name="Picture 14">
            <a:extLst>
              <a:ext uri="{FF2B5EF4-FFF2-40B4-BE49-F238E27FC236}">
                <a16:creationId xmlns:a16="http://schemas.microsoft.com/office/drawing/2014/main" id="{5983CC90-0B77-A346-807E-6A55DDD15DF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spTree>
    <p:extLst>
      <p:ext uri="{BB962C8B-B14F-4D97-AF65-F5344CB8AC3E}">
        <p14:creationId xmlns:p14="http://schemas.microsoft.com/office/powerpoint/2010/main" val="1775532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5961">
          <p15:clr>
            <a:srgbClr val="FBAE40"/>
          </p15:clr>
        </p15:guide>
        <p15:guide id="2" pos="884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arkSchema_End1">
    <p:bg>
      <p:bgPr>
        <a:solidFill>
          <a:srgbClr val="36313A"/>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A42EA48-37DF-B940-B5B0-A8E41E4FC0C0}"/>
              </a:ext>
            </a:extLst>
          </p:cNvPr>
          <p:cNvSpPr>
            <a:spLocks noGrp="1"/>
          </p:cNvSpPr>
          <p:nvPr>
            <p:ph type="pic" sz="quarter" idx="10" hasCustomPrompt="1"/>
          </p:nvPr>
        </p:nvSpPr>
        <p:spPr>
          <a:xfrm>
            <a:off x="-167" y="0"/>
            <a:ext cx="12192333" cy="6858000"/>
          </a:xfrm>
        </p:spPr>
        <p:txBody>
          <a:bodyPr tIns="640080"/>
          <a:lstStyle>
            <a:lvl1pPr marL="0" indent="0" algn="ctr">
              <a:buNone/>
              <a:defRPr/>
            </a:lvl1pPr>
          </a:lstStyle>
          <a:p>
            <a:r>
              <a:rPr lang="en-US" dirty="0"/>
              <a:t>&lt; Insert closing image here &gt;</a:t>
            </a:r>
          </a:p>
        </p:txBody>
      </p:sp>
      <p:sp>
        <p:nvSpPr>
          <p:cNvPr id="6" name="Picture Placeholder 2">
            <a:extLst>
              <a:ext uri="{FF2B5EF4-FFF2-40B4-BE49-F238E27FC236}">
                <a16:creationId xmlns:a16="http://schemas.microsoft.com/office/drawing/2014/main" id="{13811818-9631-A442-9F71-B24B3F48AB16}"/>
              </a:ext>
            </a:extLst>
          </p:cNvPr>
          <p:cNvSpPr>
            <a:spLocks noGrp="1"/>
          </p:cNvSpPr>
          <p:nvPr>
            <p:ph type="pic" sz="quarter" idx="11" hasCustomPrompt="1"/>
          </p:nvPr>
        </p:nvSpPr>
        <p:spPr>
          <a:xfrm>
            <a:off x="4779393" y="2228850"/>
            <a:ext cx="2633215" cy="2400300"/>
          </a:xfrm>
        </p:spPr>
        <p:txBody>
          <a:bodyPr tIns="640080"/>
          <a:lstStyle>
            <a:lvl1pPr marL="0" indent="0" algn="ctr">
              <a:buNone/>
              <a:defRPr/>
            </a:lvl1pPr>
          </a:lstStyle>
          <a:p>
            <a:r>
              <a:rPr lang="en-US" dirty="0"/>
              <a:t>&lt;Infor Logo here &gt;</a:t>
            </a:r>
          </a:p>
        </p:txBody>
      </p:sp>
      <p:sp>
        <p:nvSpPr>
          <p:cNvPr id="5" name="TextBox 4">
            <a:extLst>
              <a:ext uri="{FF2B5EF4-FFF2-40B4-BE49-F238E27FC236}">
                <a16:creationId xmlns:a16="http://schemas.microsoft.com/office/drawing/2014/main" id="{75D6FFF7-A2F1-154B-B7AE-48C2AD523CA4}"/>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7" name="Picture 6">
            <a:extLst>
              <a:ext uri="{FF2B5EF4-FFF2-40B4-BE49-F238E27FC236}">
                <a16:creationId xmlns:a16="http://schemas.microsoft.com/office/drawing/2014/main" id="{5C9B0D5D-6A44-284F-A053-9EAF71FC3E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8" name="TextBox 7">
            <a:extLst>
              <a:ext uri="{FF2B5EF4-FFF2-40B4-BE49-F238E27FC236}">
                <a16:creationId xmlns:a16="http://schemas.microsoft.com/office/drawing/2014/main" id="{5EFAD80E-B2B8-FF48-B439-3E2C25C41731}"/>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9" name="Picture 8">
            <a:extLst>
              <a:ext uri="{FF2B5EF4-FFF2-40B4-BE49-F238E27FC236}">
                <a16:creationId xmlns:a16="http://schemas.microsoft.com/office/drawing/2014/main" id="{0B04071F-3343-4347-81DF-AFA7539E003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0" name="Picture 9">
            <a:extLst>
              <a:ext uri="{FF2B5EF4-FFF2-40B4-BE49-F238E27FC236}">
                <a16:creationId xmlns:a16="http://schemas.microsoft.com/office/drawing/2014/main" id="{384B97E1-610A-CE4D-8D67-7BDBD6786CD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1636600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arkSchema_EndStatement">
    <p:bg>
      <p:bgPr>
        <a:solidFill>
          <a:srgbClr val="36313A"/>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3D1F2C-B218-F045-9195-4C268AD53875}"/>
              </a:ext>
            </a:extLst>
          </p:cNvPr>
          <p:cNvSpPr>
            <a:spLocks noGrp="1"/>
          </p:cNvSpPr>
          <p:nvPr>
            <p:ph type="pic" sz="quarter" idx="10" hasCustomPrompt="1"/>
          </p:nvPr>
        </p:nvSpPr>
        <p:spPr>
          <a:xfrm>
            <a:off x="1" y="0"/>
            <a:ext cx="12192333" cy="6858000"/>
          </a:xfrm>
        </p:spPr>
        <p:txBody>
          <a:bodyPr tIns="1920240"/>
          <a:lstStyle>
            <a:lvl1pPr marL="0" indent="0" algn="ctr">
              <a:buNone/>
              <a:defRPr/>
            </a:lvl1pPr>
          </a:lstStyle>
          <a:p>
            <a:r>
              <a:rPr lang="en-US" dirty="0"/>
              <a:t>&lt; insert background image &gt;</a:t>
            </a:r>
          </a:p>
        </p:txBody>
      </p:sp>
      <p:sp>
        <p:nvSpPr>
          <p:cNvPr id="7" name="Text Placeholder 6">
            <a:extLst>
              <a:ext uri="{FF2B5EF4-FFF2-40B4-BE49-F238E27FC236}">
                <a16:creationId xmlns:a16="http://schemas.microsoft.com/office/drawing/2014/main" id="{CF79551A-46CC-8D4E-9150-B82AE7F1F1E6}"/>
              </a:ext>
            </a:extLst>
          </p:cNvPr>
          <p:cNvSpPr>
            <a:spLocks noGrp="1"/>
          </p:cNvSpPr>
          <p:nvPr>
            <p:ph type="body" sz="quarter" idx="11" hasCustomPrompt="1"/>
          </p:nvPr>
        </p:nvSpPr>
        <p:spPr>
          <a:xfrm>
            <a:off x="639305" y="4208236"/>
            <a:ext cx="6273942" cy="692498"/>
          </a:xfrm>
        </p:spPr>
        <p:txBody>
          <a:bodyPr wrap="none" tIns="0" bIns="0">
            <a:spAutoFit/>
          </a:bodyPr>
          <a:lstStyle>
            <a:lvl1pPr marL="0" indent="0">
              <a:buNone/>
              <a:defRPr lang="en-US" sz="4499" b="1" i="0" kern="1200" dirty="0">
                <a:solidFill>
                  <a:schemeClr val="bg1"/>
                </a:solidFill>
                <a:effectLst>
                  <a:outerShdw blurRad="127000" algn="ctr" rotWithShape="0">
                    <a:prstClr val="black">
                      <a:alpha val="60000"/>
                    </a:prstClr>
                  </a:outerShdw>
                </a:effectLst>
                <a:latin typeface="Arial" panose="020B0604020202020204" pitchFamily="34" charset="0"/>
                <a:ea typeface="ＭＳ Ｐゴシック" charset="-128"/>
                <a:cs typeface="ＭＳ Ｐゴシック" charset="-128"/>
              </a:defRPr>
            </a:lvl1pPr>
          </a:lstStyle>
          <a:p>
            <a:pPr lvl="0"/>
            <a:r>
              <a:rPr lang="en-US" dirty="0"/>
              <a:t>&lt; Insert end message &gt;</a:t>
            </a:r>
          </a:p>
        </p:txBody>
      </p:sp>
      <p:sp>
        <p:nvSpPr>
          <p:cNvPr id="10" name="Picture Placeholder 4">
            <a:extLst>
              <a:ext uri="{FF2B5EF4-FFF2-40B4-BE49-F238E27FC236}">
                <a16:creationId xmlns:a16="http://schemas.microsoft.com/office/drawing/2014/main" id="{B6830E85-A567-B143-828E-7E23D0078C7C}"/>
              </a:ext>
            </a:extLst>
          </p:cNvPr>
          <p:cNvSpPr>
            <a:spLocks noGrp="1"/>
          </p:cNvSpPr>
          <p:nvPr>
            <p:ph type="pic" sz="quarter" idx="12" hasCustomPrompt="1"/>
          </p:nvPr>
        </p:nvSpPr>
        <p:spPr>
          <a:xfrm>
            <a:off x="639304" y="5370125"/>
            <a:ext cx="2310920" cy="726948"/>
          </a:xfrm>
        </p:spPr>
        <p:txBody>
          <a:bodyPr tIns="0" bIns="0" anchor="ctr"/>
          <a:lstStyle>
            <a:lvl1pPr marL="0" indent="0" algn="ctr">
              <a:buNone/>
              <a:defRPr sz="1350"/>
            </a:lvl1pPr>
          </a:lstStyle>
          <a:p>
            <a:r>
              <a:rPr lang="en-US" dirty="0"/>
              <a:t>&lt; insert logo &gt;</a:t>
            </a:r>
          </a:p>
        </p:txBody>
      </p:sp>
      <p:sp>
        <p:nvSpPr>
          <p:cNvPr id="8" name="TextBox 7">
            <a:extLst>
              <a:ext uri="{FF2B5EF4-FFF2-40B4-BE49-F238E27FC236}">
                <a16:creationId xmlns:a16="http://schemas.microsoft.com/office/drawing/2014/main" id="{7AC83796-6A64-4D43-837F-B58FDB891119}"/>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9" name="Picture 8">
            <a:extLst>
              <a:ext uri="{FF2B5EF4-FFF2-40B4-BE49-F238E27FC236}">
                <a16:creationId xmlns:a16="http://schemas.microsoft.com/office/drawing/2014/main" id="{C3DA4553-40F6-AF40-BBC7-6257077EF6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1" name="TextBox 10">
            <a:extLst>
              <a:ext uri="{FF2B5EF4-FFF2-40B4-BE49-F238E27FC236}">
                <a16:creationId xmlns:a16="http://schemas.microsoft.com/office/drawing/2014/main" id="{7D69493A-325F-0D4C-BEF5-3A16F57CAF16}"/>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2" name="Picture 11">
            <a:extLst>
              <a:ext uri="{FF2B5EF4-FFF2-40B4-BE49-F238E27FC236}">
                <a16:creationId xmlns:a16="http://schemas.microsoft.com/office/drawing/2014/main" id="{C8F011C1-655D-6144-84FF-47C7B24B9E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3" name="Picture 12">
            <a:extLst>
              <a:ext uri="{FF2B5EF4-FFF2-40B4-BE49-F238E27FC236}">
                <a16:creationId xmlns:a16="http://schemas.microsoft.com/office/drawing/2014/main" id="{AFA498B9-C6B8-8D4C-93AF-F03C17CBE9C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4216688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arkSchema_BlankBkg">
    <p:bg>
      <p:bgPr>
        <a:solidFill>
          <a:srgbClr val="36313A"/>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0ED50A-391D-5443-904D-472479AA7864}"/>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6" name="Picture 5">
            <a:extLst>
              <a:ext uri="{FF2B5EF4-FFF2-40B4-BE49-F238E27FC236}">
                <a16:creationId xmlns:a16="http://schemas.microsoft.com/office/drawing/2014/main" id="{B78B1BD8-0E07-B14A-AFD2-993F710549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7" name="TextBox 6">
            <a:extLst>
              <a:ext uri="{FF2B5EF4-FFF2-40B4-BE49-F238E27FC236}">
                <a16:creationId xmlns:a16="http://schemas.microsoft.com/office/drawing/2014/main" id="{096B5F2A-22AF-1440-A14D-27963E1132DB}"/>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8" name="Picture 7">
            <a:extLst>
              <a:ext uri="{FF2B5EF4-FFF2-40B4-BE49-F238E27FC236}">
                <a16:creationId xmlns:a16="http://schemas.microsoft.com/office/drawing/2014/main" id="{F3684612-C82D-8548-BBEB-44EB1E0223B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9" name="Picture 8">
            <a:extLst>
              <a:ext uri="{FF2B5EF4-FFF2-40B4-BE49-F238E27FC236}">
                <a16:creationId xmlns:a16="http://schemas.microsoft.com/office/drawing/2014/main" id="{FABF77F8-B5E7-D949-9AC3-DDA95B36386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150672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Infor10x Bullets">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1542332" y="366813"/>
            <a:ext cx="9334601" cy="1371600"/>
          </a:xfrm>
        </p:spPr>
        <p:txBody>
          <a:bodyPr/>
          <a:lstStyle>
            <a:lvl1pPr algn="l">
              <a:defRPr>
                <a:solidFill>
                  <a:schemeClr val="bg2">
                    <a:lumMod val="25000"/>
                  </a:schemeClr>
                </a:solidFill>
                <a:latin typeface="+mj-lt"/>
              </a:defRPr>
            </a:lvl1pPr>
          </a:lstStyle>
          <a:p>
            <a:r>
              <a:rPr lang="en-US" dirty="0"/>
              <a:t>Click to edit title style</a:t>
            </a:r>
          </a:p>
        </p:txBody>
      </p:sp>
      <p:pic>
        <p:nvPicPr>
          <p:cNvPr id="8" name="Picture 2" descr="\\psf\Home\Desktop\Infor_TMLogo_RGB_08051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8264" y="1152150"/>
            <a:ext cx="541413" cy="49408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sz="quarter" idx="10" hasCustomPrompt="1"/>
          </p:nvPr>
        </p:nvSpPr>
        <p:spPr>
          <a:xfrm>
            <a:off x="1541710" y="1835206"/>
            <a:ext cx="9335210" cy="4326015"/>
          </a:xfrm>
        </p:spPr>
        <p:txBody>
          <a:bodyPr/>
          <a:lstStyle>
            <a:lvl1pPr>
              <a:lnSpc>
                <a:spcPct val="85000"/>
              </a:lnSpc>
              <a:defRPr sz="2250">
                <a:solidFill>
                  <a:schemeClr val="bg2">
                    <a:lumMod val="25000"/>
                  </a:schemeClr>
                </a:solidFill>
                <a:latin typeface="+mn-lt"/>
              </a:defRPr>
            </a:lvl1pPr>
            <a:lvl2pPr>
              <a:lnSpc>
                <a:spcPct val="85000"/>
              </a:lnSpc>
              <a:defRPr sz="1875">
                <a:solidFill>
                  <a:schemeClr val="bg2">
                    <a:lumMod val="25000"/>
                  </a:schemeClr>
                </a:solidFill>
                <a:latin typeface="+mn-lt"/>
              </a:defRPr>
            </a:lvl2pPr>
            <a:lvl3pPr>
              <a:lnSpc>
                <a:spcPct val="85000"/>
              </a:lnSpc>
              <a:defRPr sz="1650">
                <a:solidFill>
                  <a:schemeClr val="bg2">
                    <a:lumMod val="25000"/>
                  </a:schemeClr>
                </a:solidFill>
                <a:latin typeface="+mn-lt"/>
              </a:defRPr>
            </a:lvl3pPr>
            <a:lvl4pPr>
              <a:lnSpc>
                <a:spcPct val="85000"/>
              </a:lnSpc>
              <a:defRPr sz="1275">
                <a:solidFill>
                  <a:schemeClr val="bg2">
                    <a:lumMod val="25000"/>
                  </a:schemeClr>
                </a:solidFill>
                <a:latin typeface="+mn-lt"/>
              </a:defRPr>
            </a:lvl4pPr>
            <a:lvl5pPr>
              <a:lnSpc>
                <a:spcPct val="85000"/>
              </a:lnSpc>
              <a:defRPr sz="1200">
                <a:solidFill>
                  <a:schemeClr val="bg2">
                    <a:lumMod val="25000"/>
                  </a:schemeClr>
                </a:solidFill>
                <a:latin typeface="+mn-lt"/>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577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1D322B-2FE6-4CBE-868F-87F52FC35707}" type="datetimeFigureOut">
              <a:rPr lang="en-US" smtClean="0"/>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1331450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1D322B-2FE6-4CBE-868F-87F52FC35707}" type="datetimeFigureOut">
              <a:rPr lang="en-US" smtClean="0"/>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394312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1D322B-2FE6-4CBE-868F-87F52FC35707}"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399997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C1D322B-2FE6-4CBE-868F-87F52FC35707}"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F7057-55C6-49A5-BB23-A574911A5AFF}" type="slidenum">
              <a:rPr lang="en-US" smtClean="0"/>
              <a:t>‹#›</a:t>
            </a:fld>
            <a:endParaRPr lang="en-US"/>
          </a:p>
        </p:txBody>
      </p:sp>
    </p:spTree>
    <p:extLst>
      <p:ext uri="{BB962C8B-B14F-4D97-AF65-F5344CB8AC3E}">
        <p14:creationId xmlns:p14="http://schemas.microsoft.com/office/powerpoint/2010/main" val="237857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image" Target="../media/image5.png"/><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image" Target="../media/image3.pn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8" Type="http://schemas.openxmlformats.org/officeDocument/2006/relationships/slideLayout" Target="../slideLayouts/slideLayout21.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image" Target="../media/image4.png"/><Relationship Id="rId20" Type="http://schemas.openxmlformats.org/officeDocument/2006/relationships/slideLayout" Target="../slideLayouts/slideLayout33.xml"/><Relationship Id="rId41"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D322B-2FE6-4CBE-868F-87F52FC35707}" type="datetimeFigureOut">
              <a:rPr lang="en-US" smtClean="0"/>
              <a:t>8/23/2022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1F7057-55C6-49A5-BB23-A574911A5AFF}" type="slidenum">
              <a:rPr lang="en-US" smtClean="0"/>
              <a:t>‹#›</a:t>
            </a:fld>
            <a:endParaRPr lang="en-US"/>
          </a:p>
        </p:txBody>
      </p:sp>
    </p:spTree>
    <p:extLst>
      <p:ext uri="{BB962C8B-B14F-4D97-AF65-F5344CB8AC3E}">
        <p14:creationId xmlns:p14="http://schemas.microsoft.com/office/powerpoint/2010/main" val="4099718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1709" y="354806"/>
            <a:ext cx="9353827" cy="1371600"/>
          </a:xfrm>
          <a:prstGeom prst="rect">
            <a:avLst/>
          </a:prstGeom>
        </p:spPr>
        <p:txBody>
          <a:bodyPr vert="horz" lIns="0" tIns="0" rIns="0" bIns="0" rtlCol="0" anchor="b">
            <a:noAutofit/>
          </a:bodyPr>
          <a:lstStyle/>
          <a:p>
            <a:r>
              <a:rPr lang="en-US" dirty="0"/>
              <a:t>Click to edit title style</a:t>
            </a:r>
          </a:p>
        </p:txBody>
      </p:sp>
      <p:sp>
        <p:nvSpPr>
          <p:cNvPr id="3" name="Text Placeholder 2"/>
          <p:cNvSpPr>
            <a:spLocks noGrp="1"/>
          </p:cNvSpPr>
          <p:nvPr>
            <p:ph type="body" idx="1"/>
          </p:nvPr>
        </p:nvSpPr>
        <p:spPr>
          <a:xfrm>
            <a:off x="1541710" y="1834755"/>
            <a:ext cx="9344302" cy="4383881"/>
          </a:xfrm>
          <a:prstGeom prst="rect">
            <a:avLst/>
          </a:prstGeom>
        </p:spPr>
        <p:txBody>
          <a:bodyPr vert="horz" lIns="0" tIns="72576" rIns="0" bIns="72576" rtlCol="0">
            <a:noAutofit/>
          </a:body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a:extLst>
              <a:ext uri="{FF2B5EF4-FFF2-40B4-BE49-F238E27FC236}">
                <a16:creationId xmlns:a16="http://schemas.microsoft.com/office/drawing/2014/main" id="{83969517-6919-D44C-9CEE-BE8473071CA8}"/>
              </a:ext>
            </a:extLst>
          </p:cNvPr>
          <p:cNvSpPr txBox="1"/>
          <p:nvPr userDrawn="1"/>
        </p:nvSpPr>
        <p:spPr>
          <a:xfrm>
            <a:off x="5600672" y="7045937"/>
            <a:ext cx="990657" cy="103875"/>
          </a:xfrm>
          <a:prstGeom prst="rect">
            <a:avLst/>
          </a:prstGeom>
          <a:noFill/>
        </p:spPr>
        <p:txBody>
          <a:bodyPr wrap="none" lIns="0" tIns="0" rIns="0" bIns="0" rtlCol="0" anchor="t">
            <a:spAutoFit/>
          </a:bodyPr>
          <a:lstStyle/>
          <a:p>
            <a:pPr algn="ctr"/>
            <a:r>
              <a:rPr lang="en-US" sz="675" spc="225" dirty="0">
                <a:solidFill>
                  <a:schemeClr val="tx1">
                    <a:lumMod val="90000"/>
                    <a:lumOff val="10000"/>
                  </a:schemeClr>
                </a:solidFill>
              </a:rPr>
              <a:t>OCTOBER 2018</a:t>
            </a:r>
          </a:p>
        </p:txBody>
      </p:sp>
      <p:pic>
        <p:nvPicPr>
          <p:cNvPr id="12" name="Picture 11">
            <a:extLst>
              <a:ext uri="{FF2B5EF4-FFF2-40B4-BE49-F238E27FC236}">
                <a16:creationId xmlns:a16="http://schemas.microsoft.com/office/drawing/2014/main" id="{20E15C3D-976C-AC44-95D9-4E70D8968749}"/>
              </a:ext>
            </a:extLst>
          </p:cNvPr>
          <p:cNvPicPr>
            <a:picLocks noChangeAspect="1"/>
          </p:cNvPicPr>
          <p:nvPr userDrawn="1"/>
        </p:nvPicPr>
        <p:blipFill>
          <a:blip r:embed="rId45">
            <a:extLst>
              <a:ext uri="{28A0092B-C50C-407E-A947-70E740481C1C}">
                <a14:useLocalDpi xmlns:a14="http://schemas.microsoft.com/office/drawing/2010/main" val="0"/>
              </a:ext>
            </a:extLst>
          </a:blip>
          <a:stretch>
            <a:fillRect/>
          </a:stretch>
        </p:blipFill>
        <p:spPr>
          <a:xfrm>
            <a:off x="253877" y="6350040"/>
            <a:ext cx="324797" cy="324829"/>
          </a:xfrm>
          <a:prstGeom prst="rect">
            <a:avLst/>
          </a:prstGeom>
        </p:spPr>
      </p:pic>
      <p:sp>
        <p:nvSpPr>
          <p:cNvPr id="14" name="TextBox 13">
            <a:extLst>
              <a:ext uri="{FF2B5EF4-FFF2-40B4-BE49-F238E27FC236}">
                <a16:creationId xmlns:a16="http://schemas.microsoft.com/office/drawing/2014/main" id="{E85A23AA-F280-FC46-B94A-B49C04CE8D0D}"/>
              </a:ext>
            </a:extLst>
          </p:cNvPr>
          <p:cNvSpPr txBox="1">
            <a:spLocks noChangeArrowheads="1"/>
          </p:cNvSpPr>
          <p:nvPr userDrawn="1"/>
        </p:nvSpPr>
        <p:spPr bwMode="auto">
          <a:xfrm>
            <a:off x="5244120" y="6466288"/>
            <a:ext cx="1707199" cy="92333"/>
          </a:xfrm>
          <a:prstGeom prst="rect">
            <a:avLst/>
          </a:prstGeom>
          <a:noFill/>
          <a:ln>
            <a:noFill/>
          </a:ln>
          <a:extLst>
            <a:ext uri="{909E8E84-426E-40dd-AFC4-6F175D3DCCD1}"/>
            <a:ext uri="{91240B29-F687-4f45-9708-019B960494DF}"/>
          </a:extLst>
        </p:spPr>
        <p:txBody>
          <a:bodyPr wrap="none" lIns="0" tIns="0" rIns="0" bIns="0" anchor="ctr">
            <a:spAutoFit/>
          </a:bodyPr>
          <a:lstStyle>
            <a:lvl1pPr eaLnBrk="0" hangingPunct="0">
              <a:defRPr sz="2900">
                <a:solidFill>
                  <a:schemeClr val="tx1"/>
                </a:solidFill>
                <a:latin typeface="Arial" charset="0"/>
                <a:ea typeface="ＭＳ Ｐゴシック" charset="0"/>
                <a:cs typeface="ＭＳ Ｐゴシック" charset="0"/>
              </a:defRPr>
            </a:lvl1pPr>
            <a:lvl2pPr marL="742950" indent="-285750" eaLnBrk="0" hangingPunct="0">
              <a:defRPr sz="2900">
                <a:solidFill>
                  <a:schemeClr val="tx1"/>
                </a:solidFill>
                <a:latin typeface="Arial" charset="0"/>
                <a:ea typeface="ＭＳ Ｐゴシック" charset="0"/>
              </a:defRPr>
            </a:lvl2pPr>
            <a:lvl3pPr marL="1143000" indent="-228600" eaLnBrk="0" hangingPunct="0">
              <a:defRPr sz="2900">
                <a:solidFill>
                  <a:schemeClr val="tx1"/>
                </a:solidFill>
                <a:latin typeface="Arial" charset="0"/>
                <a:ea typeface="ＭＳ Ｐゴシック" charset="0"/>
              </a:defRPr>
            </a:lvl3pPr>
            <a:lvl4pPr marL="1600200" indent="-228600" eaLnBrk="0" hangingPunct="0">
              <a:defRPr sz="2900">
                <a:solidFill>
                  <a:schemeClr val="tx1"/>
                </a:solidFill>
                <a:latin typeface="Arial" charset="0"/>
                <a:ea typeface="ＭＳ Ｐゴシック" charset="0"/>
              </a:defRPr>
            </a:lvl4pPr>
            <a:lvl5pPr marL="2057400" indent="-228600" eaLnBrk="0" hangingPunct="0">
              <a:defRPr sz="2900">
                <a:solidFill>
                  <a:schemeClr val="tx1"/>
                </a:solidFill>
                <a:latin typeface="Arial" charset="0"/>
                <a:ea typeface="ＭＳ Ｐゴシック" charset="0"/>
              </a:defRPr>
            </a:lvl5pPr>
            <a:lvl6pPr marL="2514600" indent="-228600" defTabSz="1450975" eaLnBrk="0" fontAlgn="base" hangingPunct="0">
              <a:spcBef>
                <a:spcPct val="0"/>
              </a:spcBef>
              <a:spcAft>
                <a:spcPct val="0"/>
              </a:spcAft>
              <a:defRPr sz="2900">
                <a:solidFill>
                  <a:schemeClr val="tx1"/>
                </a:solidFill>
                <a:latin typeface="Arial" charset="0"/>
                <a:ea typeface="ＭＳ Ｐゴシック" charset="0"/>
              </a:defRPr>
            </a:lvl6pPr>
            <a:lvl7pPr marL="2971800" indent="-228600" defTabSz="1450975" eaLnBrk="0" fontAlgn="base" hangingPunct="0">
              <a:spcBef>
                <a:spcPct val="0"/>
              </a:spcBef>
              <a:spcAft>
                <a:spcPct val="0"/>
              </a:spcAft>
              <a:defRPr sz="2900">
                <a:solidFill>
                  <a:schemeClr val="tx1"/>
                </a:solidFill>
                <a:latin typeface="Arial" charset="0"/>
                <a:ea typeface="ＭＳ Ｐゴシック" charset="0"/>
              </a:defRPr>
            </a:lvl7pPr>
            <a:lvl8pPr marL="3429000" indent="-228600" defTabSz="1450975" eaLnBrk="0" fontAlgn="base" hangingPunct="0">
              <a:spcBef>
                <a:spcPct val="0"/>
              </a:spcBef>
              <a:spcAft>
                <a:spcPct val="0"/>
              </a:spcAft>
              <a:defRPr sz="2900">
                <a:solidFill>
                  <a:schemeClr val="tx1"/>
                </a:solidFill>
                <a:latin typeface="Arial" charset="0"/>
                <a:ea typeface="ＭＳ Ｐゴシック" charset="0"/>
              </a:defRPr>
            </a:lvl8pPr>
            <a:lvl9pPr marL="3886200" indent="-228600" defTabSz="1450975" eaLnBrk="0" fontAlgn="base" hangingPunct="0">
              <a:spcBef>
                <a:spcPct val="0"/>
              </a:spcBef>
              <a:spcAft>
                <a:spcPct val="0"/>
              </a:spcAft>
              <a:defRPr sz="2900">
                <a:solidFill>
                  <a:schemeClr val="tx1"/>
                </a:solidFill>
                <a:latin typeface="Arial" charset="0"/>
                <a:ea typeface="ＭＳ Ｐゴシック" charset="0"/>
              </a:defRPr>
            </a:lvl9pPr>
          </a:lstStyle>
          <a:p>
            <a:pPr algn="r" eaLnBrk="1" hangingPunct="1">
              <a:defRPr/>
            </a:pPr>
            <a:r>
              <a:rPr lang="en-US" sz="600" b="0" i="0" dirty="0">
                <a:solidFill>
                  <a:schemeClr val="bg1">
                    <a:lumMod val="75000"/>
                  </a:schemeClr>
                </a:solidFill>
                <a:latin typeface="Arial" panose="020B0604020202020204" pitchFamily="34" charset="0"/>
                <a:ea typeface="Arial Regular" charset="0"/>
                <a:cs typeface="Arial Regular" charset="0"/>
              </a:rPr>
              <a:t>Copyright © 2018. </a:t>
            </a:r>
            <a:r>
              <a:rPr lang="en-US" sz="600" b="0" i="0" dirty="0" err="1">
                <a:solidFill>
                  <a:schemeClr val="bg1">
                    <a:lumMod val="75000"/>
                  </a:schemeClr>
                </a:solidFill>
                <a:latin typeface="Arial" panose="020B0604020202020204" pitchFamily="34" charset="0"/>
                <a:ea typeface="Arial Regular" charset="0"/>
                <a:cs typeface="Arial Regular" charset="0"/>
              </a:rPr>
              <a:t>Infor</a:t>
            </a:r>
            <a:r>
              <a:rPr lang="en-US" sz="600" b="0" i="0" dirty="0">
                <a:solidFill>
                  <a:schemeClr val="bg1">
                    <a:lumMod val="75000"/>
                  </a:schemeClr>
                </a:solidFill>
                <a:latin typeface="Arial" panose="020B0604020202020204" pitchFamily="34" charset="0"/>
                <a:ea typeface="Arial Regular" charset="0"/>
                <a:cs typeface="Arial Regular" charset="0"/>
              </a:rPr>
              <a:t>. All Rights Reserved. (</a:t>
            </a:r>
            <a:fld id="{CFD2668A-9C48-5C4E-A770-E099B9875D0C}" type="slidenum">
              <a:rPr lang="en-US" sz="600" b="0" i="0" smtClean="0">
                <a:solidFill>
                  <a:schemeClr val="bg1">
                    <a:lumMod val="75000"/>
                  </a:schemeClr>
                </a:solidFill>
                <a:latin typeface="Arial" panose="020B0604020202020204" pitchFamily="34" charset="0"/>
                <a:ea typeface="Arial Regular" charset="0"/>
                <a:cs typeface="Arial Regular" charset="0"/>
              </a:rPr>
              <a:pPr algn="r" eaLnBrk="1" hangingPunct="1">
                <a:defRPr/>
              </a:pPr>
              <a:t>‹#›</a:t>
            </a:fld>
            <a:r>
              <a:rPr lang="en-US" sz="600" b="0" i="0" dirty="0">
                <a:solidFill>
                  <a:schemeClr val="bg1">
                    <a:lumMod val="75000"/>
                  </a:schemeClr>
                </a:solidFill>
                <a:latin typeface="Arial" panose="020B0604020202020204" pitchFamily="34" charset="0"/>
                <a:ea typeface="Arial Regular" charset="0"/>
                <a:cs typeface="Arial Regular" charset="0"/>
              </a:rPr>
              <a:t>)</a:t>
            </a:r>
          </a:p>
        </p:txBody>
      </p:sp>
      <p:pic>
        <p:nvPicPr>
          <p:cNvPr id="15" name="Picture 14">
            <a:extLst>
              <a:ext uri="{FF2B5EF4-FFF2-40B4-BE49-F238E27FC236}">
                <a16:creationId xmlns:a16="http://schemas.microsoft.com/office/drawing/2014/main" id="{154451EA-A2B9-964D-AD3F-C13246FB4997}"/>
              </a:ext>
            </a:extLst>
          </p:cNvPr>
          <p:cNvPicPr>
            <a:picLocks noChangeAspect="1"/>
          </p:cNvPicPr>
          <p:nvPr userDrawn="1"/>
        </p:nvPicPr>
        <p:blipFill>
          <a:blip r:embed="rId46">
            <a:extLst>
              <a:ext uri="{28A0092B-C50C-407E-A947-70E740481C1C}">
                <a14:useLocalDpi xmlns:a14="http://schemas.microsoft.com/office/drawing/2010/main" val="0"/>
              </a:ext>
            </a:extLst>
          </a:blip>
          <a:stretch>
            <a:fillRect/>
          </a:stretch>
        </p:blipFill>
        <p:spPr>
          <a:xfrm>
            <a:off x="823050" y="6427609"/>
            <a:ext cx="1573978" cy="169689"/>
          </a:xfrm>
          <a:prstGeom prst="rect">
            <a:avLst/>
          </a:prstGeom>
        </p:spPr>
      </p:pic>
      <p:pic>
        <p:nvPicPr>
          <p:cNvPr id="16" name="Picture 15">
            <a:extLst>
              <a:ext uri="{FF2B5EF4-FFF2-40B4-BE49-F238E27FC236}">
                <a16:creationId xmlns:a16="http://schemas.microsoft.com/office/drawing/2014/main" id="{AECB4758-BF2C-664F-A4DD-9E9E50406D2C}"/>
              </a:ext>
            </a:extLst>
          </p:cNvPr>
          <p:cNvPicPr>
            <a:picLocks noChangeAspect="1"/>
          </p:cNvPicPr>
          <p:nvPr userDrawn="1"/>
        </p:nvPicPr>
        <p:blipFill>
          <a:blip r:embed="rId47">
            <a:extLst>
              <a:ext uri="{28A0092B-C50C-407E-A947-70E740481C1C}">
                <a14:useLocalDpi xmlns:a14="http://schemas.microsoft.com/office/drawing/2010/main" val="0"/>
              </a:ext>
            </a:extLst>
          </a:blip>
          <a:stretch>
            <a:fillRect/>
          </a:stretch>
        </p:blipFill>
        <p:spPr>
          <a:xfrm>
            <a:off x="9084195" y="6438093"/>
            <a:ext cx="2853929" cy="148723"/>
          </a:xfrm>
          <a:prstGeom prst="rect">
            <a:avLst/>
          </a:prstGeom>
        </p:spPr>
      </p:pic>
    </p:spTree>
    <p:extLst>
      <p:ext uri="{BB962C8B-B14F-4D97-AF65-F5344CB8AC3E}">
        <p14:creationId xmlns:p14="http://schemas.microsoft.com/office/powerpoint/2010/main" val="332610924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 id="2147483697" r:id="rId32"/>
    <p:sldLayoutId id="2147483698" r:id="rId33"/>
    <p:sldLayoutId id="2147483699" r:id="rId34"/>
    <p:sldLayoutId id="2147483700" r:id="rId35"/>
    <p:sldLayoutId id="2147483701" r:id="rId36"/>
    <p:sldLayoutId id="2147483702" r:id="rId37"/>
    <p:sldLayoutId id="2147483703" r:id="rId38"/>
    <p:sldLayoutId id="2147483704" r:id="rId39"/>
    <p:sldLayoutId id="2147483705" r:id="rId40"/>
    <p:sldLayoutId id="2147483706" r:id="rId41"/>
    <p:sldLayoutId id="2147483707" r:id="rId42"/>
    <p:sldLayoutId id="2147483708" r:id="rId43"/>
  </p:sldLayoutIdLst>
  <p:hf hdr="0" ftr="0"/>
  <p:txStyles>
    <p:titleStyle>
      <a:lvl1pPr algn="l" defTabSz="1087914" rtl="0" eaLnBrk="1" fontAlgn="base" hangingPunct="1">
        <a:lnSpc>
          <a:spcPct val="90000"/>
        </a:lnSpc>
        <a:spcBef>
          <a:spcPct val="0"/>
        </a:spcBef>
        <a:spcAft>
          <a:spcPct val="0"/>
        </a:spcAft>
        <a:defRPr sz="3749" b="1" i="0" kern="1200" spc="-112">
          <a:solidFill>
            <a:srgbClr val="555C5F"/>
          </a:solidFill>
          <a:latin typeface="Arial" panose="020B0604020202020204" pitchFamily="34" charset="0"/>
          <a:ea typeface="Arial" panose="020B0604020202020204" pitchFamily="34" charset="0"/>
          <a:cs typeface="Arial" charset="0"/>
        </a:defRPr>
      </a:lvl1pPr>
      <a:lvl2pPr algn="l" defTabSz="1087914" rtl="0" eaLnBrk="1" fontAlgn="base" hangingPunct="1">
        <a:lnSpc>
          <a:spcPct val="90000"/>
        </a:lnSpc>
        <a:spcBef>
          <a:spcPct val="0"/>
        </a:spcBef>
        <a:spcAft>
          <a:spcPct val="0"/>
        </a:spcAft>
        <a:defRPr sz="3749">
          <a:solidFill>
            <a:srgbClr val="393939"/>
          </a:solidFill>
          <a:latin typeface="Arial" charset="0"/>
          <a:ea typeface="ＭＳ Ｐゴシック" charset="0"/>
          <a:cs typeface="Tahoma" charset="0"/>
        </a:defRPr>
      </a:lvl2pPr>
      <a:lvl3pPr algn="l" defTabSz="1087914" rtl="0" eaLnBrk="1" fontAlgn="base" hangingPunct="1">
        <a:lnSpc>
          <a:spcPct val="90000"/>
        </a:lnSpc>
        <a:spcBef>
          <a:spcPct val="0"/>
        </a:spcBef>
        <a:spcAft>
          <a:spcPct val="0"/>
        </a:spcAft>
        <a:defRPr sz="3749">
          <a:solidFill>
            <a:srgbClr val="393939"/>
          </a:solidFill>
          <a:latin typeface="Arial" charset="0"/>
          <a:ea typeface="ＭＳ Ｐゴシック" charset="0"/>
          <a:cs typeface="Tahoma" charset="0"/>
        </a:defRPr>
      </a:lvl3pPr>
      <a:lvl4pPr algn="l" defTabSz="1087914" rtl="0" eaLnBrk="1" fontAlgn="base" hangingPunct="1">
        <a:lnSpc>
          <a:spcPct val="90000"/>
        </a:lnSpc>
        <a:spcBef>
          <a:spcPct val="0"/>
        </a:spcBef>
        <a:spcAft>
          <a:spcPct val="0"/>
        </a:spcAft>
        <a:defRPr sz="3749">
          <a:solidFill>
            <a:srgbClr val="393939"/>
          </a:solidFill>
          <a:latin typeface="Arial" charset="0"/>
          <a:ea typeface="ＭＳ Ｐゴシック" charset="0"/>
          <a:cs typeface="Tahoma" charset="0"/>
        </a:defRPr>
      </a:lvl4pPr>
      <a:lvl5pPr algn="l" defTabSz="1087914" rtl="0" eaLnBrk="1" fontAlgn="base" hangingPunct="1">
        <a:lnSpc>
          <a:spcPct val="90000"/>
        </a:lnSpc>
        <a:spcBef>
          <a:spcPct val="0"/>
        </a:spcBef>
        <a:spcAft>
          <a:spcPct val="0"/>
        </a:spcAft>
        <a:defRPr sz="3749">
          <a:solidFill>
            <a:srgbClr val="393939"/>
          </a:solidFill>
          <a:latin typeface="Arial" charset="0"/>
          <a:ea typeface="ＭＳ Ｐゴシック" charset="0"/>
          <a:cs typeface="Tahoma" charset="0"/>
        </a:defRPr>
      </a:lvl5pPr>
      <a:lvl6pPr marL="342800" algn="l" defTabSz="1087914" rtl="0" eaLnBrk="1" fontAlgn="base" hangingPunct="1">
        <a:spcBef>
          <a:spcPct val="0"/>
        </a:spcBef>
        <a:spcAft>
          <a:spcPct val="0"/>
        </a:spcAft>
        <a:defRPr sz="3749">
          <a:solidFill>
            <a:srgbClr val="393939"/>
          </a:solidFill>
          <a:latin typeface="Arial" charset="0"/>
          <a:ea typeface="ＭＳ Ｐゴシック" charset="0"/>
          <a:cs typeface="Tahoma" charset="0"/>
        </a:defRPr>
      </a:lvl6pPr>
      <a:lvl7pPr marL="685601" algn="l" defTabSz="1087914" rtl="0" eaLnBrk="1" fontAlgn="base" hangingPunct="1">
        <a:spcBef>
          <a:spcPct val="0"/>
        </a:spcBef>
        <a:spcAft>
          <a:spcPct val="0"/>
        </a:spcAft>
        <a:defRPr sz="3749">
          <a:solidFill>
            <a:srgbClr val="393939"/>
          </a:solidFill>
          <a:latin typeface="Arial" charset="0"/>
          <a:ea typeface="ＭＳ Ｐゴシック" charset="0"/>
          <a:cs typeface="Tahoma" charset="0"/>
        </a:defRPr>
      </a:lvl7pPr>
      <a:lvl8pPr marL="1028400" algn="l" defTabSz="1087914" rtl="0" eaLnBrk="1" fontAlgn="base" hangingPunct="1">
        <a:spcBef>
          <a:spcPct val="0"/>
        </a:spcBef>
        <a:spcAft>
          <a:spcPct val="0"/>
        </a:spcAft>
        <a:defRPr sz="3749">
          <a:solidFill>
            <a:srgbClr val="393939"/>
          </a:solidFill>
          <a:latin typeface="Arial" charset="0"/>
          <a:ea typeface="ＭＳ Ｐゴシック" charset="0"/>
          <a:cs typeface="Tahoma" charset="0"/>
        </a:defRPr>
      </a:lvl8pPr>
      <a:lvl9pPr marL="1371200" algn="l" defTabSz="1087914" rtl="0" eaLnBrk="1" fontAlgn="base" hangingPunct="1">
        <a:spcBef>
          <a:spcPct val="0"/>
        </a:spcBef>
        <a:spcAft>
          <a:spcPct val="0"/>
        </a:spcAft>
        <a:defRPr sz="3749">
          <a:solidFill>
            <a:srgbClr val="393939"/>
          </a:solidFill>
          <a:latin typeface="Arial" charset="0"/>
          <a:ea typeface="ＭＳ Ｐゴシック" charset="0"/>
          <a:cs typeface="Tahoma" charset="0"/>
        </a:defRPr>
      </a:lvl9pPr>
    </p:titleStyle>
    <p:bodyStyle>
      <a:lvl1pPr marL="215441" indent="-215441" algn="l" defTabSz="1087914" rtl="0" eaLnBrk="1" fontAlgn="base" hangingPunct="1">
        <a:spcBef>
          <a:spcPts val="450"/>
        </a:spcBef>
        <a:spcAft>
          <a:spcPts val="675"/>
        </a:spcAft>
        <a:buFont typeface="Arial" charset="0"/>
        <a:buChar char="•"/>
        <a:defRPr sz="2250" b="0" i="0" kern="1200" spc="-37">
          <a:solidFill>
            <a:srgbClr val="737373"/>
          </a:solidFill>
          <a:latin typeface="Arial" panose="020B0604020202020204" pitchFamily="34" charset="0"/>
          <a:ea typeface="Arial" panose="020B0604020202020204" pitchFamily="34" charset="0"/>
          <a:cs typeface="Arial" charset="0"/>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322" rtl="0" eaLnBrk="1" latinLnBrk="0" hangingPunct="1">
        <a:defRPr sz="2175" kern="1200">
          <a:solidFill>
            <a:schemeClr val="tx1"/>
          </a:solidFill>
          <a:latin typeface="+mn-lt"/>
          <a:ea typeface="+mn-ea"/>
          <a:cs typeface="+mn-cs"/>
        </a:defRPr>
      </a:lvl1pPr>
      <a:lvl2pPr marL="544161" algn="l" defTabSz="1088322" rtl="0" eaLnBrk="1" latinLnBrk="0" hangingPunct="1">
        <a:defRPr sz="2175" kern="1200">
          <a:solidFill>
            <a:schemeClr val="tx1"/>
          </a:solidFill>
          <a:latin typeface="+mn-lt"/>
          <a:ea typeface="+mn-ea"/>
          <a:cs typeface="+mn-cs"/>
        </a:defRPr>
      </a:lvl2pPr>
      <a:lvl3pPr marL="1088322" algn="l" defTabSz="1088322" rtl="0" eaLnBrk="1" latinLnBrk="0" hangingPunct="1">
        <a:defRPr sz="2175" kern="1200">
          <a:solidFill>
            <a:schemeClr val="tx1"/>
          </a:solidFill>
          <a:latin typeface="+mn-lt"/>
          <a:ea typeface="+mn-ea"/>
          <a:cs typeface="+mn-cs"/>
        </a:defRPr>
      </a:lvl3pPr>
      <a:lvl4pPr marL="1632483" algn="l" defTabSz="1088322" rtl="0" eaLnBrk="1" latinLnBrk="0" hangingPunct="1">
        <a:defRPr sz="2175" kern="1200">
          <a:solidFill>
            <a:schemeClr val="tx1"/>
          </a:solidFill>
          <a:latin typeface="+mn-lt"/>
          <a:ea typeface="+mn-ea"/>
          <a:cs typeface="+mn-cs"/>
        </a:defRPr>
      </a:lvl4pPr>
      <a:lvl5pPr marL="2176642" algn="l" defTabSz="1088322" rtl="0" eaLnBrk="1" latinLnBrk="0" hangingPunct="1">
        <a:defRPr sz="2175" kern="1200">
          <a:solidFill>
            <a:schemeClr val="tx1"/>
          </a:solidFill>
          <a:latin typeface="+mn-lt"/>
          <a:ea typeface="+mn-ea"/>
          <a:cs typeface="+mn-cs"/>
        </a:defRPr>
      </a:lvl5pPr>
      <a:lvl6pPr marL="2720803" algn="l" defTabSz="1088322" rtl="0" eaLnBrk="1" latinLnBrk="0" hangingPunct="1">
        <a:defRPr sz="2175" kern="1200">
          <a:solidFill>
            <a:schemeClr val="tx1"/>
          </a:solidFill>
          <a:latin typeface="+mn-lt"/>
          <a:ea typeface="+mn-ea"/>
          <a:cs typeface="+mn-cs"/>
        </a:defRPr>
      </a:lvl6pPr>
      <a:lvl7pPr marL="3264965" algn="l" defTabSz="1088322" rtl="0" eaLnBrk="1" latinLnBrk="0" hangingPunct="1">
        <a:defRPr sz="2175" kern="1200">
          <a:solidFill>
            <a:schemeClr val="tx1"/>
          </a:solidFill>
          <a:latin typeface="+mn-lt"/>
          <a:ea typeface="+mn-ea"/>
          <a:cs typeface="+mn-cs"/>
        </a:defRPr>
      </a:lvl7pPr>
      <a:lvl8pPr marL="3809125" algn="l" defTabSz="1088322" rtl="0" eaLnBrk="1" latinLnBrk="0" hangingPunct="1">
        <a:defRPr sz="2175" kern="1200">
          <a:solidFill>
            <a:schemeClr val="tx1"/>
          </a:solidFill>
          <a:latin typeface="+mn-lt"/>
          <a:ea typeface="+mn-ea"/>
          <a:cs typeface="+mn-cs"/>
        </a:defRPr>
      </a:lvl8pPr>
      <a:lvl9pPr marL="4353286" algn="l" defTabSz="1088322" rtl="0" eaLnBrk="1" latinLnBrk="0" hangingPunct="1">
        <a:defRPr sz="217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p15:clr>
            <a:srgbClr val="F26B43"/>
          </p15:clr>
        </p15:guide>
        <p15:guide id="2" pos="5120">
          <p15:clr>
            <a:srgbClr val="F26B43"/>
          </p15:clr>
        </p15:guide>
        <p15:guide id="3" pos="537">
          <p15:clr>
            <a:srgbClr val="F26B43"/>
          </p15:clr>
        </p15:guide>
        <p15:guide id="4" pos="9657">
          <p15:clr>
            <a:srgbClr val="F26B43"/>
          </p15:clr>
        </p15:guide>
        <p15:guide id="5" orient="horz" pos="153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0D1C3CB3-396D-4669-9E20-5682ECFC78C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12" b="7812"/>
          <a:stretch>
            <a:fillRect/>
          </a:stretch>
        </p:blipFill>
        <p:spPr/>
      </p:pic>
      <p:sp>
        <p:nvSpPr>
          <p:cNvPr id="5" name="Rectangle 4">
            <a:extLst>
              <a:ext uri="{FF2B5EF4-FFF2-40B4-BE49-F238E27FC236}">
                <a16:creationId xmlns:a16="http://schemas.microsoft.com/office/drawing/2014/main" id="{1A9D7A6C-4D5D-4E3C-979D-437390DC6231}"/>
              </a:ext>
            </a:extLst>
          </p:cNvPr>
          <p:cNvSpPr/>
          <p:nvPr/>
        </p:nvSpPr>
        <p:spPr>
          <a:xfrm>
            <a:off x="0" y="2352186"/>
            <a:ext cx="12192000" cy="215363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3" tIns="34287" rIns="68573" bIns="34287" numCol="1" spcCol="0" rtlCol="0" fromWordArt="0" anchor="ctr" anchorCtr="0" forceAA="0" compatLnSpc="1">
            <a:prstTxWarp prst="textNoShape">
              <a:avLst/>
            </a:prstTxWarp>
            <a:noAutofit/>
          </a:bodyPr>
          <a:lstStyle/>
          <a:p>
            <a:pPr marL="0" marR="0" lvl="0" indent="0" algn="ctr" defTabSz="1088086" rtl="0" eaLnBrk="0" fontAlgn="base" latinLnBrk="0" hangingPunct="0">
              <a:lnSpc>
                <a:spcPct val="100000"/>
              </a:lnSpc>
              <a:spcBef>
                <a:spcPct val="0"/>
              </a:spcBef>
              <a:spcAft>
                <a:spcPct val="0"/>
              </a:spcAft>
              <a:buClrTx/>
              <a:buSzTx/>
              <a:buFontTx/>
              <a:buNone/>
              <a:tabLst/>
              <a:defRPr/>
            </a:pPr>
            <a:endParaRPr kumimoji="0" lang="en-US" sz="2175"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ACD58E02-7043-1A42-829C-99C947BB8054}"/>
              </a:ext>
            </a:extLst>
          </p:cNvPr>
          <p:cNvSpPr>
            <a:spLocks noGrp="1"/>
          </p:cNvSpPr>
          <p:nvPr>
            <p:ph type="title"/>
          </p:nvPr>
        </p:nvSpPr>
        <p:spPr>
          <a:xfrm>
            <a:off x="1554167" y="3022354"/>
            <a:ext cx="10549387" cy="590931"/>
          </a:xfrm>
        </p:spPr>
        <p:txBody>
          <a:bodyPr wrap="square">
            <a:spAutoFit/>
          </a:bodyPr>
          <a:lstStyle/>
          <a:p>
            <a:r>
              <a:rPr lang="en-US" sz="3600" dirty="0"/>
              <a:t>Infor Payroll  Reporting</a:t>
            </a:r>
          </a:p>
        </p:txBody>
      </p:sp>
      <p:sp>
        <p:nvSpPr>
          <p:cNvPr id="3" name="Subtitle 2">
            <a:extLst>
              <a:ext uri="{FF2B5EF4-FFF2-40B4-BE49-F238E27FC236}">
                <a16:creationId xmlns:a16="http://schemas.microsoft.com/office/drawing/2014/main" id="{7A3417E0-D9F2-9043-813E-FA02968AC73F}"/>
              </a:ext>
            </a:extLst>
          </p:cNvPr>
          <p:cNvSpPr>
            <a:spLocks noGrp="1"/>
          </p:cNvSpPr>
          <p:nvPr>
            <p:ph type="subTitle" idx="1"/>
          </p:nvPr>
        </p:nvSpPr>
        <p:spPr>
          <a:xfrm>
            <a:off x="1646103" y="3596958"/>
            <a:ext cx="7345380" cy="290849"/>
          </a:xfrm>
        </p:spPr>
        <p:txBody>
          <a:bodyPr/>
          <a:lstStyle/>
          <a:p>
            <a:r>
              <a:rPr lang="en-US" dirty="0"/>
              <a:t>AUG 2022</a:t>
            </a:r>
          </a:p>
        </p:txBody>
      </p:sp>
      <p:pic>
        <p:nvPicPr>
          <p:cNvPr id="9" name="Picture 8">
            <a:extLst>
              <a:ext uri="{FF2B5EF4-FFF2-40B4-BE49-F238E27FC236}">
                <a16:creationId xmlns:a16="http://schemas.microsoft.com/office/drawing/2014/main" id="{E22EE495-CB8A-470A-A603-7C0F99DB7C29}"/>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414297" y="2909219"/>
            <a:ext cx="1139871" cy="1039562"/>
          </a:xfrm>
          <a:prstGeom prst="rect">
            <a:avLst/>
          </a:prstGeom>
        </p:spPr>
      </p:pic>
      <p:sp>
        <p:nvSpPr>
          <p:cNvPr id="4" name="Rectangle 3">
            <a:extLst>
              <a:ext uri="{FF2B5EF4-FFF2-40B4-BE49-F238E27FC236}">
                <a16:creationId xmlns:a16="http://schemas.microsoft.com/office/drawing/2014/main" id="{E0CA8981-2D29-495A-9863-F6C41CADBA8A}"/>
              </a:ext>
            </a:extLst>
          </p:cNvPr>
          <p:cNvSpPr/>
          <p:nvPr/>
        </p:nvSpPr>
        <p:spPr>
          <a:xfrm>
            <a:off x="85998" y="5869617"/>
            <a:ext cx="6096000" cy="646331"/>
          </a:xfrm>
          <a:prstGeom prst="rect">
            <a:avLst/>
          </a:prstGeom>
        </p:spPr>
        <p:txBody>
          <a:bodyPr>
            <a:spAutoFit/>
          </a:bodyPr>
          <a:lstStyle/>
          <a:p>
            <a:pPr lvl="0">
              <a:defRPr/>
            </a:pPr>
            <a:r>
              <a:rPr lang="en-US" b="1" kern="0" dirty="0">
                <a:solidFill>
                  <a:schemeClr val="bg1"/>
                </a:solidFill>
              </a:rPr>
              <a:t>Keith Linney</a:t>
            </a:r>
          </a:p>
          <a:p>
            <a:pPr lvl="0">
              <a:defRPr/>
            </a:pPr>
            <a:r>
              <a:rPr lang="en-US" i="1" kern="0" dirty="0">
                <a:solidFill>
                  <a:schemeClr val="bg1"/>
                </a:solidFill>
              </a:rPr>
              <a:t>Solution Architect	</a:t>
            </a:r>
          </a:p>
        </p:txBody>
      </p:sp>
      <p:pic>
        <p:nvPicPr>
          <p:cNvPr id="10" name="Picture 9">
            <a:extLst>
              <a:ext uri="{FF2B5EF4-FFF2-40B4-BE49-F238E27FC236}">
                <a16:creationId xmlns:a16="http://schemas.microsoft.com/office/drawing/2014/main" id="{32B9DAA4-A306-4825-A760-698169BD8363}"/>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1252579" y="2627416"/>
            <a:ext cx="850976" cy="950026"/>
          </a:xfrm>
          <a:prstGeom prst="rect">
            <a:avLst/>
          </a:prstGeom>
        </p:spPr>
      </p:pic>
    </p:spTree>
    <p:extLst>
      <p:ext uri="{BB962C8B-B14F-4D97-AF65-F5344CB8AC3E}">
        <p14:creationId xmlns:p14="http://schemas.microsoft.com/office/powerpoint/2010/main" val="1980780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20278-1BBB-9645-A6F8-04C09C05CA61}"/>
              </a:ext>
            </a:extLst>
          </p:cNvPr>
          <p:cNvSpPr>
            <a:spLocks noGrp="1"/>
          </p:cNvSpPr>
          <p:nvPr>
            <p:ph type="title"/>
          </p:nvPr>
        </p:nvSpPr>
        <p:spPr/>
        <p:txBody>
          <a:bodyPr>
            <a:normAutofit fontScale="90000"/>
          </a:bodyPr>
          <a:lstStyle/>
          <a:p>
            <a:r>
              <a:rPr lang="en-US" dirty="0"/>
              <a:t>Disclaimer</a:t>
            </a:r>
          </a:p>
        </p:txBody>
      </p:sp>
      <p:sp>
        <p:nvSpPr>
          <p:cNvPr id="2" name="Text Placeholder 1">
            <a:extLst>
              <a:ext uri="{FF2B5EF4-FFF2-40B4-BE49-F238E27FC236}">
                <a16:creationId xmlns:a16="http://schemas.microsoft.com/office/drawing/2014/main" id="{3F3A63DB-9A1E-9C48-9D89-125C9251704E}"/>
              </a:ext>
            </a:extLst>
          </p:cNvPr>
          <p:cNvSpPr>
            <a:spLocks noGrp="1"/>
          </p:cNvSpPr>
          <p:nvPr>
            <p:ph type="body" sz="quarter" idx="12"/>
          </p:nvPr>
        </p:nvSpPr>
        <p:spPr/>
        <p:txBody>
          <a:bodyPr/>
          <a:lstStyle/>
          <a:p>
            <a:r>
              <a:rPr lang="en-US" dirty="0"/>
              <a:t>Cloud Technology and RICE Tools Overview</a:t>
            </a:r>
          </a:p>
        </p:txBody>
      </p:sp>
      <p:sp>
        <p:nvSpPr>
          <p:cNvPr id="14" name="TextBox 13">
            <a:extLst>
              <a:ext uri="{FF2B5EF4-FFF2-40B4-BE49-F238E27FC236}">
                <a16:creationId xmlns:a16="http://schemas.microsoft.com/office/drawing/2014/main" id="{8B1BB97A-1A76-CD45-A5FB-768FAAF1DFAE}"/>
              </a:ext>
            </a:extLst>
          </p:cNvPr>
          <p:cNvSpPr txBox="1"/>
          <p:nvPr/>
        </p:nvSpPr>
        <p:spPr>
          <a:xfrm>
            <a:off x="630312" y="1956587"/>
            <a:ext cx="9922984" cy="332398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65159"/>
                </a:solidFill>
                <a:effectLst/>
                <a:uLnTx/>
                <a:uFillTx/>
                <a:latin typeface="Arial"/>
                <a:ea typeface="+mn-ea"/>
                <a:cs typeface="+mn-cs"/>
              </a:rPr>
              <a:t>This document reflects the direction Infor may take with regard to the specific product(s) described in this document, all of which is subject to change by Infor in its sole discretion, with or without notice to you.  This document is not a commitment to you in any way and you should not rely on this document or any of its content in making any decision. Infor is not committing to develop or deliver any specified enhancement, upgrade, product or functionality, even if such is described in this document. Infor is in no way committing to the development or delivery of any specified enhancement, upgrade, product or functionality. </a:t>
            </a:r>
          </a:p>
        </p:txBody>
      </p:sp>
    </p:spTree>
    <p:extLst>
      <p:ext uri="{BB962C8B-B14F-4D97-AF65-F5344CB8AC3E}">
        <p14:creationId xmlns:p14="http://schemas.microsoft.com/office/powerpoint/2010/main" val="38747747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9C902D0-2CB3-4DE6-A99A-DD283668CA8B}"/>
              </a:ext>
            </a:extLst>
          </p:cNvPr>
          <p:cNvSpPr/>
          <p:nvPr/>
        </p:nvSpPr>
        <p:spPr>
          <a:xfrm>
            <a:off x="1002324" y="2157223"/>
            <a:ext cx="9745888" cy="35170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3" tIns="137147" rIns="68573" bIns="34287" numCol="1" spcCol="0" rtlCol="0" fromWordArt="0" anchor="t" anchorCtr="0" forceAA="0" compatLnSpc="1">
            <a:prstTxWarp prst="textNoShape">
              <a:avLst/>
            </a:prstTxWarp>
            <a:noAutofit/>
          </a:bodyPr>
          <a:lstStyle/>
          <a:p>
            <a:pPr defTabSz="1088086" eaLnBrk="0" fontAlgn="base" hangingPunct="0">
              <a:defRPr/>
            </a:pPr>
            <a:r>
              <a:rPr lang="en-US" sz="2400" b="1" dirty="0">
                <a:solidFill>
                  <a:srgbClr val="3B3B3C"/>
                </a:solidFill>
                <a:latin typeface="Arial"/>
              </a:rPr>
              <a:t>Keith Linney</a:t>
            </a:r>
            <a:endParaRPr lang="en-US" sz="2100" b="1" spc="-45" baseline="30000" dirty="0">
              <a:solidFill>
                <a:srgbClr val="555C5F"/>
              </a:solidFill>
              <a:latin typeface="Arial" panose="020B0604020202020204" pitchFamily="34" charset="0"/>
              <a:ea typeface="Arial" panose="020B0604020202020204" pitchFamily="34" charset="0"/>
              <a:cs typeface="Arial" charset="0"/>
            </a:endParaRPr>
          </a:p>
          <a:p>
            <a:pPr defTabSz="1088086" eaLnBrk="0" fontAlgn="base" hangingPunct="0">
              <a:defRPr/>
            </a:pPr>
            <a:r>
              <a:rPr lang="en-US" sz="2250" b="1" i="1" spc="-45" dirty="0">
                <a:solidFill>
                  <a:srgbClr val="555C5F"/>
                </a:solidFill>
                <a:latin typeface="Arial"/>
                <a:ea typeface="Arial" panose="020B0604020202020204" pitchFamily="34" charset="0"/>
                <a:cs typeface="Arial"/>
              </a:rPr>
              <a:t>Solution Architect</a:t>
            </a:r>
          </a:p>
          <a:p>
            <a:pPr defTabSz="1088086" eaLnBrk="0" fontAlgn="base" hangingPunct="0">
              <a:defRPr/>
            </a:pPr>
            <a:endParaRPr lang="en-US" sz="2250" b="1" i="1" spc="-45" dirty="0">
              <a:solidFill>
                <a:srgbClr val="555C5F"/>
              </a:solidFill>
              <a:latin typeface="Arial" panose="020B0604020202020204" pitchFamily="34" charset="0"/>
              <a:ea typeface="Arial" panose="020B0604020202020204" pitchFamily="34" charset="0"/>
              <a:cs typeface="Arial" charset="0"/>
            </a:endParaRPr>
          </a:p>
          <a:p>
            <a:pPr marL="215236" indent="-215236" defTabSz="1088086" fontAlgn="base">
              <a:spcBef>
                <a:spcPts val="450"/>
              </a:spcBef>
              <a:spcAft>
                <a:spcPts val="450"/>
              </a:spcAft>
              <a:buClr>
                <a:srgbClr val="D2091C"/>
              </a:buClr>
              <a:buFont typeface="Wingdings" pitchFamily="2" charset="2"/>
              <a:buChar char="§"/>
              <a:defRPr/>
            </a:pPr>
            <a:r>
              <a:rPr lang="en-US" sz="2100" spc="-45" dirty="0">
                <a:solidFill>
                  <a:srgbClr val="555C5F"/>
                </a:solidFill>
                <a:latin typeface="Arial"/>
                <a:ea typeface="Arial" panose="020B0604020202020204" pitchFamily="34" charset="0"/>
                <a:cs typeface="Arial"/>
              </a:rPr>
              <a:t>25 Years – Implementing Lawson and Infor CloudSuite Applications including Financials, Supply Management, HR, and Payroll.</a:t>
            </a:r>
          </a:p>
          <a:p>
            <a:pPr marL="215236" indent="-215236" defTabSz="1088086" fontAlgn="base">
              <a:spcBef>
                <a:spcPts val="450"/>
              </a:spcBef>
              <a:spcAft>
                <a:spcPts val="450"/>
              </a:spcAft>
              <a:buClr>
                <a:srgbClr val="D2091C"/>
              </a:buClr>
              <a:buFont typeface="Wingdings" pitchFamily="2" charset="2"/>
              <a:buChar char="§"/>
              <a:defRPr/>
            </a:pPr>
            <a:r>
              <a:rPr lang="en-US" sz="2100" spc="-45" dirty="0">
                <a:solidFill>
                  <a:srgbClr val="555C5F"/>
                </a:solidFill>
                <a:latin typeface="Arial"/>
                <a:ea typeface="Arial" panose="020B0604020202020204" pitchFamily="34" charset="0"/>
                <a:cs typeface="Arial"/>
              </a:rPr>
              <a:t>25 Years training – Applications and Reporting/Analytics Tools.</a:t>
            </a:r>
          </a:p>
          <a:p>
            <a:pPr marL="215236" indent="-215236" defTabSz="1088086" fontAlgn="base">
              <a:spcBef>
                <a:spcPts val="450"/>
              </a:spcBef>
              <a:spcAft>
                <a:spcPts val="450"/>
              </a:spcAft>
              <a:buClr>
                <a:srgbClr val="D2091C"/>
              </a:buClr>
              <a:buFont typeface="Wingdings" pitchFamily="2" charset="2"/>
              <a:buChar char="§"/>
              <a:defRPr/>
            </a:pPr>
            <a:r>
              <a:rPr lang="en-US" sz="2100" spc="-45" dirty="0">
                <a:solidFill>
                  <a:srgbClr val="555C5F"/>
                </a:solidFill>
                <a:latin typeface="Arial"/>
                <a:ea typeface="Arial" panose="020B0604020202020204" pitchFamily="34" charset="0"/>
                <a:cs typeface="Arial"/>
              </a:rPr>
              <a:t>25 Years – Reporting and Analytics development and development manager.</a:t>
            </a:r>
          </a:p>
          <a:p>
            <a:pPr marL="215236" indent="-215236" defTabSz="1088086" fontAlgn="base">
              <a:spcBef>
                <a:spcPts val="450"/>
              </a:spcBef>
              <a:spcAft>
                <a:spcPts val="450"/>
              </a:spcAft>
              <a:buClr>
                <a:srgbClr val="D2091C"/>
              </a:buClr>
              <a:buFont typeface="Wingdings" pitchFamily="2" charset="2"/>
              <a:buChar char="§"/>
              <a:defRPr/>
            </a:pPr>
            <a:r>
              <a:rPr lang="en-US" sz="2100" spc="-45" dirty="0">
                <a:solidFill>
                  <a:srgbClr val="555C5F"/>
                </a:solidFill>
                <a:latin typeface="Arial"/>
                <a:ea typeface="Arial" panose="020B0604020202020204" pitchFamily="34" charset="0"/>
                <a:cs typeface="Arial"/>
              </a:rPr>
              <a:t>4 Years – Implementing FSM/HCM CloudSuite with more than 60 Customers.</a:t>
            </a:r>
          </a:p>
        </p:txBody>
      </p:sp>
      <p:sp>
        <p:nvSpPr>
          <p:cNvPr id="3" name="Title 2"/>
          <p:cNvSpPr>
            <a:spLocks noGrp="1"/>
          </p:cNvSpPr>
          <p:nvPr>
            <p:ph type="title"/>
          </p:nvPr>
        </p:nvSpPr>
        <p:spPr/>
        <p:txBody>
          <a:bodyPr>
            <a:normAutofit fontScale="90000"/>
          </a:bodyPr>
          <a:lstStyle/>
          <a:p>
            <a:r>
              <a:rPr lang="en-US" dirty="0"/>
              <a:t>Your Host</a:t>
            </a:r>
          </a:p>
        </p:txBody>
      </p:sp>
      <p:sp>
        <p:nvSpPr>
          <p:cNvPr id="5" name="Text Placeholder 4">
            <a:extLst>
              <a:ext uri="{FF2B5EF4-FFF2-40B4-BE49-F238E27FC236}">
                <a16:creationId xmlns:a16="http://schemas.microsoft.com/office/drawing/2014/main" id="{62DD5056-49EC-4D60-A8AC-17BD32A2B711}"/>
              </a:ext>
            </a:extLst>
          </p:cNvPr>
          <p:cNvSpPr>
            <a:spLocks noGrp="1"/>
          </p:cNvSpPr>
          <p:nvPr>
            <p:ph type="body" sz="quarter" idx="12"/>
          </p:nvPr>
        </p:nvSpPr>
        <p:spPr/>
        <p:txBody>
          <a:bodyPr/>
          <a:lstStyle/>
          <a:p>
            <a:r>
              <a:rPr lang="en-US" dirty="0"/>
              <a:t>INTRODUCTION</a:t>
            </a:r>
          </a:p>
        </p:txBody>
      </p:sp>
      <p:cxnSp>
        <p:nvCxnSpPr>
          <p:cNvPr id="15" name="Straight Connector 14">
            <a:extLst>
              <a:ext uri="{FF2B5EF4-FFF2-40B4-BE49-F238E27FC236}">
                <a16:creationId xmlns:a16="http://schemas.microsoft.com/office/drawing/2014/main" id="{9E74E8F6-0908-413E-A5FF-2360C8F24105}"/>
              </a:ext>
            </a:extLst>
          </p:cNvPr>
          <p:cNvCxnSpPr>
            <a:cxnSpLocks/>
          </p:cNvCxnSpPr>
          <p:nvPr/>
        </p:nvCxnSpPr>
        <p:spPr>
          <a:xfrm>
            <a:off x="-22135" y="1922138"/>
            <a:ext cx="12214135" cy="0"/>
          </a:xfrm>
          <a:prstGeom prst="line">
            <a:avLst/>
          </a:prstGeom>
          <a:ln w="38100">
            <a:solidFill>
              <a:srgbClr val="13A3F7"/>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810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C50EA16-1F8F-1840-BD6C-F2FEAC35F7F1}"/>
              </a:ext>
            </a:extLst>
          </p:cNvPr>
          <p:cNvSpPr>
            <a:spLocks noGrp="1"/>
          </p:cNvSpPr>
          <p:nvPr>
            <p:ph type="body" sz="quarter" idx="12"/>
          </p:nvPr>
        </p:nvSpPr>
        <p:spPr/>
        <p:txBody>
          <a:bodyPr/>
          <a:lstStyle/>
          <a:p>
            <a:r>
              <a:rPr lang="en-US" dirty="0"/>
              <a:t>02</a:t>
            </a:r>
          </a:p>
        </p:txBody>
      </p:sp>
      <p:sp>
        <p:nvSpPr>
          <p:cNvPr id="34" name="Text Placeholder 33">
            <a:extLst>
              <a:ext uri="{FF2B5EF4-FFF2-40B4-BE49-F238E27FC236}">
                <a16:creationId xmlns:a16="http://schemas.microsoft.com/office/drawing/2014/main" id="{397D09D0-4C2D-054F-966B-CEEBBA8F988E}"/>
              </a:ext>
            </a:extLst>
          </p:cNvPr>
          <p:cNvSpPr>
            <a:spLocks noGrp="1"/>
          </p:cNvSpPr>
          <p:nvPr>
            <p:ph type="body" sz="quarter" idx="14"/>
          </p:nvPr>
        </p:nvSpPr>
        <p:spPr/>
        <p:txBody>
          <a:bodyPr/>
          <a:lstStyle/>
          <a:p>
            <a:r>
              <a:rPr lang="en-US"/>
              <a:t>03</a:t>
            </a:r>
            <a:endParaRPr lang="en-US" dirty="0"/>
          </a:p>
        </p:txBody>
      </p:sp>
      <p:sp>
        <p:nvSpPr>
          <p:cNvPr id="8" name="Text Placeholder 7">
            <a:extLst>
              <a:ext uri="{FF2B5EF4-FFF2-40B4-BE49-F238E27FC236}">
                <a16:creationId xmlns:a16="http://schemas.microsoft.com/office/drawing/2014/main" id="{C7A6845C-6C5F-A746-9E4B-46DBA5F7FA7C}"/>
              </a:ext>
            </a:extLst>
          </p:cNvPr>
          <p:cNvSpPr>
            <a:spLocks noGrp="1"/>
          </p:cNvSpPr>
          <p:nvPr>
            <p:ph type="body" sz="quarter" idx="10"/>
          </p:nvPr>
        </p:nvSpPr>
        <p:spPr/>
        <p:txBody>
          <a:bodyPr/>
          <a:lstStyle/>
          <a:p>
            <a:r>
              <a:rPr lang="en-US" dirty="0"/>
              <a:t>01</a:t>
            </a:r>
          </a:p>
        </p:txBody>
      </p:sp>
      <p:sp>
        <p:nvSpPr>
          <p:cNvPr id="7" name="Title 6">
            <a:extLst>
              <a:ext uri="{FF2B5EF4-FFF2-40B4-BE49-F238E27FC236}">
                <a16:creationId xmlns:a16="http://schemas.microsoft.com/office/drawing/2014/main" id="{C2D1DA80-45AA-9F4E-B195-0F003E996896}"/>
              </a:ext>
            </a:extLst>
          </p:cNvPr>
          <p:cNvSpPr>
            <a:spLocks noGrp="1"/>
          </p:cNvSpPr>
          <p:nvPr>
            <p:ph type="title"/>
          </p:nvPr>
        </p:nvSpPr>
        <p:spPr>
          <a:xfrm>
            <a:off x="720538" y="256106"/>
            <a:ext cx="10832156" cy="1036935"/>
          </a:xfrm>
        </p:spPr>
        <p:txBody>
          <a:bodyPr/>
          <a:lstStyle/>
          <a:p>
            <a:r>
              <a:rPr lang="en-US" dirty="0"/>
              <a:t>Agenda</a:t>
            </a:r>
          </a:p>
        </p:txBody>
      </p:sp>
      <p:sp>
        <p:nvSpPr>
          <p:cNvPr id="17" name="Text Placeholder 7">
            <a:extLst>
              <a:ext uri="{FF2B5EF4-FFF2-40B4-BE49-F238E27FC236}">
                <a16:creationId xmlns:a16="http://schemas.microsoft.com/office/drawing/2014/main" id="{ACE58892-C9E5-49AD-B46D-64D6EEF915E5}"/>
              </a:ext>
            </a:extLst>
          </p:cNvPr>
          <p:cNvSpPr txBox="1">
            <a:spLocks/>
          </p:cNvSpPr>
          <p:nvPr/>
        </p:nvSpPr>
        <p:spPr>
          <a:xfrm>
            <a:off x="6518429" y="1703577"/>
            <a:ext cx="1055417" cy="1153842"/>
          </a:xfrm>
          <a:prstGeom prst="rect">
            <a:avLst/>
          </a:prstGeom>
        </p:spPr>
        <p:txBody>
          <a:bodyPr vert="horz" wrap="none" lIns="0" tIns="0" rIns="0" bIns="0" rtlCol="0">
            <a:spAutoFit/>
          </a:bodyPr>
          <a:lstStyle>
            <a:lvl1pPr marL="0" indent="0" algn="l" defTabSz="1087914" rtl="0" eaLnBrk="1" fontAlgn="base" hangingPunct="1">
              <a:spcBef>
                <a:spcPts val="450"/>
              </a:spcBef>
              <a:spcAft>
                <a:spcPts val="675"/>
              </a:spcAft>
              <a:buFont typeface="Arial" charset="0"/>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marL="485633" indent="-210680" algn="l" defTabSz="1087914" rtl="0" eaLnBrk="1" fontAlgn="base" hangingPunct="1">
              <a:spcBef>
                <a:spcPct val="0"/>
              </a:spcBef>
              <a:spcAft>
                <a:spcPts val="675"/>
              </a:spcAft>
              <a:buFont typeface="Lucida Grande"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marL="671316" indent="-179732" algn="l" defTabSz="1087914" rtl="0" eaLnBrk="1" fontAlgn="base" hangingPunct="1">
              <a:spcBef>
                <a:spcPct val="0"/>
              </a:spcBef>
              <a:spcAft>
                <a:spcPts val="675"/>
              </a:spcAft>
              <a:buFont typeface="Arial"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marL="808199" indent="-133311" algn="l" defTabSz="1087914" rtl="0" eaLnBrk="1" fontAlgn="base" hangingPunct="1">
              <a:spcBef>
                <a:spcPct val="0"/>
              </a:spcBef>
              <a:spcAft>
                <a:spcPts val="675"/>
              </a:spcAft>
              <a:buFont typeface="Lucida Grande"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marL="924846" indent="-128549" algn="l" defTabSz="1087914" rtl="0" eaLnBrk="1" fontAlgn="base" hangingPunct="1">
              <a:spcBef>
                <a:spcPct val="0"/>
              </a:spcBef>
              <a:spcAft>
                <a:spcPts val="675"/>
              </a:spcAft>
              <a:buFont typeface="Arial" charset="0"/>
              <a:buChar char="•"/>
              <a:defRPr lang="en-US" sz="7498" b="1" i="0" kern="1200" spc="-60">
                <a:solidFill>
                  <a:schemeClr val="tx1">
                    <a:lumMod val="20000"/>
                    <a:lumOff val="80000"/>
                  </a:schemeClr>
                </a:solidFill>
                <a:latin typeface="Proxima Nova" panose="02000506030000020004" pitchFamily="2" charset="0"/>
                <a:ea typeface="ＭＳ Ｐゴシック" charset="0"/>
                <a:cs typeface="Proxima Nova Semibold"/>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04</a:t>
            </a:r>
          </a:p>
        </p:txBody>
      </p:sp>
      <p:sp>
        <p:nvSpPr>
          <p:cNvPr id="18" name="Text Placeholder 8">
            <a:extLst>
              <a:ext uri="{FF2B5EF4-FFF2-40B4-BE49-F238E27FC236}">
                <a16:creationId xmlns:a16="http://schemas.microsoft.com/office/drawing/2014/main" id="{A93C6C19-DB08-40B2-A6F0-70A35E762677}"/>
              </a:ext>
            </a:extLst>
          </p:cNvPr>
          <p:cNvSpPr txBox="1">
            <a:spLocks/>
          </p:cNvSpPr>
          <p:nvPr/>
        </p:nvSpPr>
        <p:spPr>
          <a:xfrm>
            <a:off x="7926518" y="1821112"/>
            <a:ext cx="3098629" cy="870965"/>
          </a:xfrm>
          <a:prstGeom prst="rect">
            <a:avLst/>
          </a:prstGeom>
          <a:solidFill>
            <a:srgbClr val="EBEBEB"/>
          </a:solidFill>
          <a:effectLst>
            <a:outerShdw dist="25400" dir="10800000" algn="r" rotWithShape="0">
              <a:srgbClr val="D3091C"/>
            </a:outerShdw>
          </a:effectLst>
        </p:spPr>
        <p:txBody>
          <a:bodyPr vert="horz" lIns="457200" tIns="0" rIns="0" bIns="0" rtlCol="0" anchor="ctr">
            <a:noAutofit/>
          </a:bodyPr>
          <a:lstStyle>
            <a:lvl1pPr marL="0" indent="0" algn="l" defTabSz="1087914" rtl="0" eaLnBrk="0" fontAlgn="base" hangingPunct="0">
              <a:spcBef>
                <a:spcPct val="0"/>
              </a:spcBef>
              <a:spcAft>
                <a:spcPct val="0"/>
              </a:spcAft>
              <a:buFont typeface="Arial" charset="0"/>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p:txBody>
      </p:sp>
      <p:sp>
        <p:nvSpPr>
          <p:cNvPr id="11" name="Text Placeholder 7">
            <a:extLst>
              <a:ext uri="{FF2B5EF4-FFF2-40B4-BE49-F238E27FC236}">
                <a16:creationId xmlns:a16="http://schemas.microsoft.com/office/drawing/2014/main" id="{0872759D-5126-4B32-82BF-7DD6007F0FC1}"/>
              </a:ext>
            </a:extLst>
          </p:cNvPr>
          <p:cNvSpPr txBox="1">
            <a:spLocks/>
          </p:cNvSpPr>
          <p:nvPr/>
        </p:nvSpPr>
        <p:spPr>
          <a:xfrm>
            <a:off x="6518429" y="3295044"/>
            <a:ext cx="1055417" cy="1153842"/>
          </a:xfrm>
          <a:prstGeom prst="rect">
            <a:avLst/>
          </a:prstGeom>
        </p:spPr>
        <p:txBody>
          <a:bodyPr vert="horz" wrap="none" lIns="0" tIns="0" rIns="0" bIns="0" rtlCol="0">
            <a:spAutoFit/>
          </a:bodyPr>
          <a:lstStyle>
            <a:lvl1pPr marL="0" indent="0" algn="l" defTabSz="1087914" rtl="0" eaLnBrk="1" fontAlgn="base" hangingPunct="1">
              <a:spcBef>
                <a:spcPts val="450"/>
              </a:spcBef>
              <a:spcAft>
                <a:spcPts val="675"/>
              </a:spcAft>
              <a:buFont typeface="Arial" charset="0"/>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marL="485633" indent="-210680" algn="l" defTabSz="1087914" rtl="0" eaLnBrk="1" fontAlgn="base" hangingPunct="1">
              <a:spcBef>
                <a:spcPct val="0"/>
              </a:spcBef>
              <a:spcAft>
                <a:spcPts val="675"/>
              </a:spcAft>
              <a:buFont typeface="Lucida Grande"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marL="671316" indent="-179732" algn="l" defTabSz="1087914" rtl="0" eaLnBrk="1" fontAlgn="base" hangingPunct="1">
              <a:spcBef>
                <a:spcPct val="0"/>
              </a:spcBef>
              <a:spcAft>
                <a:spcPts val="675"/>
              </a:spcAft>
              <a:buFont typeface="Arial"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marL="808199" indent="-133311" algn="l" defTabSz="1087914" rtl="0" eaLnBrk="1" fontAlgn="base" hangingPunct="1">
              <a:spcBef>
                <a:spcPct val="0"/>
              </a:spcBef>
              <a:spcAft>
                <a:spcPts val="675"/>
              </a:spcAft>
              <a:buFont typeface="Lucida Grande"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marL="924846" indent="-128549" algn="l" defTabSz="1087914" rtl="0" eaLnBrk="1" fontAlgn="base" hangingPunct="1">
              <a:spcBef>
                <a:spcPct val="0"/>
              </a:spcBef>
              <a:spcAft>
                <a:spcPts val="675"/>
              </a:spcAft>
              <a:buFont typeface="Arial" charset="0"/>
              <a:buChar char="•"/>
              <a:defRPr lang="en-US" sz="7498" b="1" i="0" kern="1200" spc="-60">
                <a:solidFill>
                  <a:schemeClr val="tx1">
                    <a:lumMod val="20000"/>
                    <a:lumOff val="80000"/>
                  </a:schemeClr>
                </a:solidFill>
                <a:latin typeface="Proxima Nova" panose="02000506030000020004" pitchFamily="2" charset="0"/>
                <a:ea typeface="ＭＳ Ｐゴシック" charset="0"/>
                <a:cs typeface="Proxima Nova Semibold"/>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05</a:t>
            </a:r>
          </a:p>
        </p:txBody>
      </p:sp>
      <p:sp>
        <p:nvSpPr>
          <p:cNvPr id="13" name="Text Placeholder 8">
            <a:extLst>
              <a:ext uri="{FF2B5EF4-FFF2-40B4-BE49-F238E27FC236}">
                <a16:creationId xmlns:a16="http://schemas.microsoft.com/office/drawing/2014/main" id="{1235CF07-D98E-474C-8E7D-D3CB5940DEEB}"/>
              </a:ext>
            </a:extLst>
          </p:cNvPr>
          <p:cNvSpPr txBox="1">
            <a:spLocks/>
          </p:cNvSpPr>
          <p:nvPr/>
        </p:nvSpPr>
        <p:spPr>
          <a:xfrm>
            <a:off x="7926518" y="3412579"/>
            <a:ext cx="3098629" cy="870965"/>
          </a:xfrm>
          <a:prstGeom prst="rect">
            <a:avLst/>
          </a:prstGeom>
          <a:solidFill>
            <a:srgbClr val="EBEBEB"/>
          </a:solidFill>
          <a:effectLst>
            <a:outerShdw dist="25400" dir="10800000" algn="r" rotWithShape="0">
              <a:srgbClr val="D3091C"/>
            </a:outerShdw>
          </a:effectLst>
        </p:spPr>
        <p:txBody>
          <a:bodyPr vert="horz" lIns="457200" tIns="0" rIns="0" bIns="0" rtlCol="0" anchor="ctr">
            <a:noAutofit/>
          </a:bodyPr>
          <a:lstStyle>
            <a:lvl1pPr marL="0" indent="0" algn="l" defTabSz="1087914" rtl="0" eaLnBrk="0" fontAlgn="base" hangingPunct="0">
              <a:spcBef>
                <a:spcPct val="0"/>
              </a:spcBef>
              <a:spcAft>
                <a:spcPct val="0"/>
              </a:spcAft>
              <a:buFont typeface="Arial" charset="0"/>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p:txBody>
      </p:sp>
      <p:sp>
        <p:nvSpPr>
          <p:cNvPr id="15" name="Text Placeholder 33">
            <a:extLst>
              <a:ext uri="{FF2B5EF4-FFF2-40B4-BE49-F238E27FC236}">
                <a16:creationId xmlns:a16="http://schemas.microsoft.com/office/drawing/2014/main" id="{05535636-9E25-4984-BA8C-69DDE56F3ED8}"/>
              </a:ext>
            </a:extLst>
          </p:cNvPr>
          <p:cNvSpPr txBox="1">
            <a:spLocks/>
          </p:cNvSpPr>
          <p:nvPr/>
        </p:nvSpPr>
        <p:spPr>
          <a:xfrm>
            <a:off x="6518429" y="4779081"/>
            <a:ext cx="1055417" cy="1153842"/>
          </a:xfrm>
          <a:prstGeom prst="rect">
            <a:avLst/>
          </a:prstGeom>
        </p:spPr>
        <p:txBody>
          <a:bodyPr vert="horz" wrap="none" lIns="0" tIns="0" rIns="0" bIns="0" rtlCol="0">
            <a:spAutoFit/>
          </a:bodyPr>
          <a:lstStyle>
            <a:lvl1pPr marL="0" indent="0" algn="l" defTabSz="1087914" rtl="0" eaLnBrk="1" fontAlgn="base" hangingPunct="1">
              <a:spcBef>
                <a:spcPts val="450"/>
              </a:spcBef>
              <a:spcAft>
                <a:spcPts val="675"/>
              </a:spcAft>
              <a:buFont typeface="Arial" charset="0"/>
              <a:buNone/>
              <a:defRPr lang="en-US" sz="7498" b="1" i="0" kern="1200" spc="-60" smtClean="0">
                <a:solidFill>
                  <a:schemeClr val="tx1">
                    <a:lumMod val="20000"/>
                    <a:lumOff val="80000"/>
                  </a:schemeClr>
                </a:solidFill>
                <a:latin typeface="Arial" panose="020B0604020202020204" pitchFamily="34" charset="0"/>
                <a:ea typeface="ＭＳ Ｐゴシック" charset="0"/>
                <a:cs typeface="Arial" panose="020B0604020202020204" pitchFamily="34" charset="0"/>
              </a:defRPr>
            </a:lvl1pPr>
            <a:lvl2pPr marL="485633" indent="-210680" algn="l" defTabSz="1087914" rtl="0" eaLnBrk="1" fontAlgn="base" hangingPunct="1">
              <a:spcBef>
                <a:spcPct val="0"/>
              </a:spcBef>
              <a:spcAft>
                <a:spcPts val="675"/>
              </a:spcAft>
              <a:buFont typeface="Lucida Grande"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2pPr>
            <a:lvl3pPr marL="671316" indent="-179732" algn="l" defTabSz="1087914" rtl="0" eaLnBrk="1" fontAlgn="base" hangingPunct="1">
              <a:spcBef>
                <a:spcPct val="0"/>
              </a:spcBef>
              <a:spcAft>
                <a:spcPts val="675"/>
              </a:spcAft>
              <a:buFont typeface="Arial"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3pPr>
            <a:lvl4pPr marL="808199" indent="-133311" algn="l" defTabSz="1087914" rtl="0" eaLnBrk="1" fontAlgn="base" hangingPunct="1">
              <a:spcBef>
                <a:spcPct val="0"/>
              </a:spcBef>
              <a:spcAft>
                <a:spcPts val="675"/>
              </a:spcAft>
              <a:buFont typeface="Lucida Grande" charset="0"/>
              <a:buChar char="–"/>
              <a:defRPr lang="en-US" sz="7498" b="1" i="0" kern="1200" spc="-60" smtClean="0">
                <a:solidFill>
                  <a:schemeClr val="tx1">
                    <a:lumMod val="20000"/>
                    <a:lumOff val="80000"/>
                  </a:schemeClr>
                </a:solidFill>
                <a:latin typeface="Proxima Nova" panose="02000506030000020004" pitchFamily="2" charset="0"/>
                <a:ea typeface="ＭＳ Ｐゴシック" charset="0"/>
                <a:cs typeface="Proxima Nova Semibold"/>
              </a:defRPr>
            </a:lvl4pPr>
            <a:lvl5pPr marL="924846" indent="-128549" algn="l" defTabSz="1087914" rtl="0" eaLnBrk="1" fontAlgn="base" hangingPunct="1">
              <a:spcBef>
                <a:spcPct val="0"/>
              </a:spcBef>
              <a:spcAft>
                <a:spcPts val="675"/>
              </a:spcAft>
              <a:buFont typeface="Arial" charset="0"/>
              <a:buChar char="•"/>
              <a:defRPr lang="en-US" sz="7498" b="1" i="0" kern="1200" spc="-60">
                <a:solidFill>
                  <a:schemeClr val="tx1">
                    <a:lumMod val="20000"/>
                    <a:lumOff val="80000"/>
                  </a:schemeClr>
                </a:solidFill>
                <a:latin typeface="Proxima Nova" panose="02000506030000020004" pitchFamily="2" charset="0"/>
                <a:ea typeface="ＭＳ Ｐゴシック" charset="0"/>
                <a:cs typeface="Proxima Nova Semibold"/>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06</a:t>
            </a:r>
          </a:p>
        </p:txBody>
      </p:sp>
      <p:sp>
        <p:nvSpPr>
          <p:cNvPr id="16" name="Text Placeholder 13">
            <a:extLst>
              <a:ext uri="{FF2B5EF4-FFF2-40B4-BE49-F238E27FC236}">
                <a16:creationId xmlns:a16="http://schemas.microsoft.com/office/drawing/2014/main" id="{39A77869-F2D8-4D44-BBC6-0725A428529A}"/>
              </a:ext>
            </a:extLst>
          </p:cNvPr>
          <p:cNvSpPr txBox="1">
            <a:spLocks/>
          </p:cNvSpPr>
          <p:nvPr/>
        </p:nvSpPr>
        <p:spPr>
          <a:xfrm>
            <a:off x="7926518" y="4884586"/>
            <a:ext cx="3098629" cy="870965"/>
          </a:xfrm>
          <a:prstGeom prst="rect">
            <a:avLst/>
          </a:prstGeom>
          <a:solidFill>
            <a:srgbClr val="EBEBEB"/>
          </a:solidFill>
          <a:effectLst>
            <a:outerShdw dist="25400" dir="10800000" algn="r" rotWithShape="0">
              <a:srgbClr val="D3091C"/>
            </a:outerShdw>
          </a:effectLst>
        </p:spPr>
        <p:txBody>
          <a:bodyPr vert="horz" lIns="457200" tIns="0" rIns="0" bIns="0" rtlCol="0" anchor="ctr">
            <a:noAutofit/>
          </a:bodyPr>
          <a:lstStyle>
            <a:lvl1pPr marL="0" indent="0" algn="l" defTabSz="1087914" rtl="0" eaLnBrk="0" fontAlgn="base" hangingPunct="0">
              <a:spcBef>
                <a:spcPct val="0"/>
              </a:spcBef>
              <a:spcAft>
                <a:spcPct val="0"/>
              </a:spcAft>
              <a:buFont typeface="Arial" charset="0"/>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p:txBody>
      </p:sp>
      <p:sp>
        <p:nvSpPr>
          <p:cNvPr id="20" name="Text Placeholder 8">
            <a:extLst>
              <a:ext uri="{FF2B5EF4-FFF2-40B4-BE49-F238E27FC236}">
                <a16:creationId xmlns:a16="http://schemas.microsoft.com/office/drawing/2014/main" id="{1EC6DBCF-A3CA-4CE7-AD0A-CD9F92A4C952}"/>
              </a:ext>
            </a:extLst>
          </p:cNvPr>
          <p:cNvSpPr txBox="1">
            <a:spLocks/>
          </p:cNvSpPr>
          <p:nvPr/>
        </p:nvSpPr>
        <p:spPr>
          <a:xfrm>
            <a:off x="7926518" y="3412579"/>
            <a:ext cx="3098629" cy="870965"/>
          </a:xfrm>
          <a:prstGeom prst="rect">
            <a:avLst/>
          </a:prstGeom>
          <a:solidFill>
            <a:srgbClr val="EBEBEB"/>
          </a:solidFill>
          <a:effectLst>
            <a:outerShdw dist="25400" dir="10800000" algn="r" rotWithShape="0">
              <a:srgbClr val="D3091C"/>
            </a:outerShdw>
          </a:effectLst>
        </p:spPr>
        <p:txBody>
          <a:bodyPr vert="horz" lIns="457200" tIns="0" rIns="0" bIns="0" rtlCol="0" anchor="ctr">
            <a:noAutofit/>
          </a:bodyPr>
          <a:lstStyle>
            <a:lvl1pPr marL="0" indent="0" algn="l" defTabSz="1087914" rtl="0" eaLnBrk="0" fontAlgn="base" hangingPunct="0">
              <a:spcBef>
                <a:spcPct val="0"/>
              </a:spcBef>
              <a:spcAft>
                <a:spcPct val="0"/>
              </a:spcAft>
              <a:buFont typeface="Arial" charset="0"/>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p:txBody>
      </p:sp>
      <p:sp>
        <p:nvSpPr>
          <p:cNvPr id="21" name="Text Placeholder 8">
            <a:extLst>
              <a:ext uri="{FF2B5EF4-FFF2-40B4-BE49-F238E27FC236}">
                <a16:creationId xmlns:a16="http://schemas.microsoft.com/office/drawing/2014/main" id="{FA882615-E3E6-45AE-A202-6F4C7B23AE54}"/>
              </a:ext>
            </a:extLst>
          </p:cNvPr>
          <p:cNvSpPr txBox="1">
            <a:spLocks/>
          </p:cNvSpPr>
          <p:nvPr/>
        </p:nvSpPr>
        <p:spPr>
          <a:xfrm>
            <a:off x="7926518" y="5380383"/>
            <a:ext cx="3098629" cy="494628"/>
          </a:xfrm>
          <a:prstGeom prst="rect">
            <a:avLst/>
          </a:prstGeom>
          <a:solidFill>
            <a:srgbClr val="EBEBEB"/>
          </a:solidFill>
          <a:effectLst>
            <a:outerShdw dist="25400" dir="10800000" algn="r" rotWithShape="0">
              <a:srgbClr val="D3091C"/>
            </a:outerShdw>
          </a:effectLst>
        </p:spPr>
        <p:txBody>
          <a:bodyPr vert="horz" lIns="457200" tIns="0" rIns="0" bIns="0" rtlCol="0" anchor="ctr">
            <a:noAutofit/>
          </a:bodyPr>
          <a:lstStyle>
            <a:lvl1pPr marL="0" indent="0" algn="l" defTabSz="1087914" rtl="0" eaLnBrk="0" fontAlgn="base" hangingPunct="0">
              <a:spcBef>
                <a:spcPct val="0"/>
              </a:spcBef>
              <a:spcAft>
                <a:spcPct val="0"/>
              </a:spcAft>
              <a:buFont typeface="Arial" charset="0"/>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p:txBody>
      </p:sp>
      <p:sp>
        <p:nvSpPr>
          <p:cNvPr id="3" name="Text Placeholder 2">
            <a:extLst>
              <a:ext uri="{FF2B5EF4-FFF2-40B4-BE49-F238E27FC236}">
                <a16:creationId xmlns:a16="http://schemas.microsoft.com/office/drawing/2014/main" id="{5CDAE760-4EE1-4317-AC1D-3719B92F24BF}"/>
              </a:ext>
            </a:extLst>
          </p:cNvPr>
          <p:cNvSpPr>
            <a:spLocks noGrp="1"/>
          </p:cNvSpPr>
          <p:nvPr>
            <p:ph type="body" sz="quarter" idx="11"/>
          </p:nvPr>
        </p:nvSpPr>
        <p:spPr/>
        <p:txBody>
          <a:bodyPr/>
          <a:lstStyle/>
          <a:p>
            <a:r>
              <a:rPr lang="en-US" dirty="0"/>
              <a:t>Infor Cloud Reporting Strategy </a:t>
            </a:r>
          </a:p>
        </p:txBody>
      </p:sp>
      <p:sp>
        <p:nvSpPr>
          <p:cNvPr id="5" name="Text Placeholder 4">
            <a:extLst>
              <a:ext uri="{FF2B5EF4-FFF2-40B4-BE49-F238E27FC236}">
                <a16:creationId xmlns:a16="http://schemas.microsoft.com/office/drawing/2014/main" id="{AA5BF765-7F4E-4948-8C16-FE6C88E10289}"/>
              </a:ext>
            </a:extLst>
          </p:cNvPr>
          <p:cNvSpPr>
            <a:spLocks noGrp="1"/>
          </p:cNvSpPr>
          <p:nvPr>
            <p:ph type="body" sz="quarter" idx="13"/>
          </p:nvPr>
        </p:nvSpPr>
        <p:spPr/>
        <p:txBody>
          <a:bodyPr/>
          <a:lstStyle/>
          <a:p>
            <a:r>
              <a:rPr lang="en-US" dirty="0"/>
              <a:t>GHR Implementation – Reports Fit – Gap Analysis</a:t>
            </a:r>
          </a:p>
          <a:p>
            <a:endParaRPr lang="en-US" dirty="0"/>
          </a:p>
        </p:txBody>
      </p:sp>
      <p:sp>
        <p:nvSpPr>
          <p:cNvPr id="19" name="Text Placeholder 18">
            <a:extLst>
              <a:ext uri="{FF2B5EF4-FFF2-40B4-BE49-F238E27FC236}">
                <a16:creationId xmlns:a16="http://schemas.microsoft.com/office/drawing/2014/main" id="{39B4C9AB-99B6-4B32-9C2C-353325416D0A}"/>
              </a:ext>
            </a:extLst>
          </p:cNvPr>
          <p:cNvSpPr>
            <a:spLocks noGrp="1"/>
          </p:cNvSpPr>
          <p:nvPr>
            <p:ph type="body" sz="quarter" idx="15"/>
          </p:nvPr>
        </p:nvSpPr>
        <p:spPr>
          <a:xfrm>
            <a:off x="2047394" y="4448886"/>
            <a:ext cx="3098629" cy="1695047"/>
          </a:xfrm>
        </p:spPr>
        <p:txBody>
          <a:bodyPr/>
          <a:lstStyle/>
          <a:p>
            <a:r>
              <a:rPr lang="en-US" dirty="0" err="1"/>
              <a:t>UseDelivered</a:t>
            </a:r>
            <a:r>
              <a:rPr lang="en-US" dirty="0"/>
              <a:t>  </a:t>
            </a:r>
            <a:r>
              <a:rPr lang="en-US" dirty="0" err="1"/>
              <a:t>LandmarkReports</a:t>
            </a:r>
            <a:r>
              <a:rPr lang="en-US" dirty="0"/>
              <a:t>, and Extensions (development lite)</a:t>
            </a:r>
          </a:p>
        </p:txBody>
      </p:sp>
      <p:sp>
        <p:nvSpPr>
          <p:cNvPr id="24" name="Text Placeholder 13">
            <a:extLst>
              <a:ext uri="{FF2B5EF4-FFF2-40B4-BE49-F238E27FC236}">
                <a16:creationId xmlns:a16="http://schemas.microsoft.com/office/drawing/2014/main" id="{95167EC4-A485-46DB-8062-F69DC490E4F2}"/>
              </a:ext>
            </a:extLst>
          </p:cNvPr>
          <p:cNvSpPr txBox="1">
            <a:spLocks/>
          </p:cNvSpPr>
          <p:nvPr/>
        </p:nvSpPr>
        <p:spPr>
          <a:xfrm>
            <a:off x="7926518" y="5380383"/>
            <a:ext cx="3098629" cy="494628"/>
          </a:xfrm>
          <a:prstGeom prst="rect">
            <a:avLst/>
          </a:prstGeom>
          <a:solidFill>
            <a:srgbClr val="EBEBEB"/>
          </a:solidFill>
          <a:effectLst>
            <a:outerShdw dist="25400" dir="10800000" algn="r" rotWithShape="0">
              <a:srgbClr val="D3091C"/>
            </a:outerShdw>
          </a:effectLst>
        </p:spPr>
        <p:txBody>
          <a:bodyPr vert="horz" lIns="457200" tIns="0" rIns="0" bIns="0" rtlCol="0" anchor="ctr">
            <a:noAutofit/>
          </a:bodyPr>
          <a:lstStyle>
            <a:lvl1pPr marL="0" indent="0" algn="l" defTabSz="1087914" rtl="0" eaLnBrk="0" fontAlgn="base" hangingPunct="0">
              <a:spcBef>
                <a:spcPct val="0"/>
              </a:spcBef>
              <a:spcAft>
                <a:spcPct val="0"/>
              </a:spcAft>
              <a:buFont typeface="Arial" charset="0"/>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p:txBody>
      </p:sp>
      <p:sp>
        <p:nvSpPr>
          <p:cNvPr id="25" name="Text Placeholder 2">
            <a:extLst>
              <a:ext uri="{FF2B5EF4-FFF2-40B4-BE49-F238E27FC236}">
                <a16:creationId xmlns:a16="http://schemas.microsoft.com/office/drawing/2014/main" id="{2A35D0AE-5A5B-49A5-8094-F463CFA1C8B4}"/>
              </a:ext>
            </a:extLst>
          </p:cNvPr>
          <p:cNvSpPr txBox="1">
            <a:spLocks/>
          </p:cNvSpPr>
          <p:nvPr/>
        </p:nvSpPr>
        <p:spPr>
          <a:xfrm>
            <a:off x="7926517" y="1703578"/>
            <a:ext cx="3626177" cy="1516570"/>
          </a:xfrm>
          <a:prstGeom prst="rect">
            <a:avLst/>
          </a:prstGeom>
          <a:solidFill>
            <a:srgbClr val="EBEBEB"/>
          </a:solidFill>
          <a:effectLst>
            <a:outerShdw dist="25400" dir="10800000" algn="r" rotWithShape="0">
              <a:srgbClr val="D3091C"/>
            </a:outerShdw>
          </a:effectLst>
        </p:spPr>
        <p:txBody>
          <a:bodyPr vert="horz" lIns="457200" tIns="0" rIns="0" bIns="0" rtlCol="0" anchor="ctr">
            <a:noAutofit/>
          </a:bodyPr>
          <a:lstStyle>
            <a:lvl1pPr marL="0" indent="0" algn="l" defTabSz="1087914" rtl="0" eaLnBrk="0" fontAlgn="base" hangingPunct="0">
              <a:spcBef>
                <a:spcPct val="0"/>
              </a:spcBef>
              <a:spcAft>
                <a:spcPct val="0"/>
              </a:spcAft>
              <a:buFont typeface="Arial" charset="0"/>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endParaRPr lang="en-US" dirty="0"/>
          </a:p>
          <a:p>
            <a:endParaRPr lang="en-US" dirty="0"/>
          </a:p>
        </p:txBody>
      </p:sp>
      <p:sp>
        <p:nvSpPr>
          <p:cNvPr id="22" name="Text Placeholder 11">
            <a:extLst>
              <a:ext uri="{FF2B5EF4-FFF2-40B4-BE49-F238E27FC236}">
                <a16:creationId xmlns:a16="http://schemas.microsoft.com/office/drawing/2014/main" id="{EA4FAE96-ED24-442E-B3D0-49149D669462}"/>
              </a:ext>
            </a:extLst>
          </p:cNvPr>
          <p:cNvSpPr txBox="1">
            <a:spLocks/>
          </p:cNvSpPr>
          <p:nvPr/>
        </p:nvSpPr>
        <p:spPr>
          <a:xfrm>
            <a:off x="8342690" y="1894083"/>
            <a:ext cx="3098629" cy="1655087"/>
          </a:xfrm>
          <a:prstGeom prst="rect">
            <a:avLst/>
          </a:prstGeom>
          <a:solidFill>
            <a:srgbClr val="EBEBEB"/>
          </a:solidFill>
          <a:effectLst>
            <a:outerShdw dist="25400" dir="10800000" algn="r" rotWithShape="0">
              <a:srgbClr val="D3091C"/>
            </a:outerShdw>
          </a:effectLst>
        </p:spPr>
        <p:txBody>
          <a:bodyPr vert="horz" lIns="457200" tIns="0" rIns="0" bIns="0" rtlCol="0" anchor="ctr">
            <a:noAutofit/>
          </a:bodyPr>
          <a:lstStyle>
            <a:lvl1pPr marL="0" indent="0" algn="l" defTabSz="1087914" rtl="0" eaLnBrk="0" fontAlgn="base" hangingPunct="0">
              <a:spcBef>
                <a:spcPct val="0"/>
              </a:spcBef>
              <a:spcAft>
                <a:spcPct val="0"/>
              </a:spcAft>
              <a:buFont typeface="Arial" charset="0"/>
              <a:buNone/>
              <a:defRPr lang="en-US" sz="1500" b="1" i="0" kern="1200" spc="225" dirty="0">
                <a:solidFill>
                  <a:srgbClr val="595959"/>
                </a:solidFill>
                <a:latin typeface="Arial" panose="020B0604020202020204" pitchFamily="34" charset="0"/>
                <a:ea typeface="ＭＳ Ｐゴシック" charset="0"/>
                <a:cs typeface="ＭＳ Ｐゴシック" charset="-128"/>
              </a:defRPr>
            </a:lvl1pPr>
            <a:lvl2pPr marL="485633" indent="-210680" algn="l" defTabSz="1087914" rtl="0" eaLnBrk="1" fontAlgn="base" hangingPunct="1">
              <a:spcBef>
                <a:spcPct val="0"/>
              </a:spcBef>
              <a:spcAft>
                <a:spcPts val="675"/>
              </a:spcAft>
              <a:buFont typeface="Lucida Grande" charset="0"/>
              <a:buChar char="–"/>
              <a:defRPr sz="1950" b="0" i="0" kern="1200" spc="-37">
                <a:solidFill>
                  <a:srgbClr val="737373"/>
                </a:solidFill>
                <a:latin typeface="Arial" panose="020B0604020202020204" pitchFamily="34" charset="0"/>
                <a:ea typeface="Arial" panose="020B0604020202020204" pitchFamily="34" charset="0"/>
                <a:cs typeface="Arial" charset="0"/>
              </a:defRPr>
            </a:lvl2pPr>
            <a:lvl3pPr marL="671316" indent="-179732" algn="l" defTabSz="1087914" rtl="0" eaLnBrk="1" fontAlgn="base" hangingPunct="1">
              <a:spcBef>
                <a:spcPct val="0"/>
              </a:spcBef>
              <a:spcAft>
                <a:spcPts val="675"/>
              </a:spcAft>
              <a:buFont typeface="Arial" charset="0"/>
              <a:buChar char="•"/>
              <a:defRPr sz="1650" b="0" i="0" kern="1200" spc="-37">
                <a:solidFill>
                  <a:srgbClr val="737373"/>
                </a:solidFill>
                <a:latin typeface="Arial" panose="020B0604020202020204" pitchFamily="34" charset="0"/>
                <a:ea typeface="Arial" panose="020B0604020202020204" pitchFamily="34" charset="0"/>
                <a:cs typeface="Arial" charset="0"/>
              </a:defRPr>
            </a:lvl3pPr>
            <a:lvl4pPr marL="808199" indent="-133311" algn="l" defTabSz="1087914" rtl="0" eaLnBrk="1" fontAlgn="base" hangingPunct="1">
              <a:spcBef>
                <a:spcPct val="0"/>
              </a:spcBef>
              <a:spcAft>
                <a:spcPts val="675"/>
              </a:spcAft>
              <a:buFont typeface="Lucida Grande" charset="0"/>
              <a:buChar char="–"/>
              <a:defRPr b="0" i="0" kern="1200" spc="-37">
                <a:solidFill>
                  <a:srgbClr val="737373"/>
                </a:solidFill>
                <a:latin typeface="Arial" panose="020B0604020202020204" pitchFamily="34" charset="0"/>
                <a:ea typeface="Arial" panose="020B0604020202020204" pitchFamily="34" charset="0"/>
                <a:cs typeface="Arial" charset="0"/>
              </a:defRPr>
            </a:lvl4pPr>
            <a:lvl5pPr marL="924846" indent="-128549" algn="l" defTabSz="1087914" rtl="0" eaLnBrk="1" fontAlgn="base" hangingPunct="1">
              <a:spcBef>
                <a:spcPct val="0"/>
              </a:spcBef>
              <a:spcAft>
                <a:spcPts val="675"/>
              </a:spcAft>
              <a:buFont typeface="Arial" charset="0"/>
              <a:buChar char="•"/>
              <a:defRPr sz="1200" b="0" i="0" kern="1200" spc="-37">
                <a:solidFill>
                  <a:srgbClr val="737373"/>
                </a:solidFill>
                <a:latin typeface="Arial" panose="020B0604020202020204" pitchFamily="34" charset="0"/>
                <a:ea typeface="Arial" panose="020B0604020202020204" pitchFamily="34" charset="0"/>
                <a:cs typeface="Arial" charset="0"/>
              </a:defRPr>
            </a:lvl5pPr>
            <a:lvl6pPr marL="2992884"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045"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206"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367" indent="-272081" algn="l" defTabSz="1088322"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Use delivered HR Talent Analytics (Birst) Dashboards</a:t>
            </a:r>
          </a:p>
        </p:txBody>
      </p:sp>
    </p:spTree>
    <p:extLst>
      <p:ext uri="{BB962C8B-B14F-4D97-AF65-F5344CB8AC3E}">
        <p14:creationId xmlns:p14="http://schemas.microsoft.com/office/powerpoint/2010/main" val="3921943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Infor2018_Lt_Base">
  <a:themeElements>
    <a:clrScheme name="Custom 1">
      <a:dk1>
        <a:srgbClr val="565159"/>
      </a:dk1>
      <a:lt1>
        <a:srgbClr val="FFFFFF"/>
      </a:lt1>
      <a:dk2>
        <a:srgbClr val="13A3F7"/>
      </a:dk2>
      <a:lt2>
        <a:srgbClr val="E5E5E5"/>
      </a:lt2>
      <a:accent1>
        <a:srgbClr val="34C6FA"/>
      </a:accent1>
      <a:accent2>
        <a:srgbClr val="FF6400"/>
      </a:accent2>
      <a:accent3>
        <a:srgbClr val="2DB329"/>
      </a:accent3>
      <a:accent4>
        <a:srgbClr val="FFAA00"/>
      </a:accent4>
      <a:accent5>
        <a:srgbClr val="00C2B4"/>
      </a:accent5>
      <a:accent6>
        <a:srgbClr val="005CE6"/>
      </a:accent6>
      <a:hlink>
        <a:srgbClr val="005CE6"/>
      </a:hlink>
      <a:folHlink>
        <a:srgbClr val="7533A6"/>
      </a:folHlink>
    </a:clrScheme>
    <a:fontScheme name="Infor10x Arial Font Set">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spAutoFit/>
      </a:bodyPr>
      <a:lstStyle>
        <a:defPPr algn="ctr">
          <a:defRPr sz="3200" dirty="0" smtClean="0">
            <a:solidFill>
              <a:schemeClr val="tx1">
                <a:lumMod val="90000"/>
                <a:lumOff val="10000"/>
              </a:schemeClr>
            </a:solidFill>
          </a:defRPr>
        </a:defPPr>
      </a:lstStyle>
    </a:txDef>
  </a:objectDefaults>
  <a:extraClrSchemeLst/>
  <a:extLst>
    <a:ext uri="{05A4C25C-085E-4340-85A3-A5531E510DB2}">
      <thm15:themeFamily xmlns:thm15="http://schemas.microsoft.com/office/thememl/2012/main" name="Corporate_PPTtemplate_RS_100818_Arial" id="{40ECC0A3-8EBD-064D-8B19-F1EBD1B69305}" vid="{D0414FA1-27F5-404E-9A68-E2869DC1B4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C7A653525CD24089810BB17CF62576" ma:contentTypeVersion="" ma:contentTypeDescription="Create a new document." ma:contentTypeScope="" ma:versionID="0bb19101d2958a9a6e927c457e80ba00">
  <xsd:schema xmlns:xsd="http://www.w3.org/2001/XMLSchema" xmlns:xs="http://www.w3.org/2001/XMLSchema" xmlns:p="http://schemas.microsoft.com/office/2006/metadata/properties" xmlns:ns2="1ef7b6f8-9ea3-4808-9e53-c4a150f5efe9" xmlns:ns3="15d78c32-a15d-417c-a731-c229ec35dba8" xmlns:ns4="62436906-7ba9-4470-8deb-584912c25c1c" targetNamespace="http://schemas.microsoft.com/office/2006/metadata/properties" ma:root="true" ma:fieldsID="3b7765aaba93090c9a3c29e7faf60aa6" ns2:_="" ns3:_="" ns4:_="">
    <xsd:import namespace="1ef7b6f8-9ea3-4808-9e53-c4a150f5efe9"/>
    <xsd:import namespace="15d78c32-a15d-417c-a731-c229ec35dba8"/>
    <xsd:import namespace="62436906-7ba9-4470-8deb-584912c25c1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_x0034_Brandsmart" minOccurs="0"/>
                <xsd:element ref="ns3: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f7b6f8-9ea3-4808-9e53-c4a150f5ef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_x0034_Brandsmart" ma:index="14" nillable="true" ma:displayName="4 Brandsmart" ma:format="Dropdown" ma:internalName="_x0034_Brandsmart">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5d78c32-a15d-417c-a731-c229ec35dba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2436906-7ba9-4470-8deb-584912c25c1c" elementFormDefault="qualified">
    <xsd:import namespace="http://schemas.microsoft.com/office/2006/documentManagement/types"/>
    <xsd:import namespace="http://schemas.microsoft.com/office/infopath/2007/PartnerControls"/>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034_Brandsmart xmlns="1ef7b6f8-9ea3-4808-9e53-c4a150f5ef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9CDE09-5758-4688-895B-09E1982F37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f7b6f8-9ea3-4808-9e53-c4a150f5efe9"/>
    <ds:schemaRef ds:uri="15d78c32-a15d-417c-a731-c229ec35dba8"/>
    <ds:schemaRef ds:uri="62436906-7ba9-4470-8deb-584912c25c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F84E69-CF4C-4605-B00B-73345534194C}">
  <ds:schemaRefs>
    <ds:schemaRef ds:uri="http://schemas.microsoft.com/office/2006/metadata/properties"/>
    <ds:schemaRef ds:uri="http://schemas.microsoft.com/office/infopath/2007/PartnerControls"/>
    <ds:schemaRef ds:uri="1ef7b6f8-9ea3-4808-9e53-c4a150f5efe9"/>
  </ds:schemaRefs>
</ds:datastoreItem>
</file>

<file path=customXml/itemProps3.xml><?xml version="1.0" encoding="utf-8"?>
<ds:datastoreItem xmlns:ds="http://schemas.openxmlformats.org/officeDocument/2006/customXml" ds:itemID="{CD878D71-27C6-4DE1-A9DB-03314FF3E0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7209</TotalTime>
  <Words>242</Words>
  <Application>Microsoft Office PowerPoint</Application>
  <PresentationFormat>Widescreen</PresentationFormat>
  <Paragraphs>31</Paragraphs>
  <Slides>4</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Arial</vt:lpstr>
      <vt:lpstr>Calibri</vt:lpstr>
      <vt:lpstr>Calibri Light</vt:lpstr>
      <vt:lpstr>Lucida Grande</vt:lpstr>
      <vt:lpstr>Proxima Nova</vt:lpstr>
      <vt:lpstr>Wingdings</vt:lpstr>
      <vt:lpstr>Office Theme</vt:lpstr>
      <vt:lpstr>1_Infor2018_Lt_Base</vt:lpstr>
      <vt:lpstr>Infor Payroll  Reporting</vt:lpstr>
      <vt:lpstr>Disclaimer</vt:lpstr>
      <vt:lpstr>Your Host</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KK Kharbanda</dc:creator>
  <cp:lastModifiedBy>Keith Linney</cp:lastModifiedBy>
  <cp:revision>79</cp:revision>
  <dcterms:created xsi:type="dcterms:W3CDTF">2018-02-11T06:21:40Z</dcterms:created>
  <dcterms:modified xsi:type="dcterms:W3CDTF">2022-08-23T20:50:42Z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0x01010086C7A653525CD24089810BB17CF62576</vt:lpwstr>
  </property>
</Properties>
</file>