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8"/>
  </p:notesMasterIdLst>
  <p:sldIdLst>
    <p:sldId id="313" r:id="rId2"/>
    <p:sldId id="257" r:id="rId3"/>
    <p:sldId id="314" r:id="rId4"/>
    <p:sldId id="287" r:id="rId5"/>
    <p:sldId id="303" r:id="rId6"/>
    <p:sldId id="28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9F08"/>
    <a:srgbClr val="C3602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1" autoAdjust="0"/>
    <p:restoredTop sz="93238" autoAdjust="0"/>
  </p:normalViewPr>
  <p:slideViewPr>
    <p:cSldViewPr snapToGrid="0">
      <p:cViewPr varScale="1">
        <p:scale>
          <a:sx n="73" d="100"/>
          <a:sy n="73" d="100"/>
        </p:scale>
        <p:origin x="40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7B87D-935E-4B2C-8135-52BEA037A8C8}" type="datetimeFigureOut">
              <a:rPr lang="en-US" smtClean="0"/>
              <a:t>19/9/2020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D4CD3-0DCF-4ACA-98D8-B5868124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3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D4CD3-0DCF-4ACA-98D8-B5868124A7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8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D4CD3-0DCF-4ACA-98D8-B5868124A7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2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6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0406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56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5424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54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62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2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4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7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1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7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19/9/2020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3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6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34" y="2946400"/>
            <a:ext cx="8596668" cy="1638300"/>
          </a:xfrm>
        </p:spPr>
        <p:txBody>
          <a:bodyPr/>
          <a:lstStyle/>
          <a:p>
            <a:pPr algn="ctr"/>
            <a:r>
              <a:rPr lang="en-US" dirty="0" smtClean="0"/>
              <a:t>Welcome to </a:t>
            </a:r>
            <a:r>
              <a:rPr lang="en-US" dirty="0" err="1" smtClean="0"/>
              <a:t>L’splace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Group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013575"/>
              </p:ext>
            </p:extLst>
          </p:nvPr>
        </p:nvGraphicFramePr>
        <p:xfrm>
          <a:off x="792163" y="4356100"/>
          <a:ext cx="8596312" cy="106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85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Đặng</a:t>
                      </a:r>
                      <a:r>
                        <a:rPr lang="en-US" baseline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Thu </a:t>
                      </a:r>
                      <a:r>
                        <a:rPr lang="en-US" baseline="0" dirty="0" err="1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Anh</a:t>
                      </a:r>
                      <a:endParaRPr lang="en-US" baseline="0" dirty="0" smtClean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r>
                        <a:rPr lang="en-US" baseline="0" dirty="0" err="1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Ngô</a:t>
                      </a:r>
                      <a:r>
                        <a:rPr lang="en-US" baseline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Văn</a:t>
                      </a:r>
                      <a:r>
                        <a:rPr lang="en-US" baseline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Mạnh</a:t>
                      </a:r>
                      <a:endParaRPr lang="en-US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Instructor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Lê</a:t>
                      </a:r>
                      <a:r>
                        <a:rPr lang="en-US" baseline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Việt</a:t>
                      </a:r>
                      <a:r>
                        <a:rPr lang="en-US" baseline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Bách</a:t>
                      </a:r>
                      <a:endParaRPr lang="en-US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88" y="1079501"/>
            <a:ext cx="3932237" cy="16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8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81B4-5B26-4577-AFDC-83F32527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4" y="0"/>
            <a:ext cx="3854528" cy="1278466"/>
          </a:xfrm>
        </p:spPr>
        <p:txBody>
          <a:bodyPr>
            <a:normAutofit fontScale="90000"/>
          </a:bodyPr>
          <a:lstStyle/>
          <a:p>
            <a:pPr lvl="0"/>
            <a:r>
              <a:rPr lang="en-US" sz="3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Giới</a:t>
            </a:r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thiệu</a:t>
            </a:r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về</a:t>
            </a:r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dự</a:t>
            </a:r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án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b="1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11" y="2051299"/>
            <a:ext cx="4721709" cy="2652883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85895" y="1594057"/>
            <a:ext cx="4051420" cy="2584449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Thương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mại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điện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tử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hiện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là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xu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hướng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mua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sắm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mới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của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người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tiêu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dùng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tại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các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đô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thị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Đặc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biệt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trong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bối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cảnh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dịch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Covid-19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bùng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phát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trở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lại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nhu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cầu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mua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hàng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hóa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thiết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yếu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của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người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tiêu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dùng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lại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càng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tăng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mạnh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nhất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là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mặt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hàng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thực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phẩm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algn="just"/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46105" y="8271164"/>
            <a:ext cx="4265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92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81B4-5B26-4577-AFDC-83F32527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68" y="565822"/>
            <a:ext cx="4743752" cy="865773"/>
          </a:xfrm>
        </p:spPr>
        <p:txBody>
          <a:bodyPr>
            <a:noAutofit/>
          </a:bodyPr>
          <a:lstStyle/>
          <a:p>
            <a:pPr lvl="0"/>
            <a:r>
              <a:rPr lang="en-US" sz="3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Giới</a:t>
            </a:r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thiệu</a:t>
            </a:r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về</a:t>
            </a:r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dự</a:t>
            </a:r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án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3200" b="1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686" y="1261778"/>
            <a:ext cx="4513262" cy="446539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734" y="1261778"/>
            <a:ext cx="4737219" cy="4465394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L’splace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là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chuỗi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cửa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hàng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thực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phẩm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tiện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lợi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có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nhiều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chi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nhánh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trên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khắp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địa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bàn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Hà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Nội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Để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nhanh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chóng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thích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nghi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với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tình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hình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mới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chuỗi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cửa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hàng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quyết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định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triển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khai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cung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cấp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dịch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vụ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mua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sắm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thực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phẩm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trực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tuyến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với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ứng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dụng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“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L’splace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”.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Ứng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dụng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“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L’sPlace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”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chuyên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cung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cấp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những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thực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phẩm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đa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dạng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về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mẫu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mã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đảm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bảo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chất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lượng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và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đưa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ra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các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dịch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vụ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hỗ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trợ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đi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kèm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dành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cho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khách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hàng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một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cách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nhanh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chóng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và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hiệu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quả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nhất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146105" y="8271164"/>
            <a:ext cx="4265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608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D922-C59A-4F0F-87EF-EA1C48EF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47" y="394643"/>
            <a:ext cx="10544147" cy="618611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Các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công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nghệ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được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sử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dụng</a:t>
            </a:r>
            <a:r>
              <a:rPr lang="en-US" dirty="0" smtClean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2C93-9719-470B-8823-9B92408F4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48" y="1656297"/>
            <a:ext cx="10643659" cy="510384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0" lvl="0">
              <a:spcBef>
                <a:spcPts val="0"/>
              </a:spcBef>
              <a:buClr>
                <a:srgbClr val="5FCBEF"/>
              </a:buClr>
            </a:pPr>
            <a:r>
              <a:rPr lang="en-US" sz="2400" dirty="0" err="1" smtClean="0">
                <a:solidFill>
                  <a:srgbClr val="2E83C3">
                    <a:lumMod val="50000"/>
                  </a:srgb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Phần</a:t>
            </a:r>
            <a:r>
              <a:rPr lang="en-US" sz="2400" dirty="0" smtClean="0">
                <a:solidFill>
                  <a:srgbClr val="2E83C3">
                    <a:lumMod val="50000"/>
                  </a:srgb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2E83C3">
                    <a:lumMod val="50000"/>
                  </a:srgb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mềm</a:t>
            </a:r>
            <a:r>
              <a:rPr lang="en-US" sz="2400" dirty="0" smtClean="0">
                <a:solidFill>
                  <a:srgbClr val="2E83C3">
                    <a:lumMod val="50000"/>
                  </a:srgb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2E83C3">
                    <a:lumMod val="50000"/>
                  </a:srgb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lập</a:t>
            </a:r>
            <a:r>
              <a:rPr lang="en-US" sz="2400" dirty="0" smtClean="0">
                <a:solidFill>
                  <a:srgbClr val="2E83C3">
                    <a:lumMod val="50000"/>
                  </a:srgb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2E83C3">
                    <a:lumMod val="50000"/>
                  </a:srgb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trình</a:t>
            </a:r>
            <a:r>
              <a:rPr lang="en-US" sz="2400" dirty="0" smtClean="0">
                <a:solidFill>
                  <a:srgbClr val="2E83C3">
                    <a:lumMod val="50000"/>
                  </a:srgb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Java:</a:t>
            </a:r>
          </a:p>
          <a:p>
            <a:pPr marL="0" lvl="0">
              <a:spcBef>
                <a:spcPts val="0"/>
              </a:spcBef>
              <a:buClr>
                <a:srgbClr val="5FCBEF"/>
              </a:buClr>
            </a:pPr>
            <a:endParaRPr lang="en-US" sz="2400" dirty="0" smtClean="0">
              <a:solidFill>
                <a:srgbClr val="2E83C3">
                  <a:lumMod val="50000"/>
                </a:srgbClr>
              </a:solidFill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0" lvl="0">
              <a:spcBef>
                <a:spcPts val="0"/>
              </a:spcBef>
              <a:buClr>
                <a:srgbClr val="5FCBEF"/>
              </a:buClr>
            </a:pPr>
            <a:r>
              <a:rPr lang="en-US" sz="2400" dirty="0" err="1" smtClean="0">
                <a:solidFill>
                  <a:srgbClr val="2E83C3">
                    <a:lumMod val="50000"/>
                  </a:srgb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Công</a:t>
            </a:r>
            <a:r>
              <a:rPr lang="en-US" sz="2400" dirty="0" smtClean="0">
                <a:solidFill>
                  <a:srgbClr val="2E83C3">
                    <a:lumMod val="50000"/>
                  </a:srgb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2E83C3">
                    <a:lumMod val="50000"/>
                  </a:srgb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cụ</a:t>
            </a:r>
            <a:r>
              <a:rPr lang="en-US" sz="2400" dirty="0" smtClean="0">
                <a:solidFill>
                  <a:srgbClr val="2E83C3">
                    <a:lumMod val="50000"/>
                  </a:srgb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2E83C3">
                    <a:lumMod val="50000"/>
                  </a:srgb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quản</a:t>
            </a:r>
            <a:r>
              <a:rPr lang="en-US" sz="2400" dirty="0" smtClean="0">
                <a:solidFill>
                  <a:srgbClr val="2E83C3">
                    <a:lumMod val="50000"/>
                  </a:srgb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2E83C3">
                    <a:lumMod val="50000"/>
                  </a:srgb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lý</a:t>
            </a:r>
            <a:r>
              <a:rPr lang="en-US" sz="2400" dirty="0" smtClean="0">
                <a:solidFill>
                  <a:srgbClr val="2E83C3">
                    <a:lumMod val="50000"/>
                  </a:srgb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database:</a:t>
            </a:r>
          </a:p>
          <a:p>
            <a:pPr marL="0" lvl="0">
              <a:spcBef>
                <a:spcPts val="0"/>
              </a:spcBef>
              <a:buClr>
                <a:srgbClr val="5FCBEF"/>
              </a:buClr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Hệ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quản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trị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database: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0">
              <a:spcBef>
                <a:spcPts val="0"/>
              </a:spcBef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Khác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Một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số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thư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viện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Java:</a:t>
            </a:r>
          </a:p>
          <a:p>
            <a:endParaRPr lang="en-US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85" y="1746645"/>
            <a:ext cx="1867138" cy="813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2" y="2597065"/>
            <a:ext cx="1592035" cy="648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2" y="3257717"/>
            <a:ext cx="1134439" cy="5860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2" y="4208217"/>
            <a:ext cx="1243334" cy="3243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124" y="3888715"/>
            <a:ext cx="1795695" cy="9976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85" y="4672848"/>
            <a:ext cx="1621177" cy="12164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750" y="4886323"/>
            <a:ext cx="1838680" cy="54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382" y="4886322"/>
            <a:ext cx="1808562" cy="54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7652" y="301100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Cơ</a:t>
            </a:r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sở</a:t>
            </a:r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dữ</a:t>
            </a:r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liệu</a:t>
            </a:r>
            <a:endParaRPr lang="en-US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39" y="777588"/>
            <a:ext cx="7619294" cy="5865328"/>
          </a:xfrm>
        </p:spPr>
      </p:pic>
    </p:spTree>
    <p:extLst>
      <p:ext uri="{BB962C8B-B14F-4D97-AF65-F5344CB8AC3E}">
        <p14:creationId xmlns:p14="http://schemas.microsoft.com/office/powerpoint/2010/main" val="3337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90" y="292962"/>
            <a:ext cx="6286500" cy="6219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F9FE95-177A-4D34-AA55-2414C986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6195" y="2786209"/>
            <a:ext cx="7105555" cy="123333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The end. </a:t>
            </a: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Thank you for </a:t>
            </a:r>
            <a:r>
              <a:rPr lang="en-US" sz="3600" dirty="0" smtClean="0">
                <a:solidFill>
                  <a:srgbClr val="0070C0"/>
                </a:solidFill>
              </a:rPr>
              <a:t>listening!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1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1605</TotalTime>
  <Words>229</Words>
  <Application>Microsoft Office PowerPoint</Application>
  <PresentationFormat>Widescreen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Helvetica</vt:lpstr>
      <vt:lpstr>Times New Roman</vt:lpstr>
      <vt:lpstr>Trebuchet MS</vt:lpstr>
      <vt:lpstr>Wingdings</vt:lpstr>
      <vt:lpstr>Wingdings 3</vt:lpstr>
      <vt:lpstr>Facet</vt:lpstr>
      <vt:lpstr>Welcome to L’splace From Group 3</vt:lpstr>
      <vt:lpstr>Giới thiệu về dự án </vt:lpstr>
      <vt:lpstr>Giới thiệu về dự án </vt:lpstr>
      <vt:lpstr>Các công nghệ được sử dụng  </vt:lpstr>
      <vt:lpstr>Cơ sở dữ liệu</vt:lpstr>
      <vt:lpstr>The end.  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eProject</dc:title>
  <dc:creator>Phan Dung</dc:creator>
  <cp:lastModifiedBy>Admin</cp:lastModifiedBy>
  <cp:revision>177</cp:revision>
  <dcterms:created xsi:type="dcterms:W3CDTF">2019-05-23T01:42:10Z</dcterms:created>
  <dcterms:modified xsi:type="dcterms:W3CDTF">2020-09-19T00:40:35Z</dcterms:modified>
</cp:coreProperties>
</file>