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62737"/>
  </p:normalViewPr>
  <p:slideViewPr>
    <p:cSldViewPr snapToGrid="0" snapToObjects="1">
      <p:cViewPr>
        <p:scale>
          <a:sx n="80" d="100"/>
          <a:sy n="80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F5291-933F-2D4B-9238-4A7EC6C83D6B}" type="datetimeFigureOut">
              <a:rPr lang="es-ES_tradnl" smtClean="0"/>
              <a:t>13/11/17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79BA3-EC61-3846-BC72-9BC286BD94C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379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9BA3-EC61-3846-BC72-9BC286BD94C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018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 usan sobre todo decoradores para implementar las </a:t>
            </a:r>
            <a:r>
              <a:rPr lang="es-ES_tradnl" dirty="0" err="1" smtClean="0"/>
              <a:t>siguentes</a:t>
            </a:r>
            <a:r>
              <a:rPr lang="es-ES_tradnl" dirty="0" smtClean="0"/>
              <a:t> funcionalidades.</a:t>
            </a:r>
          </a:p>
          <a:p>
            <a:endParaRPr lang="es-ES_tradnl" dirty="0" smtClean="0"/>
          </a:p>
          <a:p>
            <a:r>
              <a:rPr lang="es-ES_tradnl" b="1" dirty="0" smtClean="0"/>
              <a:t>Middleware</a:t>
            </a:r>
            <a:r>
              <a:rPr lang="es-ES_tradnl" dirty="0" smtClean="0"/>
              <a:t> – función llamada antes del </a:t>
            </a:r>
            <a:r>
              <a:rPr lang="es-ES_tradnl" dirty="0" err="1" smtClean="0"/>
              <a:t>route</a:t>
            </a:r>
            <a:r>
              <a:rPr lang="es-ES_tradnl" dirty="0" smtClean="0"/>
              <a:t> </a:t>
            </a:r>
            <a:r>
              <a:rPr lang="es-ES_tradnl" dirty="0" err="1" smtClean="0"/>
              <a:t>handler</a:t>
            </a:r>
            <a:r>
              <a:rPr lang="es-ES_tradnl" dirty="0" smtClean="0"/>
              <a:t>.</a:t>
            </a:r>
            <a:r>
              <a:rPr lang="es-ES_tradnl" baseline="0" dirty="0" smtClean="0"/>
              <a:t> Tienen acceso a los objetos de </a:t>
            </a:r>
            <a:r>
              <a:rPr lang="es-ES_tradnl" baseline="0" dirty="0" err="1" smtClean="0"/>
              <a:t>request</a:t>
            </a:r>
            <a:r>
              <a:rPr lang="es-ES_tradnl" baseline="0" dirty="0" smtClean="0"/>
              <a:t> y response </a:t>
            </a:r>
            <a:r>
              <a:rPr lang="es-ES_tradnl" baseline="0" dirty="0" err="1" smtClean="0"/>
              <a:t>asi</a:t>
            </a:r>
            <a:r>
              <a:rPr lang="es-ES_tradnl" baseline="0" dirty="0" smtClean="0"/>
              <a:t> que pueden modificarlos. Si el middleware no llama la función </a:t>
            </a:r>
            <a:r>
              <a:rPr lang="es-ES_tradnl" baseline="0" dirty="0" err="1" smtClean="0"/>
              <a:t>next</a:t>
            </a:r>
            <a:r>
              <a:rPr lang="es-ES_tradnl" baseline="0" dirty="0" smtClean="0"/>
              <a:t>, la </a:t>
            </a:r>
            <a:r>
              <a:rPr lang="es-ES_tradnl" baseline="0" dirty="0" err="1" smtClean="0"/>
              <a:t>peticion</a:t>
            </a:r>
            <a:r>
              <a:rPr lang="es-ES_tradnl" baseline="0" dirty="0" smtClean="0"/>
              <a:t> nunca llegará al </a:t>
            </a:r>
            <a:r>
              <a:rPr lang="es-ES_tradnl" baseline="0" dirty="0" err="1" smtClean="0"/>
              <a:t>router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handler</a:t>
            </a:r>
            <a:r>
              <a:rPr lang="es-ES_tradnl" baseline="0" dirty="0" smtClean="0"/>
              <a:t>. Es como una barrera.</a:t>
            </a:r>
          </a:p>
          <a:p>
            <a:endParaRPr lang="es-ES_tradnl" dirty="0" smtClean="0"/>
          </a:p>
          <a:p>
            <a:r>
              <a:rPr lang="es-ES_tradnl" b="1" dirty="0" smtClean="0"/>
              <a:t>Pipes</a:t>
            </a:r>
            <a:r>
              <a:rPr lang="es-ES_tradnl" baseline="0" dirty="0" smtClean="0"/>
              <a:t> – Transforma los inputs a los outputs, también se puede encargar de la validación, ya que puede lanzar una </a:t>
            </a:r>
            <a:r>
              <a:rPr lang="es-ES_tradnl" baseline="0" dirty="0" err="1" smtClean="0"/>
              <a:t>excepcion</a:t>
            </a:r>
            <a:r>
              <a:rPr lang="es-ES_tradnl" baseline="0" dirty="0" smtClean="0"/>
              <a:t> si los datos no son correctos.</a:t>
            </a:r>
          </a:p>
          <a:p>
            <a:endParaRPr lang="es-ES_tradnl" baseline="0" dirty="0" smtClean="0"/>
          </a:p>
          <a:p>
            <a:r>
              <a:rPr lang="es-ES_tradnl" b="1" baseline="0" dirty="0" err="1" smtClean="0"/>
              <a:t>Guards</a:t>
            </a:r>
            <a:r>
              <a:rPr lang="es-ES_tradnl" baseline="0" dirty="0" smtClean="0"/>
              <a:t> – Solo tienen una responsabilidad, determina si una petición </a:t>
            </a:r>
            <a:r>
              <a:rPr lang="es-ES_tradnl" baseline="0" dirty="0" err="1" smtClean="0"/>
              <a:t>llegaara</a:t>
            </a:r>
            <a:r>
              <a:rPr lang="es-ES_tradnl" baseline="0" dirty="0" smtClean="0"/>
              <a:t> al </a:t>
            </a:r>
            <a:r>
              <a:rPr lang="es-ES_tradnl" baseline="0" dirty="0" err="1" smtClean="0"/>
              <a:t>router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handler</a:t>
            </a:r>
            <a:r>
              <a:rPr lang="es-ES_tradnl" baseline="0" dirty="0" smtClean="0"/>
              <a:t> o no. Es parecido a los middlewares, pero estos son </a:t>
            </a:r>
            <a:r>
              <a:rPr lang="es-ES_tradnl" baseline="0" dirty="0" err="1" smtClean="0"/>
              <a:t>dummies</a:t>
            </a:r>
            <a:r>
              <a:rPr lang="es-ES_tradnl" baseline="0" dirty="0" smtClean="0"/>
              <a:t>, no saben que </a:t>
            </a:r>
            <a:r>
              <a:rPr lang="es-ES_tradnl" baseline="0" dirty="0" err="1" smtClean="0"/>
              <a:t>handler</a:t>
            </a:r>
            <a:r>
              <a:rPr lang="es-ES_tradnl" baseline="0" dirty="0" smtClean="0"/>
              <a:t> va a ser ejecutado </a:t>
            </a:r>
            <a:r>
              <a:rPr lang="es-ES_tradnl" baseline="0" dirty="0" err="1" smtClean="0"/>
              <a:t>despues</a:t>
            </a:r>
            <a:r>
              <a:rPr lang="es-ES_tradnl" baseline="0" dirty="0" smtClean="0"/>
              <a:t> del </a:t>
            </a:r>
            <a:r>
              <a:rPr lang="es-ES_tradnl" baseline="0" dirty="0" err="1" smtClean="0"/>
              <a:t>next</a:t>
            </a:r>
            <a:r>
              <a:rPr lang="es-ES_tradnl" baseline="0" dirty="0" smtClean="0"/>
              <a:t>(), en cambio los </a:t>
            </a:r>
            <a:r>
              <a:rPr lang="es-ES_tradnl" baseline="0" dirty="0" err="1" smtClean="0"/>
              <a:t>guards</a:t>
            </a:r>
            <a:r>
              <a:rPr lang="es-ES_tradnl" baseline="0" dirty="0" smtClean="0"/>
              <a:t> tienen acceso al </a:t>
            </a:r>
            <a:r>
              <a:rPr lang="es-ES_tradnl" b="1" baseline="0" dirty="0" err="1" smtClean="0"/>
              <a:t>ExecutionContext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asi</a:t>
            </a:r>
            <a:r>
              <a:rPr lang="es-ES_tradnl" baseline="0" dirty="0" smtClean="0"/>
              <a:t> que conoce que va a ser evaluado. </a:t>
            </a:r>
            <a:r>
              <a:rPr lang="es-ES_tradnl" baseline="0" dirty="0" smtClean="0"/>
              <a:t>Se llaman antes de los middlewares pero </a:t>
            </a:r>
            <a:r>
              <a:rPr lang="es-ES_tradnl" baseline="0" dirty="0" err="1" smtClean="0"/>
              <a:t>despues</a:t>
            </a:r>
            <a:r>
              <a:rPr lang="es-ES_tradnl" baseline="0" dirty="0" smtClean="0"/>
              <a:t> de las pipes.</a:t>
            </a:r>
          </a:p>
          <a:p>
            <a:endParaRPr lang="es-ES_tradnl" baseline="0" dirty="0" smtClean="0"/>
          </a:p>
          <a:p>
            <a:r>
              <a:rPr lang="es-ES_tradnl" b="1" baseline="0" dirty="0" err="1" smtClean="0"/>
              <a:t>Dependency</a:t>
            </a:r>
            <a:r>
              <a:rPr lang="es-ES_tradnl" b="1" baseline="0" dirty="0" smtClean="0"/>
              <a:t> </a:t>
            </a:r>
            <a:r>
              <a:rPr lang="es-ES_tradnl" b="1" baseline="0" dirty="0" err="1" smtClean="0"/>
              <a:t>Injection</a:t>
            </a:r>
            <a:r>
              <a:rPr lang="es-ES_tradnl" b="1" baseline="0" dirty="0" smtClean="0"/>
              <a:t> </a:t>
            </a:r>
            <a:r>
              <a:rPr lang="es-ES_tradnl" baseline="0" dirty="0" smtClean="0"/>
              <a:t>- Por defecto son </a:t>
            </a:r>
            <a:r>
              <a:rPr lang="es-ES_tradnl" baseline="0" dirty="0" err="1" smtClean="0"/>
              <a:t>Singletons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="1" baseline="0" dirty="0" smtClean="0"/>
              <a:t>ORM</a:t>
            </a:r>
            <a:r>
              <a:rPr lang="es-ES_tradnl" baseline="0" dirty="0" smtClean="0"/>
              <a:t> – Se pueden usar distintos ORM, </a:t>
            </a:r>
            <a:r>
              <a:rPr lang="es-ES_tradnl" baseline="0" dirty="0" err="1" smtClean="0"/>
              <a:t>Sequelize</a:t>
            </a:r>
            <a:r>
              <a:rPr lang="es-ES_tradnl" baseline="0" dirty="0" smtClean="0"/>
              <a:t> (para </a:t>
            </a:r>
            <a:r>
              <a:rPr lang="es-ES_tradnl" baseline="0" dirty="0" err="1" smtClean="0"/>
              <a:t>typescript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sequilize-typescript</a:t>
            </a:r>
            <a:r>
              <a:rPr lang="es-ES_tradnl" baseline="0" dirty="0" smtClean="0"/>
              <a:t>), </a:t>
            </a:r>
            <a:r>
              <a:rPr lang="es-ES_tradnl" baseline="0" dirty="0" err="1" smtClean="0"/>
              <a:t>TypeORM</a:t>
            </a:r>
            <a:r>
              <a:rPr lang="es-ES_tradnl" baseline="0" dirty="0" smtClean="0"/>
              <a:t> (en </a:t>
            </a:r>
            <a:r>
              <a:rPr lang="es-ES_tradnl" baseline="0" dirty="0" err="1" smtClean="0"/>
              <a:t>TypeScript</a:t>
            </a:r>
            <a:r>
              <a:rPr lang="es-ES_tradnl" baseline="0" dirty="0" smtClean="0"/>
              <a:t>), </a:t>
            </a:r>
            <a:r>
              <a:rPr lang="es-ES_tradnl" baseline="0" dirty="0" err="1" smtClean="0"/>
              <a:t>Mongoose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object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modeling</a:t>
            </a:r>
            <a:r>
              <a:rPr lang="es-ES_tradnl" baseline="0" dirty="0" smtClean="0"/>
              <a:t> para </a:t>
            </a:r>
            <a:r>
              <a:rPr lang="es-ES_tradnl" baseline="0" dirty="0" err="1" smtClean="0"/>
              <a:t>MongoDB</a:t>
            </a:r>
            <a:r>
              <a:rPr lang="es-ES_tradnl" baseline="0" dirty="0" smtClean="0"/>
              <a:t>)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Websocket</a:t>
            </a:r>
            <a:r>
              <a:rPr lang="es-ES_tradnl" baseline="0" dirty="0" smtClean="0"/>
              <a:t> – usa </a:t>
            </a:r>
            <a:r>
              <a:rPr lang="es-ES_tradnl" baseline="0" dirty="0" err="1" smtClean="0"/>
              <a:t>socket.io</a:t>
            </a:r>
            <a:endParaRPr lang="es-ES_tradnl" baseline="0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9BA3-EC61-3846-BC72-9BC286BD94C1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734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9BA3-EC61-3846-BC72-9BC286BD94C1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143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9BA3-EC61-3846-BC72-9BC286BD94C1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046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9BA3-EC61-3846-BC72-9BC286BD94C1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768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67D2-A682-AB48-B85C-9F40957BD1F6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4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2FF-10AD-C34B-B9C8-FF47564EC338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24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3A3A-985D-9246-BB6F-4B0DCC0C3BA1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876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B88C-6483-2944-AEA6-A2B207F34043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1FA-3EAE-3349-80D6-59AC9D746778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E05D-AE82-0C43-B874-94E99C6CF652}" type="datetime1">
              <a:rPr lang="es-ES" smtClean="0"/>
              <a:t>13/11/17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70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97B7-73AD-9947-AF5D-C2B053368F89}" type="datetime1">
              <a:rPr lang="es-ES" smtClean="0"/>
              <a:t>13/11/17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095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52E3-76E2-584E-8007-02EF71378B86}" type="datetime1">
              <a:rPr lang="es-ES" smtClean="0"/>
              <a:t>13/11/17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5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1E2C-C25D-C54E-95E0-42B7DAE8051F}" type="datetime1">
              <a:rPr lang="es-ES" smtClean="0"/>
              <a:t>13/11/17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10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CCC-EB4B-3F4D-85F9-D3FCFE4B4CC5}" type="datetime1">
              <a:rPr lang="es-ES" smtClean="0"/>
              <a:t>13/11/17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7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0A7E-3ED0-334F-9CFB-B013D6C0EF54}" type="datetime1">
              <a:rPr lang="es-ES" smtClean="0"/>
              <a:t>13/11/17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04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3FDE-597D-A94F-BBB2-51E8A60F2930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15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hyperlink" Target="https://docs.nestjs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recto 12"/>
          <p:cNvCxnSpPr/>
          <p:nvPr/>
        </p:nvCxnSpPr>
        <p:spPr>
          <a:xfrm>
            <a:off x="6096000" y="1643063"/>
            <a:ext cx="0" cy="3028950"/>
          </a:xfrm>
          <a:prstGeom prst="line">
            <a:avLst/>
          </a:prstGeom>
          <a:ln w="12700">
            <a:solidFill>
              <a:srgbClr val="C0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65" y="2109885"/>
            <a:ext cx="4316468" cy="206673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360" y="2015294"/>
            <a:ext cx="858838" cy="858838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6779360" y="3005993"/>
            <a:ext cx="4070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</a:p>
          <a:p>
            <a:r>
              <a:rPr lang="es-ES_tradnl" sz="24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779360" y="3768822"/>
            <a:ext cx="4070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XAVI SÁNCHEZ MIR</a:t>
            </a:r>
            <a:endParaRPr lang="es-ES_tradnl" sz="1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TABLE OF CONTENTS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053790" y="2238313"/>
            <a:ext cx="7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01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384829" y="2420072"/>
            <a:ext cx="520987" cy="5008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060665" y="2369912"/>
            <a:ext cx="245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WHAT IS NEST.JS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53790" y="3153779"/>
            <a:ext cx="7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02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1384829" y="3335538"/>
            <a:ext cx="520987" cy="5008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060665" y="3285378"/>
            <a:ext cx="398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MAIN COMPONENTS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53790" y="4033554"/>
            <a:ext cx="7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03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1384829" y="4215313"/>
            <a:ext cx="520987" cy="5008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060665" y="4165153"/>
            <a:ext cx="398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POWERFUL FRAMEWORK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53790" y="4980386"/>
            <a:ext cx="7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04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32" name="Conector recto 31"/>
          <p:cNvCxnSpPr/>
          <p:nvPr/>
        </p:nvCxnSpPr>
        <p:spPr>
          <a:xfrm flipV="1">
            <a:off x="1384829" y="5162145"/>
            <a:ext cx="520987" cy="5008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60665" y="5111985"/>
            <a:ext cx="245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HANDS ON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01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WHAT IS 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8720" y="2346960"/>
            <a:ext cx="966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Nest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framework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for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building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efficient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scalable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Node.js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web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applications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uses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modern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JavaScript,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built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with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TypeScript</a:t>
            </a:r>
            <a:endParaRPr lang="es-ES_tradnl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>
            <a:off x="1053790" y="2395852"/>
            <a:ext cx="1" cy="3159374"/>
          </a:xfrm>
          <a:prstGeom prst="line">
            <a:avLst/>
          </a:prstGeom>
          <a:ln w="12700">
            <a:solidFill>
              <a:srgbClr val="C0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1188719" y="3318173"/>
            <a:ext cx="966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Importance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Javascript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Nowadays</a:t>
            </a:r>
            <a:endParaRPr lang="es-ES_tradnl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188719" y="4002706"/>
            <a:ext cx="966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server-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side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there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are a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superb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libraries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and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tools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but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none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them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solves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main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problem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The</a:t>
            </a:r>
            <a:r>
              <a:rPr lang="es-ES_tradnl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architecture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  <a:endParaRPr lang="es-ES_tradnl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188718" y="4909046"/>
            <a:ext cx="966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Features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: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TypeScript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Easy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to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learn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Familiar, DI</a:t>
            </a:r>
            <a:r>
              <a:rPr lang="is-IS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…</a:t>
            </a:r>
            <a:endParaRPr lang="es-ES_tradnl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02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MAIN 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COMPONENTS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8720" y="2346960"/>
            <a:ext cx="96610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Components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smtClean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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	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T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components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that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will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be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instantiated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by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Nest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injector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and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may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be 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		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shared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at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least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across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this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module.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</a:t>
            </a:r>
          </a:p>
          <a:p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endParaRPr lang="es-ES_tradnl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r>
              <a:rPr lang="es-ES_tradnl" b="1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Controllers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</a:t>
            </a:r>
            <a:r>
              <a:rPr lang="es-ES_tradnl" dirty="0" smtClean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 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	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T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set of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controllers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which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have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to be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created</a:t>
            </a:r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endParaRPr lang="es-ES_tradnl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r>
              <a:rPr lang="es-ES_tradnl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Modules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     </a:t>
            </a:r>
            <a:r>
              <a:rPr lang="es-ES_tradnl" dirty="0" smtClean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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	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T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list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imported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modules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that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export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components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which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are 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			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necessary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this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module</a:t>
            </a:r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endParaRPr lang="es-ES_tradnl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r>
              <a:rPr lang="es-ES_tradnl" b="1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Exports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      </a:t>
            </a:r>
            <a:r>
              <a:rPr lang="es-ES_tradnl" dirty="0" smtClean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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	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T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subset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 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components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 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that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should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be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available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in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other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modules</a:t>
            </a:r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>
            <a:off x="1053790" y="2395852"/>
            <a:ext cx="1" cy="3159374"/>
          </a:xfrm>
          <a:prstGeom prst="line">
            <a:avLst/>
          </a:prstGeom>
          <a:ln w="12700">
            <a:solidFill>
              <a:srgbClr val="C0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1042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03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POWERFUL 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FRAMEWORK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18722"/>
              </p:ext>
            </p:extLst>
          </p:nvPr>
        </p:nvGraphicFramePr>
        <p:xfrm>
          <a:off x="770022" y="2289007"/>
          <a:ext cx="10705698" cy="330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566"/>
                <a:gridCol w="3568566"/>
                <a:gridCol w="3568566"/>
              </a:tblGrid>
              <a:tr h="1103229"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Middlewares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Pipes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Guards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  <a:tr h="1103229"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Dependency</a:t>
                      </a:r>
                      <a:r>
                        <a:rPr lang="es-ES_tradnl" sz="2400" b="1" i="0" baseline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s-ES_tradnl" sz="2400" b="1" i="0" baseline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Injection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ORM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Mixins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  <a:tr h="1103229"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Unit</a:t>
                      </a:r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Testing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E2E </a:t>
                      </a:r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Testing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Websockets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04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HANDS ON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3790" y="2606206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API – 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CARS 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CRUD</a:t>
            </a:r>
            <a:endParaRPr lang="es-ES_tradnl" sz="3600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" y="3635000"/>
            <a:ext cx="4127500" cy="14986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843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DOCUMENTATION</a:t>
            </a:r>
            <a:endParaRPr lang="es-ES_tradnl" sz="36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3790" y="2606206"/>
            <a:ext cx="603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NEST.JS OFFICIAL DOCS</a:t>
            </a:r>
          </a:p>
          <a:p>
            <a:r>
              <a:rPr lang="es-ES_tradnl" sz="3600" dirty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hlinkClick r:id="rId6"/>
              </a:rPr>
              <a:t>https://</a:t>
            </a:r>
            <a:r>
              <a:rPr lang="es-ES_tradnl" sz="3600" dirty="0" smtClean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hlinkClick r:id="rId6"/>
              </a:rPr>
              <a:t>docs.nestjs.com</a:t>
            </a:r>
            <a:endParaRPr lang="es-ES_tradnl" sz="3600" dirty="0" smtClean="0">
              <a:solidFill>
                <a:srgbClr val="C00000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QUESTIONS?</a:t>
            </a:r>
            <a:endParaRPr lang="es-ES_tradnl" sz="36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314746" y="3578881"/>
            <a:ext cx="603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ERROR</a:t>
            </a:r>
          </a:p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THANKS NEST</a:t>
            </a:r>
            <a:endParaRPr lang="es-ES_tradnl" sz="36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90" y="2004615"/>
            <a:ext cx="3910434" cy="4340582"/>
          </a:xfrm>
          <a:prstGeom prst="rect">
            <a:avLst/>
          </a:prstGeom>
        </p:spPr>
      </p:pic>
      <p:sp>
        <p:nvSpPr>
          <p:cNvPr id="6" name="Corazón 5"/>
          <p:cNvSpPr/>
          <p:nvPr/>
        </p:nvSpPr>
        <p:spPr>
          <a:xfrm>
            <a:off x="8546612" y="3501772"/>
            <a:ext cx="1455895" cy="1346267"/>
          </a:xfrm>
          <a:prstGeom prst="heart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852" y="3791292"/>
            <a:ext cx="987918" cy="9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354</Words>
  <Application>Microsoft Macintosh PowerPoint</Application>
  <PresentationFormat>Panorámica</PresentationFormat>
  <Paragraphs>70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Open Sans</vt:lpstr>
      <vt:lpstr>Open Sans Light</vt:lpstr>
      <vt:lpstr>Wingdings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Sánchez Mir</dc:creator>
  <cp:lastModifiedBy>Xavier Sánchez Mir</cp:lastModifiedBy>
  <cp:revision>18</cp:revision>
  <dcterms:created xsi:type="dcterms:W3CDTF">2017-11-12T20:09:32Z</dcterms:created>
  <dcterms:modified xsi:type="dcterms:W3CDTF">2017-11-13T13:23:22Z</dcterms:modified>
</cp:coreProperties>
</file>