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6AEF8-F96A-AC4E-8B83-C6268957F2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E14153-16E3-0A45-8A77-FC335EE92C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89CC6E-67DE-F84B-BE79-F77388B64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9EED5-4F3D-0A42-BD52-ADB539760F5A}" type="datetimeFigureOut">
              <a:rPr lang="en-US" smtClean="0"/>
              <a:t>4/26/19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A241D1-8B7E-9647-8FE9-EACB80B11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B1E262-59B7-FB4A-B3EA-D35CEFD9E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807CC-36F0-C044-9EAF-017C09F34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093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9D61E-8C41-F74B-BD53-95745867E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1EC1E2-75A4-B34C-98D5-6B9B28A302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76EAE7-EA61-034E-84B2-0B165D429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9EED5-4F3D-0A42-BD52-ADB539760F5A}" type="datetimeFigureOut">
              <a:rPr lang="en-US" smtClean="0"/>
              <a:t>4/26/19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34399-22B1-B24E-9243-86522C58F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A2B3D2-D807-954F-A43A-B003AAA5D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807CC-36F0-C044-9EAF-017C09F34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004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252212-74A6-6546-9196-63AD485CC5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93DFC1-EEB3-AD48-BD60-F90B929C06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98CDE1-8F89-6844-889A-5BAA580D8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9EED5-4F3D-0A42-BD52-ADB539760F5A}" type="datetimeFigureOut">
              <a:rPr lang="en-US" smtClean="0"/>
              <a:t>4/26/19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96DB34-F0EC-C74F-BB5A-9471BF0A4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E55B22-3488-5C4E-A689-21C2B694C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807CC-36F0-C044-9EAF-017C09F34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874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93588-313D-EE40-A94D-230EA67F2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83E98-9B60-8A46-BB32-B973B1E673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F081D9-375A-AB49-970F-AC0B124A0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9EED5-4F3D-0A42-BD52-ADB539760F5A}" type="datetimeFigureOut">
              <a:rPr lang="en-US" smtClean="0"/>
              <a:t>4/26/19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E4395A-EC4D-B441-93E1-04AE10D70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B30870-333B-CF4E-9FA7-21F6BE287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807CC-36F0-C044-9EAF-017C09F34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841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4C061-FE6C-6048-B8D5-22C5C8F0E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01BC69-6794-DF4E-BC28-EDE6B988F7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A31D32-2F32-0845-A02D-ACA6E2255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9EED5-4F3D-0A42-BD52-ADB539760F5A}" type="datetimeFigureOut">
              <a:rPr lang="en-US" smtClean="0"/>
              <a:t>4/26/19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66368C-043A-064B-A4C3-836FA316A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62A072-4067-7347-82F7-C1582C259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807CC-36F0-C044-9EAF-017C09F34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769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BEF54-A4D1-E948-8F6E-A91BFBCCD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6ADF0-5315-6447-9658-7205BBAF26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32A0F1-A447-3842-BE5B-6D832A220C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5D0682-F1CB-4144-8956-BBFEC2245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9EED5-4F3D-0A42-BD52-ADB539760F5A}" type="datetimeFigureOut">
              <a:rPr lang="en-US" smtClean="0"/>
              <a:t>4/26/19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FB0C73-997C-F64E-B852-3328F86DC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792778-872A-1745-9FBF-ADC044977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807CC-36F0-C044-9EAF-017C09F34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106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81591-16B0-414C-BA62-04BE69E74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BBFE3D-77C8-964F-A6A3-D5D4233B1D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017030-1B2A-7840-AD75-CFC4F67540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50B06C-7A69-EA40-843D-64E9768C99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ED0CD9-B125-C94E-A53C-CBA6AFCBF2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2A4695-126C-0E44-AA1F-1CF61FC26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9EED5-4F3D-0A42-BD52-ADB539760F5A}" type="datetimeFigureOut">
              <a:rPr lang="en-US" smtClean="0"/>
              <a:t>4/26/19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FBDF31-3647-C543-B23D-D7D3A4DD9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FCACEB-ECF2-3A4D-9977-42C3E15AA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807CC-36F0-C044-9EAF-017C09F34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481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3E1E6-922B-094B-83D9-7120F0A26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E20063-FFBC-F14F-83BE-432DCA8CC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9EED5-4F3D-0A42-BD52-ADB539760F5A}" type="datetimeFigureOut">
              <a:rPr lang="en-US" smtClean="0"/>
              <a:t>4/26/19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3F2E14-20FE-904C-A3EA-291766899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AD2FA0-27BA-9848-A398-375639F8A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807CC-36F0-C044-9EAF-017C09F34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38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65A625-7534-6E47-BD97-08EFCC283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9EED5-4F3D-0A42-BD52-ADB539760F5A}" type="datetimeFigureOut">
              <a:rPr lang="en-US" smtClean="0"/>
              <a:t>4/26/19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AF663D-93EA-5641-8008-E130336B3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AA9442-4175-C64D-8C01-FAC597B48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807CC-36F0-C044-9EAF-017C09F34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914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49FE0-70E2-B543-A210-C9F5D893E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E5804-1553-F04E-B6DD-A6C3533DCD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B639CB-D6B8-DE4F-A161-F325C0831A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099E79-E06B-E342-8916-4E89B5EA0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9EED5-4F3D-0A42-BD52-ADB539760F5A}" type="datetimeFigureOut">
              <a:rPr lang="en-US" smtClean="0"/>
              <a:t>4/26/19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9D423D-7237-6E43-A076-B7D932BC2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A96C3A-B940-9246-A1D1-A5A566F8B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807CC-36F0-C044-9EAF-017C09F34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506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659B3-2211-CA40-A250-2E96AF942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7DEB20-6B82-494C-8DD3-6883CEAB72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B4BA9F-F40B-4F4F-B1CC-FACD9CD4EE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AC07C4-46D8-CD48-B55B-C20C69192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9EED5-4F3D-0A42-BD52-ADB539760F5A}" type="datetimeFigureOut">
              <a:rPr lang="en-US" smtClean="0"/>
              <a:t>4/26/19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AA384F-B30F-294E-8881-986E47873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F5E30E-D649-2B45-B802-59D907C97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807CC-36F0-C044-9EAF-017C09F34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568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677DAA-4AF5-3D48-BE45-BB303048D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D8F7CA-582D-9447-99F4-532F8B5778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F032B0-F157-314F-916E-072050337A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19EED5-4F3D-0A42-BD52-ADB539760F5A}" type="datetimeFigureOut">
              <a:rPr lang="en-US" smtClean="0"/>
              <a:t>4/26/19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0D0D3C-3635-6C45-A7A1-DB89CCACB0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9C5500-A28D-F741-BA7D-626F70971E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E807CC-36F0-C044-9EAF-017C09F34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969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97FB0-9765-6242-B4CA-A3C83A8063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/>
              <a:t>Hệ</a:t>
            </a:r>
            <a:r>
              <a:rPr lang="en-US" b="1" dirty="0"/>
              <a:t> </a:t>
            </a:r>
            <a:r>
              <a:rPr lang="en-US" b="1" dirty="0" err="1"/>
              <a:t>thống</a:t>
            </a:r>
            <a:r>
              <a:rPr lang="en-US" b="1" dirty="0"/>
              <a:t> website </a:t>
            </a:r>
            <a:r>
              <a:rPr lang="en-US" b="1" dirty="0" err="1"/>
              <a:t>tự</a:t>
            </a:r>
            <a:r>
              <a:rPr lang="en-US" b="1" dirty="0"/>
              <a:t> </a:t>
            </a:r>
            <a:r>
              <a:rPr lang="en-US" b="1" dirty="0" err="1"/>
              <a:t>học</a:t>
            </a:r>
            <a:r>
              <a:rPr lang="en-US" b="1" dirty="0"/>
              <a:t> </a:t>
            </a:r>
            <a:r>
              <a:rPr lang="en-US" b="1" dirty="0" err="1"/>
              <a:t>Tiếng</a:t>
            </a:r>
            <a:r>
              <a:rPr lang="en-US" b="1" dirty="0"/>
              <a:t> Anh </a:t>
            </a:r>
            <a:r>
              <a:rPr lang="en-US" b="1" dirty="0" err="1"/>
              <a:t>trực</a:t>
            </a:r>
            <a:r>
              <a:rPr lang="en-US" b="1" dirty="0"/>
              <a:t> </a:t>
            </a:r>
            <a:r>
              <a:rPr lang="en-US" b="1" dirty="0" err="1"/>
              <a:t>tuyến</a:t>
            </a:r>
            <a:r>
              <a:rPr lang="en-US" b="1" dirty="0"/>
              <a:t> Self Learning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B7BC7F3-24E2-5149-B501-9F85AE98F4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7182945"/>
              </p:ext>
            </p:extLst>
          </p:nvPr>
        </p:nvGraphicFramePr>
        <p:xfrm>
          <a:off x="2032000" y="4007397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58019476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7867631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Họ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tên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Nguyễn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Đức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Mạnh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215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Giảng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viên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Đỗ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Xuân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Hoàng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67006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3755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8477E-AA6F-374A-BD5A-A8486C845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lục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FCBBA-25A8-C847-B237-3D9102EFE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tài</a:t>
            </a:r>
            <a:endParaRPr lang="en-US" dirty="0"/>
          </a:p>
          <a:p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endParaRPr lang="en-US" dirty="0"/>
          </a:p>
          <a:p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224141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0CF8A-95D7-0C4C-B11E-590D44A4D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tài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A51022-47B4-5346-AEBA-FF60516E5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Website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tiếng</a:t>
            </a:r>
            <a:r>
              <a:rPr lang="en-US" dirty="0"/>
              <a:t> Anh </a:t>
            </a:r>
            <a:r>
              <a:rPr lang="en-US" dirty="0" err="1"/>
              <a:t>miễn</a:t>
            </a:r>
            <a:r>
              <a:rPr lang="en-US" dirty="0"/>
              <a:t> </a:t>
            </a:r>
            <a:r>
              <a:rPr lang="en-US" dirty="0" err="1"/>
              <a:t>phí</a:t>
            </a:r>
            <a:endParaRPr lang="en-US" dirty="0"/>
          </a:p>
          <a:p>
            <a:r>
              <a:rPr lang="en-US" dirty="0"/>
              <a:t>Chia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khóa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phù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mọi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độ</a:t>
            </a:r>
            <a:endParaRPr lang="en-US" dirty="0"/>
          </a:p>
          <a:p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rèn</a:t>
            </a:r>
            <a:r>
              <a:rPr lang="en-US" dirty="0"/>
              <a:t> </a:t>
            </a:r>
            <a:r>
              <a:rPr lang="en-US" dirty="0" err="1"/>
              <a:t>luyện</a:t>
            </a:r>
            <a:endParaRPr lang="en-US" dirty="0"/>
          </a:p>
          <a:p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điển</a:t>
            </a:r>
            <a:r>
              <a:rPr lang="en-US" dirty="0"/>
              <a:t> </a:t>
            </a:r>
            <a:r>
              <a:rPr lang="en-US" dirty="0" err="1"/>
              <a:t>riêng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cứu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179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69E6E-CBC9-DB49-803A-023155721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E3C0C76-B28E-BE47-83B6-B3C9FBB03E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85711" y="2488353"/>
            <a:ext cx="2244422" cy="224442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2BD4C82-6AA5-BD4C-9A8E-012C6367C3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1936" y="2533801"/>
            <a:ext cx="2244422" cy="224442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3D30B30-F56A-AE41-8037-4FE95E6D7C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616735"/>
            <a:ext cx="2078555" cy="207855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A29A306-7A7B-EB4B-BD88-48018F0EA1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15860" y="2616735"/>
            <a:ext cx="2078555" cy="2078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463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CBD666C-0468-224C-846E-D81209AF67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4857" y="0"/>
            <a:ext cx="97022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127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F120D-5F9C-424E-9DEF-BCCC3191E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6071" y="2766218"/>
            <a:ext cx="5459858" cy="1325563"/>
          </a:xfrm>
        </p:spPr>
        <p:txBody>
          <a:bodyPr/>
          <a:lstStyle/>
          <a:p>
            <a:pPr algn="ctr"/>
            <a:r>
              <a:rPr lang="en-US" b="1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8204535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77</Words>
  <Application>Microsoft Macintosh PowerPoint</Application>
  <PresentationFormat>Widescreen</PresentationFormat>
  <Paragraphs>17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Hệ thống website tự học Tiếng Anh trực tuyến Self Learning</vt:lpstr>
      <vt:lpstr>Mục lục</vt:lpstr>
      <vt:lpstr>Giới thiệu đề tài</vt:lpstr>
      <vt:lpstr>Công nghệ đã sử dụng</vt:lpstr>
      <vt:lpstr>PowerPoint Presentation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Hệ thống website tự học Tiếng Anh trực tuyến Self Learning</dc:title>
  <dc:creator>Microsoft Office User</dc:creator>
  <cp:lastModifiedBy>Microsoft Office User</cp:lastModifiedBy>
  <cp:revision>2</cp:revision>
  <dcterms:created xsi:type="dcterms:W3CDTF">2019-04-26T06:15:24Z</dcterms:created>
  <dcterms:modified xsi:type="dcterms:W3CDTF">2019-04-26T06:32:59Z</dcterms:modified>
</cp:coreProperties>
</file>