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Bấm để sửa kiểu tiêu đề Bản cái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Bấm để chỉnh sửa kiểu văn bản của Bản cái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Mức hai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Mức ba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Mức bốn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Mức năm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Bấm để sửa kiểu tiêu đề Bản cái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11480" y="3573720"/>
            <a:ext cx="783360" cy="169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85" name="Formula 2"/>
              <p:cNvSpPr txBox="1"/>
              <p:nvPr/>
            </p:nvSpPr>
            <p:spPr>
              <a:xfrm>
                <a:off x="2309760" y="3687840"/>
                <a:ext cx="586800" cy="637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Upp>
                      <m:e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  <m:lim>
                        <m:r>
                          <m:t xml:space="preserve">→</m:t>
                        </m:r>
                      </m:lim>
                    </m:limUpp>
                  </m:oMath>
                </a14:m>
              </a:p>
            </p:txBody>
          </p:sp>
        </mc:Choice>
        <mc:Fallback/>
      </mc:AlternateContent>
      <p:sp>
        <p:nvSpPr>
          <p:cNvPr id="86" name="CustomShape 3"/>
          <p:cNvSpPr/>
          <p:nvPr/>
        </p:nvSpPr>
        <p:spPr>
          <a:xfrm>
            <a:off x="2309760" y="3687840"/>
            <a:ext cx="586800" cy="637200"/>
          </a:xfrm>
          <a:prstGeom prst="ellipse">
            <a:avLst/>
          </a:prstGeom>
          <a:blipFill rotWithShape="0">
            <a:blip r:embed="rId1"/>
            <a:stretch>
              <a:fillRect l="-9142" t="-11194" r="-8115" b="-1401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7" name="Formula 4"/>
              <p:cNvSpPr txBox="1"/>
              <p:nvPr/>
            </p:nvSpPr>
            <p:spPr>
              <a:xfrm>
                <a:off x="2309760" y="4439520"/>
                <a:ext cx="586800" cy="637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Upp>
                      <m:e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  <m:lim>
                        <m:r>
                          <m:t xml:space="preserve">←</m:t>
                        </m:r>
                      </m:lim>
                    </m:limUpp>
                  </m:oMath>
                </a14:m>
              </a:p>
            </p:txBody>
          </p:sp>
        </mc:Choice>
        <mc:Fallback/>
      </mc:AlternateContent>
      <p:sp>
        <p:nvSpPr>
          <p:cNvPr id="88" name="CustomShape 5"/>
          <p:cNvSpPr/>
          <p:nvPr/>
        </p:nvSpPr>
        <p:spPr>
          <a:xfrm>
            <a:off x="2309760" y="4439520"/>
            <a:ext cx="586800" cy="637200"/>
          </a:xfrm>
          <a:prstGeom prst="ellipse">
            <a:avLst/>
          </a:prstGeom>
          <a:blipFill rotWithShape="0">
            <a:blip r:embed="rId2"/>
            <a:stretch>
              <a:fillRect l="-9142" t="-11194" r="-8115" b="-1401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3773160" y="3573720"/>
            <a:ext cx="783360" cy="169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3871440" y="3687840"/>
            <a:ext cx="586800" cy="6372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25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3871440" y="3687840"/>
            <a:ext cx="586800" cy="637200"/>
          </a:xfrm>
          <a:prstGeom prst="ellipse">
            <a:avLst/>
          </a:prstGeom>
          <a:blipFill rotWithShape="0">
            <a:blip r:embed="rId3"/>
            <a:stretch>
              <a:fillRect l="-9136" t="-11194" r="-10196" b="-1401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2" name="Formula 9"/>
              <p:cNvSpPr txBox="1"/>
              <p:nvPr/>
            </p:nvSpPr>
            <p:spPr>
              <a:xfrm>
                <a:off x="3871440" y="4439520"/>
                <a:ext cx="586800" cy="637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Upp>
                      <m:e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lim>
                        <m:r>
                          <m:t xml:space="preserve">←</m:t>
                        </m:r>
                      </m:lim>
                    </m:limUpp>
                  </m:oMath>
                </a14:m>
              </a:p>
            </p:txBody>
          </p:sp>
        </mc:Choice>
        <mc:Fallback/>
      </mc:AlternateContent>
      <p:sp>
        <p:nvSpPr>
          <p:cNvPr id="93" name="CustomShape 10"/>
          <p:cNvSpPr/>
          <p:nvPr/>
        </p:nvSpPr>
        <p:spPr>
          <a:xfrm>
            <a:off x="3871440" y="4439520"/>
            <a:ext cx="586800" cy="637200"/>
          </a:xfrm>
          <a:prstGeom prst="ellipse">
            <a:avLst/>
          </a:prstGeom>
          <a:blipFill rotWithShape="0">
            <a:blip r:embed="rId4"/>
            <a:stretch>
              <a:fillRect l="-8115" t="-11194" r="-9142" b="-1401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5334840" y="3573720"/>
            <a:ext cx="783360" cy="169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95" name="Formula 12"/>
              <p:cNvSpPr txBox="1"/>
              <p:nvPr/>
            </p:nvSpPr>
            <p:spPr>
              <a:xfrm>
                <a:off x="5448600" y="3687840"/>
                <a:ext cx="586800" cy="637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Upp>
                      <m:e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3</m:t>
                            </m:r>
                          </m:sub>
                        </m:sSub>
                      </m:e>
                      <m:lim>
                        <m:r>
                          <m:t xml:space="preserve">→</m:t>
                        </m:r>
                      </m:lim>
                    </m:limUpp>
                  </m:oMath>
                </a14:m>
              </a:p>
            </p:txBody>
          </p:sp>
        </mc:Choice>
        <mc:Fallback/>
      </mc:AlternateContent>
      <p:sp>
        <p:nvSpPr>
          <p:cNvPr id="96" name="CustomShape 13"/>
          <p:cNvSpPr/>
          <p:nvPr/>
        </p:nvSpPr>
        <p:spPr>
          <a:xfrm>
            <a:off x="5448600" y="3687840"/>
            <a:ext cx="586800" cy="637200"/>
          </a:xfrm>
          <a:prstGeom prst="ellipse">
            <a:avLst/>
          </a:prstGeom>
          <a:blipFill rotWithShape="0">
            <a:blip r:embed="rId5"/>
            <a:stretch>
              <a:fillRect l="-9142" t="-12119" r="-8115" b="-1304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7" name="Formula 14"/>
              <p:cNvSpPr txBox="1"/>
              <p:nvPr/>
            </p:nvSpPr>
            <p:spPr>
              <a:xfrm>
                <a:off x="5448600" y="4439520"/>
                <a:ext cx="586800" cy="637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Upp>
                      <m:e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3</m:t>
                            </m:r>
                          </m:sub>
                        </m:sSub>
                      </m:e>
                      <m:lim>
                        <m:r>
                          <m:t xml:space="preserve">←</m:t>
                        </m:r>
                      </m:lim>
                    </m:limUpp>
                  </m:oMath>
                </a14:m>
              </a:p>
            </p:txBody>
          </p:sp>
        </mc:Choice>
        <mc:Fallback/>
      </mc:AlternateContent>
      <p:sp>
        <p:nvSpPr>
          <p:cNvPr id="98" name="CustomShape 15"/>
          <p:cNvSpPr/>
          <p:nvPr/>
        </p:nvSpPr>
        <p:spPr>
          <a:xfrm>
            <a:off x="5448600" y="4439520"/>
            <a:ext cx="586800" cy="637200"/>
          </a:xfrm>
          <a:prstGeom prst="ellipse">
            <a:avLst/>
          </a:prstGeom>
          <a:blipFill rotWithShape="0">
            <a:blip r:embed="rId6"/>
            <a:stretch>
              <a:fillRect l="-9142" t="-11194" r="-8115" b="-1401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8639640" y="3573360"/>
            <a:ext cx="783360" cy="1697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7"/>
          <p:cNvSpPr/>
          <p:nvPr/>
        </p:nvSpPr>
        <p:spPr>
          <a:xfrm>
            <a:off x="8737920" y="3687840"/>
            <a:ext cx="586800" cy="6372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8737920" y="3687840"/>
            <a:ext cx="586800" cy="637200"/>
          </a:xfrm>
          <a:prstGeom prst="ellipse">
            <a:avLst/>
          </a:prstGeom>
          <a:blipFill rotWithShape="0">
            <a:blip r:embed="rId7"/>
            <a:stretch>
              <a:fillRect l="-8063" t="-38308" r="-8063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8737920" y="4439520"/>
            <a:ext cx="586800" cy="6372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20"/>
          <p:cNvSpPr/>
          <p:nvPr/>
        </p:nvSpPr>
        <p:spPr>
          <a:xfrm>
            <a:off x="8737920" y="4439520"/>
            <a:ext cx="586800" cy="637200"/>
          </a:xfrm>
          <a:prstGeom prst="ellipse">
            <a:avLst/>
          </a:prstGeom>
          <a:blipFill rotWithShape="0">
            <a:blip r:embed="rId8"/>
            <a:stretch>
              <a:fillRect l="-8063" t="-37364" r="-8063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21"/>
          <p:cNvSpPr/>
          <p:nvPr/>
        </p:nvSpPr>
        <p:spPr>
          <a:xfrm>
            <a:off x="2896200" y="3914280"/>
            <a:ext cx="974520" cy="202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4458240" y="3914280"/>
            <a:ext cx="974520" cy="202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6043680" y="3899520"/>
            <a:ext cx="974520" cy="202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7605000" y="3893040"/>
            <a:ext cx="1132560" cy="202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8" name="CustomShape 25"/>
          <p:cNvSpPr/>
          <p:nvPr/>
        </p:nvSpPr>
        <p:spPr>
          <a:xfrm rot="10800000">
            <a:off x="3863880" y="4855320"/>
            <a:ext cx="974520" cy="202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9" name="CustomShape 26"/>
          <p:cNvSpPr/>
          <p:nvPr/>
        </p:nvSpPr>
        <p:spPr>
          <a:xfrm rot="10800000">
            <a:off x="5448600" y="4855320"/>
            <a:ext cx="974520" cy="202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0" name="CustomShape 27"/>
          <p:cNvSpPr/>
          <p:nvPr/>
        </p:nvSpPr>
        <p:spPr>
          <a:xfrm rot="10800000">
            <a:off x="7003080" y="4876560"/>
            <a:ext cx="974520" cy="202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1" name="CustomShape 28"/>
          <p:cNvSpPr/>
          <p:nvPr/>
        </p:nvSpPr>
        <p:spPr>
          <a:xfrm rot="10800000">
            <a:off x="8737920" y="4876560"/>
            <a:ext cx="1155240" cy="202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2" name="CustomShape 29"/>
          <p:cNvSpPr/>
          <p:nvPr/>
        </p:nvSpPr>
        <p:spPr>
          <a:xfrm>
            <a:off x="2316960" y="5865120"/>
            <a:ext cx="47880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X1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13" name="CustomShape 30"/>
          <p:cNvSpPr/>
          <p:nvPr/>
        </p:nvSpPr>
        <p:spPr>
          <a:xfrm>
            <a:off x="3888360" y="5865120"/>
            <a:ext cx="47880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X2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14" name="CustomShape 31"/>
          <p:cNvSpPr/>
          <p:nvPr/>
        </p:nvSpPr>
        <p:spPr>
          <a:xfrm>
            <a:off x="5455800" y="5865120"/>
            <a:ext cx="47880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X3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15" name="CustomShape 32"/>
          <p:cNvSpPr/>
          <p:nvPr/>
        </p:nvSpPr>
        <p:spPr>
          <a:xfrm>
            <a:off x="8833680" y="5797800"/>
            <a:ext cx="47880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XT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16" name="CustomShape 33"/>
          <p:cNvSpPr/>
          <p:nvPr/>
        </p:nvSpPr>
        <p:spPr>
          <a:xfrm rot="5400000">
            <a:off x="9711720" y="3999240"/>
            <a:ext cx="142776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ENCODER</a:t>
            </a:r>
            <a:endParaRPr b="0" lang="en-US" sz="22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50" spc="-1" strike="noStrike">
              <a:latin typeface="Arial"/>
            </a:endParaRPr>
          </a:p>
        </p:txBody>
      </p:sp>
      <p:sp>
        <p:nvSpPr>
          <p:cNvPr id="117" name="CustomShape 34"/>
          <p:cNvSpPr/>
          <p:nvPr/>
        </p:nvSpPr>
        <p:spPr>
          <a:xfrm>
            <a:off x="7003080" y="3756600"/>
            <a:ext cx="578880" cy="7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……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18" name="CustomShape 35"/>
          <p:cNvSpPr/>
          <p:nvPr/>
        </p:nvSpPr>
        <p:spPr>
          <a:xfrm>
            <a:off x="7026120" y="4590360"/>
            <a:ext cx="578880" cy="7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……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19" name="CustomShape 36"/>
          <p:cNvSpPr/>
          <p:nvPr/>
        </p:nvSpPr>
        <p:spPr>
          <a:xfrm>
            <a:off x="7697880" y="825480"/>
            <a:ext cx="311040" cy="312120"/>
          </a:xfrm>
          <a:prstGeom prst="mathPlus">
            <a:avLst>
              <a:gd name="adj1" fmla="val 2352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7"/>
          <p:cNvSpPr/>
          <p:nvPr/>
        </p:nvSpPr>
        <p:spPr>
          <a:xfrm flipV="1">
            <a:off x="2928600" y="2310480"/>
            <a:ext cx="434520" cy="106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8"/>
          <p:cNvSpPr/>
          <p:nvPr/>
        </p:nvSpPr>
        <p:spPr>
          <a:xfrm flipV="1">
            <a:off x="4238640" y="2489760"/>
            <a:ext cx="178920" cy="63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9"/>
          <p:cNvSpPr/>
          <p:nvPr/>
        </p:nvSpPr>
        <p:spPr>
          <a:xfrm flipH="1" flipV="1">
            <a:off x="7774200" y="2671560"/>
            <a:ext cx="1257120" cy="90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0"/>
          <p:cNvSpPr/>
          <p:nvPr/>
        </p:nvSpPr>
        <p:spPr>
          <a:xfrm>
            <a:off x="3123000" y="1817280"/>
            <a:ext cx="81108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1"/>
          <p:cNvSpPr/>
          <p:nvPr/>
        </p:nvSpPr>
        <p:spPr>
          <a:xfrm>
            <a:off x="3123000" y="1817280"/>
            <a:ext cx="811080" cy="8107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5" name="Formula 42"/>
              <p:cNvSpPr txBox="1"/>
              <p:nvPr/>
            </p:nvSpPr>
            <p:spPr>
              <a:xfrm>
                <a:off x="4162320" y="2033640"/>
                <a:ext cx="666000" cy="469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𝛼</m:t>
                        </m:r>
                      </m:e>
                      <m:sub>
                        <m:r>
                          <m:t xml:space="preserve">j</m:t>
                        </m:r>
                        <m:r>
                          <m:t xml:space="preserve">,</m:t>
                        </m:r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26" name="CustomShape 43"/>
          <p:cNvSpPr/>
          <p:nvPr/>
        </p:nvSpPr>
        <p:spPr>
          <a:xfrm>
            <a:off x="4162320" y="2033640"/>
            <a:ext cx="666000" cy="469440"/>
          </a:xfrm>
          <a:prstGeom prst="rect">
            <a:avLst/>
          </a:prstGeom>
          <a:blipFill rotWithShape="0">
            <a:blip r:embed="rId10"/>
            <a:stretch>
              <a:fillRect l="0" t="0" r="0" b="-907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7" name="Formula 44"/>
              <p:cNvSpPr txBox="1"/>
              <p:nvPr/>
            </p:nvSpPr>
            <p:spPr>
              <a:xfrm>
                <a:off x="5317200" y="2016720"/>
                <a:ext cx="595800" cy="469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𝛼</m:t>
                        </m:r>
                      </m:e>
                      <m:sub>
                        <m:r>
                          <m:t xml:space="preserve">j</m:t>
                        </m:r>
                        <m:r>
                          <m:t xml:space="preserve">,</m:t>
                        </m:r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28" name="CustomShape 45"/>
          <p:cNvSpPr/>
          <p:nvPr/>
        </p:nvSpPr>
        <p:spPr>
          <a:xfrm>
            <a:off x="5317200" y="2016720"/>
            <a:ext cx="595800" cy="469440"/>
          </a:xfrm>
          <a:prstGeom prst="rect">
            <a:avLst/>
          </a:prstGeom>
          <a:blipFill rotWithShape="0">
            <a:blip r:embed="rId11"/>
            <a:stretch>
              <a:fillRect l="0" t="0" r="0" b="-907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46"/>
          <p:cNvSpPr/>
          <p:nvPr/>
        </p:nvSpPr>
        <p:spPr>
          <a:xfrm>
            <a:off x="192240" y="3794400"/>
            <a:ext cx="17964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FORWARD ENCODER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CustomShape 47"/>
          <p:cNvSpPr/>
          <p:nvPr/>
        </p:nvSpPr>
        <p:spPr>
          <a:xfrm>
            <a:off x="192240" y="4569480"/>
            <a:ext cx="18514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BACKWARD ENCODER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48"/>
          <p:cNvSpPr/>
          <p:nvPr/>
        </p:nvSpPr>
        <p:spPr>
          <a:xfrm>
            <a:off x="2424240" y="3284280"/>
            <a:ext cx="58140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h1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32" name="CustomShape 49"/>
          <p:cNvSpPr/>
          <p:nvPr/>
        </p:nvSpPr>
        <p:spPr>
          <a:xfrm>
            <a:off x="3958560" y="3269520"/>
            <a:ext cx="58140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h2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33" name="CustomShape 50"/>
          <p:cNvSpPr/>
          <p:nvPr/>
        </p:nvSpPr>
        <p:spPr>
          <a:xfrm>
            <a:off x="5526720" y="3284280"/>
            <a:ext cx="58140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h3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34" name="CustomShape 51"/>
          <p:cNvSpPr/>
          <p:nvPr/>
        </p:nvSpPr>
        <p:spPr>
          <a:xfrm>
            <a:off x="8791920" y="3269520"/>
            <a:ext cx="58140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hT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35" name="CustomShape 52"/>
          <p:cNvSpPr/>
          <p:nvPr/>
        </p:nvSpPr>
        <p:spPr>
          <a:xfrm rot="5400000">
            <a:off x="9583920" y="2097720"/>
            <a:ext cx="154584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ATTENTION</a:t>
            </a:r>
            <a:endParaRPr b="0" lang="en-US" sz="22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50" spc="-1" strike="noStrike">
              <a:latin typeface="Arial"/>
            </a:endParaRPr>
          </a:p>
        </p:txBody>
      </p:sp>
      <p:sp>
        <p:nvSpPr>
          <p:cNvPr id="136" name="CustomShape 53"/>
          <p:cNvSpPr/>
          <p:nvPr/>
        </p:nvSpPr>
        <p:spPr>
          <a:xfrm>
            <a:off x="9982080" y="1882800"/>
            <a:ext cx="136800" cy="168408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4"/>
          <p:cNvSpPr/>
          <p:nvPr/>
        </p:nvSpPr>
        <p:spPr>
          <a:xfrm>
            <a:off x="9989280" y="3638880"/>
            <a:ext cx="136800" cy="168408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38" name="Formula 55"/>
              <p:cNvSpPr txBox="1"/>
              <p:nvPr/>
            </p:nvSpPr>
            <p:spPr>
              <a:xfrm>
                <a:off x="7581600" y="408240"/>
                <a:ext cx="499680" cy="416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𝑐</m:t>
                        </m:r>
                      </m:e>
                      <m:sub>
                        <m:r>
                          <m:t xml:space="preserve">𝑗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39" name="CustomShape 56"/>
          <p:cNvSpPr/>
          <p:nvPr/>
        </p:nvSpPr>
        <p:spPr>
          <a:xfrm>
            <a:off x="7581600" y="408240"/>
            <a:ext cx="499680" cy="416880"/>
          </a:xfrm>
          <a:prstGeom prst="rect">
            <a:avLst/>
          </a:prstGeom>
          <a:blipFill rotWithShape="0">
            <a:blip r:embed="rId12"/>
            <a:stretch>
              <a:fillRect l="0" t="0" r="0" b="-278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57"/>
          <p:cNvSpPr/>
          <p:nvPr/>
        </p:nvSpPr>
        <p:spPr>
          <a:xfrm>
            <a:off x="2234520" y="-2152800"/>
            <a:ext cx="47880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Y1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41" name="CustomShape 58"/>
          <p:cNvSpPr/>
          <p:nvPr/>
        </p:nvSpPr>
        <p:spPr>
          <a:xfrm>
            <a:off x="3871800" y="-2169720"/>
            <a:ext cx="47880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Y2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42" name="CustomShape 59"/>
          <p:cNvSpPr/>
          <p:nvPr/>
        </p:nvSpPr>
        <p:spPr>
          <a:xfrm>
            <a:off x="5419800" y="-2166120"/>
            <a:ext cx="47880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Y3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43" name="CustomShape 60"/>
          <p:cNvSpPr/>
          <p:nvPr/>
        </p:nvSpPr>
        <p:spPr>
          <a:xfrm>
            <a:off x="8720280" y="-2169720"/>
            <a:ext cx="47880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YT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44" name="CustomShape 61"/>
          <p:cNvSpPr/>
          <p:nvPr/>
        </p:nvSpPr>
        <p:spPr>
          <a:xfrm rot="5400000">
            <a:off x="9496080" y="-384480"/>
            <a:ext cx="169776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DENCODER</a:t>
            </a:r>
            <a:endParaRPr b="0" lang="en-US" sz="22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50" spc="-1" strike="noStrike">
              <a:latin typeface="Arial"/>
            </a:endParaRPr>
          </a:p>
        </p:txBody>
      </p:sp>
      <p:sp>
        <p:nvSpPr>
          <p:cNvPr id="145" name="CustomShape 62"/>
          <p:cNvSpPr/>
          <p:nvPr/>
        </p:nvSpPr>
        <p:spPr>
          <a:xfrm>
            <a:off x="10008000" y="-999360"/>
            <a:ext cx="136800" cy="168408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3"/>
          <p:cNvSpPr/>
          <p:nvPr/>
        </p:nvSpPr>
        <p:spPr>
          <a:xfrm>
            <a:off x="2166840" y="-509400"/>
            <a:ext cx="799200" cy="76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64"/>
          <p:cNvSpPr/>
          <p:nvPr/>
        </p:nvSpPr>
        <p:spPr>
          <a:xfrm>
            <a:off x="2166840" y="-509400"/>
            <a:ext cx="799200" cy="76500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65"/>
          <p:cNvSpPr/>
          <p:nvPr/>
        </p:nvSpPr>
        <p:spPr>
          <a:xfrm>
            <a:off x="3711600" y="-547560"/>
            <a:ext cx="799200" cy="765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66"/>
          <p:cNvSpPr/>
          <p:nvPr/>
        </p:nvSpPr>
        <p:spPr>
          <a:xfrm>
            <a:off x="3711600" y="-547560"/>
            <a:ext cx="799200" cy="7650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67"/>
          <p:cNvSpPr/>
          <p:nvPr/>
        </p:nvSpPr>
        <p:spPr>
          <a:xfrm>
            <a:off x="5286240" y="-540000"/>
            <a:ext cx="799200" cy="765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68"/>
          <p:cNvSpPr/>
          <p:nvPr/>
        </p:nvSpPr>
        <p:spPr>
          <a:xfrm>
            <a:off x="5286240" y="-540000"/>
            <a:ext cx="799200" cy="76500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69"/>
          <p:cNvSpPr/>
          <p:nvPr/>
        </p:nvSpPr>
        <p:spPr>
          <a:xfrm>
            <a:off x="8561160" y="-591840"/>
            <a:ext cx="799200" cy="765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70"/>
          <p:cNvSpPr/>
          <p:nvPr/>
        </p:nvSpPr>
        <p:spPr>
          <a:xfrm>
            <a:off x="8561160" y="-591840"/>
            <a:ext cx="799200" cy="76500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4" name="Formula 71"/>
              <p:cNvSpPr txBox="1"/>
              <p:nvPr/>
            </p:nvSpPr>
            <p:spPr>
              <a:xfrm>
                <a:off x="7216560" y="2260800"/>
                <a:ext cx="582120" cy="394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𝛼</m:t>
                        </m:r>
                      </m:e>
                      <m:sub>
                        <m:r>
                          <m:t xml:space="preserve">j</m:t>
                        </m:r>
                        <m:r>
                          <m:t xml:space="preserve">,</m:t>
                        </m:r>
                        <m:r>
                          <m:t xml:space="preserve">𝑇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55" name="CustomShape 72"/>
          <p:cNvSpPr/>
          <p:nvPr/>
        </p:nvSpPr>
        <p:spPr>
          <a:xfrm>
            <a:off x="7216560" y="2260800"/>
            <a:ext cx="582120" cy="394560"/>
          </a:xfrm>
          <a:prstGeom prst="rect">
            <a:avLst/>
          </a:prstGeom>
          <a:blipFill rotWithShape="0">
            <a:blip r:embed="rId17"/>
            <a:stretch>
              <a:fillRect l="0" t="0" r="0" b="-767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Line 73"/>
          <p:cNvSpPr/>
          <p:nvPr/>
        </p:nvSpPr>
        <p:spPr>
          <a:xfrm flipV="1">
            <a:off x="7395480" y="-94680"/>
            <a:ext cx="435600" cy="1440"/>
          </a:xfrm>
          <a:prstGeom prst="line">
            <a:avLst/>
          </a:prstGeom>
          <a:ln w="9360">
            <a:solidFill>
              <a:schemeClr val="accent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4"/>
          <p:cNvSpPr/>
          <p:nvPr/>
        </p:nvSpPr>
        <p:spPr>
          <a:xfrm>
            <a:off x="8009640" y="-347400"/>
            <a:ext cx="46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Line 75"/>
          <p:cNvSpPr/>
          <p:nvPr/>
        </p:nvSpPr>
        <p:spPr>
          <a:xfrm flipV="1">
            <a:off x="4709160" y="-90360"/>
            <a:ext cx="435600" cy="1080"/>
          </a:xfrm>
          <a:prstGeom prst="line">
            <a:avLst/>
          </a:prstGeom>
          <a:ln w="9360">
            <a:solidFill>
              <a:schemeClr val="accent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76"/>
          <p:cNvSpPr/>
          <p:nvPr/>
        </p:nvSpPr>
        <p:spPr>
          <a:xfrm>
            <a:off x="3025440" y="-52560"/>
            <a:ext cx="596880" cy="360"/>
          </a:xfrm>
          <a:prstGeom prst="line">
            <a:avLst/>
          </a:prstGeom>
          <a:ln w="9360">
            <a:solidFill>
              <a:schemeClr val="accent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77"/>
          <p:cNvSpPr/>
          <p:nvPr/>
        </p:nvSpPr>
        <p:spPr>
          <a:xfrm>
            <a:off x="10042200" y="5539680"/>
            <a:ext cx="68400" cy="104112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78"/>
          <p:cNvSpPr/>
          <p:nvPr/>
        </p:nvSpPr>
        <p:spPr>
          <a:xfrm rot="5400000">
            <a:off x="9585360" y="5383800"/>
            <a:ext cx="168408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EMBEDDING</a:t>
            </a:r>
            <a:endParaRPr b="0" lang="en-US" sz="22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50" spc="-1" strike="noStrike">
              <a:latin typeface="Arial"/>
            </a:endParaRPr>
          </a:p>
        </p:txBody>
      </p:sp>
      <p:sp>
        <p:nvSpPr>
          <p:cNvPr id="162" name="CustomShape 79"/>
          <p:cNvSpPr/>
          <p:nvPr/>
        </p:nvSpPr>
        <p:spPr>
          <a:xfrm rot="841800">
            <a:off x="6206760" y="-371160"/>
            <a:ext cx="877680" cy="2034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80"/>
          <p:cNvSpPr/>
          <p:nvPr/>
        </p:nvSpPr>
        <p:spPr>
          <a:xfrm rot="13691400">
            <a:off x="7336440" y="130320"/>
            <a:ext cx="506880" cy="1234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1"/>
          <p:cNvSpPr/>
          <p:nvPr/>
        </p:nvSpPr>
        <p:spPr>
          <a:xfrm flipV="1">
            <a:off x="5607000" y="2566440"/>
            <a:ext cx="792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82"/>
          <p:cNvSpPr/>
          <p:nvPr/>
        </p:nvSpPr>
        <p:spPr>
          <a:xfrm flipH="1">
            <a:off x="3710880" y="255960"/>
            <a:ext cx="1433160" cy="14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3"/>
          <p:cNvSpPr/>
          <p:nvPr/>
        </p:nvSpPr>
        <p:spPr>
          <a:xfrm flipH="1">
            <a:off x="4650120" y="408240"/>
            <a:ext cx="646560" cy="156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84"/>
          <p:cNvSpPr/>
          <p:nvPr/>
        </p:nvSpPr>
        <p:spPr>
          <a:xfrm flipH="1">
            <a:off x="5615280" y="339480"/>
            <a:ext cx="137520" cy="167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5"/>
          <p:cNvSpPr/>
          <p:nvPr/>
        </p:nvSpPr>
        <p:spPr>
          <a:xfrm>
            <a:off x="6195240" y="414720"/>
            <a:ext cx="1020960" cy="185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86"/>
          <p:cNvSpPr/>
          <p:nvPr/>
        </p:nvSpPr>
        <p:spPr>
          <a:xfrm flipV="1">
            <a:off x="3863880" y="981720"/>
            <a:ext cx="3874680" cy="94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7"/>
          <p:cNvSpPr/>
          <p:nvPr/>
        </p:nvSpPr>
        <p:spPr>
          <a:xfrm flipV="1">
            <a:off x="3006000" y="981000"/>
            <a:ext cx="4732920" cy="252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88"/>
          <p:cNvSpPr/>
          <p:nvPr/>
        </p:nvSpPr>
        <p:spPr>
          <a:xfrm flipV="1">
            <a:off x="4473720" y="1095840"/>
            <a:ext cx="3379680" cy="229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89"/>
          <p:cNvSpPr/>
          <p:nvPr/>
        </p:nvSpPr>
        <p:spPr>
          <a:xfrm flipV="1">
            <a:off x="4792320" y="1096560"/>
            <a:ext cx="3061080" cy="98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90"/>
          <p:cNvSpPr/>
          <p:nvPr/>
        </p:nvSpPr>
        <p:spPr>
          <a:xfrm flipV="1">
            <a:off x="5996880" y="1342440"/>
            <a:ext cx="1984320" cy="197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91"/>
          <p:cNvSpPr/>
          <p:nvPr/>
        </p:nvSpPr>
        <p:spPr>
          <a:xfrm flipV="1">
            <a:off x="5781960" y="1360080"/>
            <a:ext cx="2200320" cy="90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92"/>
          <p:cNvSpPr/>
          <p:nvPr/>
        </p:nvSpPr>
        <p:spPr>
          <a:xfrm flipH="1" flipV="1">
            <a:off x="8016120" y="1415520"/>
            <a:ext cx="1066320" cy="185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93"/>
          <p:cNvSpPr/>
          <p:nvPr/>
        </p:nvSpPr>
        <p:spPr>
          <a:xfrm flipV="1">
            <a:off x="7718400" y="1416240"/>
            <a:ext cx="345960" cy="85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94"/>
          <p:cNvSpPr/>
          <p:nvPr/>
        </p:nvSpPr>
        <p:spPr>
          <a:xfrm>
            <a:off x="10008000" y="-2345040"/>
            <a:ext cx="136800" cy="121464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95"/>
          <p:cNvSpPr/>
          <p:nvPr/>
        </p:nvSpPr>
        <p:spPr>
          <a:xfrm rot="5400000">
            <a:off x="9461160" y="-2161080"/>
            <a:ext cx="209124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alibri"/>
              </a:rPr>
              <a:t>EMBEDDING</a:t>
            </a:r>
            <a:endParaRPr b="0" lang="en-US" sz="22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50" spc="-1" strike="noStrike">
              <a:latin typeface="Arial"/>
            </a:endParaRPr>
          </a:p>
        </p:txBody>
      </p:sp>
      <p:sp>
        <p:nvSpPr>
          <p:cNvPr id="179" name="CustomShape 96"/>
          <p:cNvSpPr/>
          <p:nvPr/>
        </p:nvSpPr>
        <p:spPr>
          <a:xfrm>
            <a:off x="7077960" y="-416520"/>
            <a:ext cx="456840" cy="456840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97"/>
          <p:cNvSpPr/>
          <p:nvPr/>
        </p:nvSpPr>
        <p:spPr>
          <a:xfrm>
            <a:off x="7077960" y="-416520"/>
            <a:ext cx="456840" cy="456840"/>
          </a:xfrm>
          <a:prstGeom prst="flowChartConnector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Application>LibreOffice/6.0.7.3$Linux_X86_64 LibreOffice_project/00m0$Build-3</Application>
  <Words>130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2019-12-29T02:53:20Z</dcterms:created>
  <dc:creator>Do Truong Manh 20152388</dc:creator>
  <dc:description/>
  <dc:language>en-US</dc:language>
  <cp:lastModifiedBy/>
  <dcterms:modified xsi:type="dcterms:W3CDTF">2020-01-06T09:41:49Z</dcterms:modified>
  <cp:revision>18</cp:revision>
  <dc:subject/>
  <dc:title>Bản trình bày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Màn hình rộng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