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Truong Manh 20152388" initials="DTM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7E95-87F8-4192-8D60-BFE5DB5D9766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2E6C-4B1D-4730-B41B-E16805A661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2211356" y="3573625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ình Bầu dục 4">
                <a:extLst>
                  <a:ext uri="{FF2B5EF4-FFF2-40B4-BE49-F238E27FC236}">
                    <a14:artisticCrisscrossEtching id="{BBC8EF6B-D724-4CBC-B265-35BECEBA75E4}"/>
                  </a:ext>
                </a:extLst>
              </p:cNvPr>
              <p:cNvSpPr/>
              <p:nvPr/>
            </p:nvSpPr>
            <p:spPr>
              <a:xfrm>
                <a:off x="2309627" y="3687775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 dirty="0"/>
              </a:p>
            </p:txBody>
          </p:sp>
        </mc:Choice>
        <mc:Fallback>
          <p:sp>
            <p:nvSpPr>
              <p:cNvPr id="5" name="Hình Bầu dục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27" y="3687775"/>
                <a:ext cx="587231" cy="637564"/>
              </a:xfrm>
              <a:prstGeom prst="ellipse">
                <a:avLst/>
              </a:prstGeom>
              <a:blipFill rotWithShape="1">
                <a:blip r:embed="rId1"/>
                <a:stretch>
                  <a:fillRect l="-9184" t="-11215" r="-816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ình Bầu dục 5">
                <a:extLst>
                  <a:ext uri="{FF2B5EF4-FFF2-40B4-BE49-F238E27FC236}">
                    <a14:artisticCrisscrossEtching id="{395842E3-F959-4696-842A-2C16E12D93C1}"/>
                  </a:ext>
                </a:extLst>
              </p:cNvPr>
              <p:cNvSpPr/>
              <p:nvPr/>
            </p:nvSpPr>
            <p:spPr>
              <a:xfrm>
                <a:off x="2309627" y="4439488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6" name="Hình Bầu dục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27" y="4439488"/>
                <a:ext cx="587231" cy="637564"/>
              </a:xfrm>
              <a:prstGeom prst="ellipse">
                <a:avLst/>
              </a:prstGeom>
              <a:blipFill rotWithShape="1">
                <a:blip r:embed="rId2"/>
                <a:stretch>
                  <a:fillRect l="-9184" t="-11215" r="-816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Hình chữ nhật 6"/>
          <p:cNvSpPr/>
          <p:nvPr/>
        </p:nvSpPr>
        <p:spPr>
          <a:xfrm>
            <a:off x="3773106" y="3573625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ình Bầu dục 7">
                <a:extLst>
                  <a:ext uri="{FF2B5EF4-FFF2-40B4-BE49-F238E27FC236}">
                    <a14:artisticCrisscrossEtching id="{7A72A545-0078-46DF-B990-952B11707B81}"/>
                  </a:ext>
                </a:extLst>
              </p:cNvPr>
              <p:cNvSpPr/>
              <p:nvPr/>
            </p:nvSpPr>
            <p:spPr>
              <a:xfrm>
                <a:off x="3871376" y="3687775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box>
                      <m:boxPr>
                        <m:ctrlPr>
                          <a:rPr lang="en-US" sz="2246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sz="2246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224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46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4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</m:box>
                  </m:oMath>
                </a14:m>
                <a:r>
                  <a:rPr lang="en-US" sz="2246"/>
                  <a:t> </a:t>
                </a:r>
              </a:p>
            </p:txBody>
          </p:sp>
        </mc:Choice>
        <mc:Fallback>
          <p:sp>
            <p:nvSpPr>
              <p:cNvPr id="8" name="Hình Bầu dục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76" y="3687775"/>
                <a:ext cx="587231" cy="637564"/>
              </a:xfrm>
              <a:prstGeom prst="ellipse">
                <a:avLst/>
              </a:prstGeom>
              <a:blipFill rotWithShape="1">
                <a:blip r:embed="rId3"/>
                <a:stretch>
                  <a:fillRect l="-9184" t="-11215" r="-10204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ình Bầu dục 8">
                <a:extLst>
                  <a:ext uri="{FF2B5EF4-FFF2-40B4-BE49-F238E27FC236}">
                    <a14:artisticCrisscrossEtching id="{F82D7ECC-8115-42A5-8061-3E07F5871294}"/>
                  </a:ext>
                </a:extLst>
              </p:cNvPr>
              <p:cNvSpPr/>
              <p:nvPr/>
            </p:nvSpPr>
            <p:spPr>
              <a:xfrm>
                <a:off x="3871376" y="4439488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9" name="Hình Bầu dục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76" y="4439488"/>
                <a:ext cx="587231" cy="637564"/>
              </a:xfrm>
              <a:prstGeom prst="ellipse">
                <a:avLst/>
              </a:prstGeom>
              <a:blipFill rotWithShape="1">
                <a:blip r:embed="rId4"/>
                <a:stretch>
                  <a:fillRect l="-8163" t="-11215" r="-9184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Hình chữ nhật 9"/>
          <p:cNvSpPr/>
          <p:nvPr/>
        </p:nvSpPr>
        <p:spPr>
          <a:xfrm>
            <a:off x="5334856" y="3573625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ình Bầu dục 10">
                <a:extLst>
                  <a:ext uri="{FF2B5EF4-FFF2-40B4-BE49-F238E27FC236}">
                    <a14:artisticCrisscrossEtching id="{450A54A1-DE7F-4073-A1EE-FE400D02D3F8}"/>
                  </a:ext>
                </a:extLst>
              </p:cNvPr>
              <p:cNvSpPr/>
              <p:nvPr/>
            </p:nvSpPr>
            <p:spPr>
              <a:xfrm>
                <a:off x="5448621" y="3687775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11" name="Hình Bầu dục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21" y="3687775"/>
                <a:ext cx="587231" cy="637564"/>
              </a:xfrm>
              <a:prstGeom prst="ellipse">
                <a:avLst/>
              </a:prstGeom>
              <a:blipFill rotWithShape="1">
                <a:blip r:embed="rId5"/>
                <a:stretch>
                  <a:fillRect l="-9184" t="-12150" r="-816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ình Bầu dục 11">
                <a:extLst>
                  <a:ext uri="{FF2B5EF4-FFF2-40B4-BE49-F238E27FC236}">
                    <a14:artisticCrisscrossEtching id="{C817E808-3F3F-4227-ADBB-DDF29E704FEB}"/>
                  </a:ext>
                </a:extLst>
              </p:cNvPr>
              <p:cNvSpPr/>
              <p:nvPr/>
            </p:nvSpPr>
            <p:spPr>
              <a:xfrm>
                <a:off x="5448621" y="4439488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/>
              </a:p>
            </p:txBody>
          </p:sp>
        </mc:Choice>
        <mc:Fallback>
          <p:sp>
            <p:nvSpPr>
              <p:cNvPr id="12" name="Hình Bầu dục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21" y="4439488"/>
                <a:ext cx="587231" cy="637564"/>
              </a:xfrm>
              <a:prstGeom prst="ellipse">
                <a:avLst/>
              </a:prstGeom>
              <a:blipFill rotWithShape="1">
                <a:blip r:embed="rId6"/>
                <a:stretch>
                  <a:fillRect l="-9184" t="-11215" r="-816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Hình chữ nhật 15"/>
          <p:cNvSpPr/>
          <p:nvPr/>
        </p:nvSpPr>
        <p:spPr>
          <a:xfrm>
            <a:off x="8639746" y="3573538"/>
            <a:ext cx="783772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ình Bầu dục 16">
                <a:extLst>
                  <a:ext uri="{FF2B5EF4-FFF2-40B4-BE49-F238E27FC236}">
                    <a14:artisticCrisscrossEtching id="{877D5255-FFD3-48EC-87CD-0A9EDCE59894}"/>
                  </a:ext>
                </a:extLst>
              </p:cNvPr>
              <p:cNvSpPr/>
              <p:nvPr/>
            </p:nvSpPr>
            <p:spPr>
              <a:xfrm>
                <a:off x="8738016" y="3687689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 dirty="0"/>
              </a:p>
              <a:p>
                <a:endParaRPr lang="en-US" sz="2246" dirty="0"/>
              </a:p>
            </p:txBody>
          </p:sp>
        </mc:Choice>
        <mc:Fallback>
          <p:sp>
            <p:nvSpPr>
              <p:cNvPr id="17" name="Hình Bầu dục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16" y="3687689"/>
                <a:ext cx="587231" cy="637564"/>
              </a:xfrm>
              <a:prstGeom prst="ellipse">
                <a:avLst/>
              </a:prstGeom>
              <a:blipFill rotWithShape="1">
                <a:blip r:embed="rId7"/>
                <a:stretch>
                  <a:fillRect l="-8081" t="-38318" r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Hình Bầu dục 17">
                <a:extLst>
                  <a:ext uri="{FF2B5EF4-FFF2-40B4-BE49-F238E27FC236}">
                    <a14:artisticCrisscrossEtching id="{FD1465AA-8FDB-4094-AE1F-59FB486635CB}"/>
                  </a:ext>
                </a:extLst>
              </p:cNvPr>
              <p:cNvSpPr/>
              <p:nvPr/>
            </p:nvSpPr>
            <p:spPr>
              <a:xfrm>
                <a:off x="8738016" y="4439402"/>
                <a:ext cx="587231" cy="63756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246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←"/>
                              <m:pos m:val="top"/>
                              <m:ctrlPr>
                                <a:rPr lang="en-US" sz="2246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24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sz="2246" dirty="0"/>
              </a:p>
              <a:p>
                <a:endParaRPr lang="en-US" sz="2246" dirty="0"/>
              </a:p>
            </p:txBody>
          </p:sp>
        </mc:Choice>
        <mc:Fallback>
          <p:sp>
            <p:nvSpPr>
              <p:cNvPr id="18" name="Hình Bầu dục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16" y="4439402"/>
                <a:ext cx="587231" cy="637564"/>
              </a:xfrm>
              <a:prstGeom prst="ellipse">
                <a:avLst/>
              </a:prstGeom>
              <a:blipFill rotWithShape="1">
                <a:blip r:embed="rId8"/>
                <a:stretch>
                  <a:fillRect l="-8081" t="-37383" r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Mũi tên: Phải 23"/>
          <p:cNvSpPr/>
          <p:nvPr/>
        </p:nvSpPr>
        <p:spPr>
          <a:xfrm>
            <a:off x="2896343" y="3914102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29" name="Mũi tên: Phải 28"/>
          <p:cNvSpPr/>
          <p:nvPr/>
        </p:nvSpPr>
        <p:spPr>
          <a:xfrm>
            <a:off x="4458092" y="3914102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0" name="Mũi tên: Phải 29"/>
          <p:cNvSpPr/>
          <p:nvPr/>
        </p:nvSpPr>
        <p:spPr>
          <a:xfrm>
            <a:off x="6043798" y="3899354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1" name="Mũi tên: Phải 30"/>
          <p:cNvSpPr/>
          <p:nvPr/>
        </p:nvSpPr>
        <p:spPr>
          <a:xfrm>
            <a:off x="7604979" y="3892900"/>
            <a:ext cx="1133038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2" name="Mũi tên: Phải 31"/>
          <p:cNvSpPr/>
          <p:nvPr/>
        </p:nvSpPr>
        <p:spPr>
          <a:xfrm rot="10800000">
            <a:off x="2889024" y="4652548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4" name="Mũi tên: Phải 33"/>
          <p:cNvSpPr/>
          <p:nvPr/>
        </p:nvSpPr>
        <p:spPr>
          <a:xfrm rot="10800000">
            <a:off x="4473588" y="4652548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5" name="Mũi tên: Phải 34"/>
          <p:cNvSpPr/>
          <p:nvPr/>
        </p:nvSpPr>
        <p:spPr>
          <a:xfrm rot="10800000">
            <a:off x="6028018" y="4673710"/>
            <a:ext cx="975035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6" name="Mũi tên: Phải 35"/>
          <p:cNvSpPr/>
          <p:nvPr/>
        </p:nvSpPr>
        <p:spPr>
          <a:xfrm rot="10800000">
            <a:off x="7582449" y="4673710"/>
            <a:ext cx="1155568" cy="2026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38" name="Hộp Văn bản 37"/>
          <p:cNvSpPr txBox="1"/>
          <p:nvPr/>
        </p:nvSpPr>
        <p:spPr>
          <a:xfrm>
            <a:off x="2317126" y="586528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X1</a:t>
            </a:r>
            <a:endParaRPr lang="en-US" sz="2245" dirty="0"/>
          </a:p>
        </p:txBody>
      </p:sp>
      <p:sp>
        <p:nvSpPr>
          <p:cNvPr id="39" name="Hộp Văn bản 38"/>
          <p:cNvSpPr txBox="1"/>
          <p:nvPr/>
        </p:nvSpPr>
        <p:spPr>
          <a:xfrm>
            <a:off x="3888311" y="586528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X2</a:t>
            </a:r>
            <a:endParaRPr lang="en-US" sz="2245" dirty="0"/>
          </a:p>
        </p:txBody>
      </p:sp>
      <p:sp>
        <p:nvSpPr>
          <p:cNvPr id="40" name="Hộp Văn bản 39"/>
          <p:cNvSpPr txBox="1"/>
          <p:nvPr/>
        </p:nvSpPr>
        <p:spPr>
          <a:xfrm>
            <a:off x="5455646" y="586528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X3</a:t>
            </a:r>
            <a:endParaRPr lang="en-US" sz="2245" dirty="0"/>
          </a:p>
        </p:txBody>
      </p:sp>
      <p:sp>
        <p:nvSpPr>
          <p:cNvPr id="42" name="Hộp Văn bản 41"/>
          <p:cNvSpPr txBox="1"/>
          <p:nvPr/>
        </p:nvSpPr>
        <p:spPr>
          <a:xfrm>
            <a:off x="8833813" y="5797791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XT</a:t>
            </a:r>
            <a:endParaRPr lang="en-US" sz="2245" dirty="0"/>
          </a:p>
        </p:txBody>
      </p:sp>
      <p:sp>
        <p:nvSpPr>
          <p:cNvPr id="43" name="Hộp Văn bản 42"/>
          <p:cNvSpPr txBox="1"/>
          <p:nvPr/>
        </p:nvSpPr>
        <p:spPr>
          <a:xfrm rot="5400000">
            <a:off x="9877699" y="4165835"/>
            <a:ext cx="142820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ENCODER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44" name="Hộp Văn bản 43"/>
          <p:cNvSpPr txBox="1"/>
          <p:nvPr/>
        </p:nvSpPr>
        <p:spPr>
          <a:xfrm>
            <a:off x="7003053" y="3756663"/>
            <a:ext cx="579396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……</a:t>
            </a:r>
            <a:endParaRPr lang="en-US" sz="2245" dirty="0"/>
          </a:p>
        </p:txBody>
      </p:sp>
      <p:sp>
        <p:nvSpPr>
          <p:cNvPr id="45" name="Hộp Văn bản 44"/>
          <p:cNvSpPr txBox="1"/>
          <p:nvPr/>
        </p:nvSpPr>
        <p:spPr>
          <a:xfrm>
            <a:off x="7025994" y="4590383"/>
            <a:ext cx="579396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……</a:t>
            </a:r>
            <a:endParaRPr lang="en-US" sz="2245" dirty="0"/>
          </a:p>
        </p:txBody>
      </p:sp>
      <p:sp>
        <p:nvSpPr>
          <p:cNvPr id="46" name="Dấu Cộng 45"/>
          <p:cNvSpPr/>
          <p:nvPr/>
        </p:nvSpPr>
        <p:spPr>
          <a:xfrm>
            <a:off x="7697966" y="825625"/>
            <a:ext cx="311565" cy="3124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cxnSp>
        <p:nvCxnSpPr>
          <p:cNvPr id="49" name="Đường kết nối Mũi tên Thẳng 48"/>
          <p:cNvCxnSpPr/>
          <p:nvPr/>
        </p:nvCxnSpPr>
        <p:spPr>
          <a:xfrm flipV="1">
            <a:off x="2928727" y="2311278"/>
            <a:ext cx="434957" cy="106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/>
          <p:cNvCxnSpPr/>
          <p:nvPr/>
        </p:nvCxnSpPr>
        <p:spPr>
          <a:xfrm flipV="1">
            <a:off x="4238656" y="2490399"/>
            <a:ext cx="179320" cy="63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 Mũi tên Thẳng 56"/>
          <p:cNvCxnSpPr>
            <a:stCxn id="16" idx="0"/>
          </p:cNvCxnSpPr>
          <p:nvPr/>
        </p:nvCxnSpPr>
        <p:spPr>
          <a:xfrm flipH="1" flipV="1">
            <a:off x="7774026" y="2671561"/>
            <a:ext cx="1257606" cy="90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61">
                <a:extLst>
                  <a:ext uri="{FF2B5EF4-FFF2-40B4-BE49-F238E27FC236}">
                    <a14:artisticCrisscrossEtching id="{9C38B37D-0DE9-4DFA-9EB6-4CFF0F5D1D63}"/>
                  </a:ext>
                </a:extLst>
              </p:cNvPr>
              <p:cNvSpPr txBox="1"/>
              <p:nvPr/>
            </p:nvSpPr>
            <p:spPr>
              <a:xfrm>
                <a:off x="3122841" y="1817396"/>
                <a:ext cx="811558" cy="81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4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46" dirty="0"/>
              </a:p>
              <a:p>
                <a:endParaRPr lang="en-US" sz="2246" dirty="0"/>
              </a:p>
            </p:txBody>
          </p:sp>
        </mc:Choice>
        <mc:Fallback>
          <p:sp>
            <p:nvSpPr>
              <p:cNvPr id="62" name="Hộp Văn bản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41" y="1817396"/>
                <a:ext cx="811558" cy="8111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ình chữ nhật 62">
                <a:extLst>
                  <a:ext uri="{FF2B5EF4-FFF2-40B4-BE49-F238E27FC236}">
                    <a14:artisticCrisscrossEtching id="{A1A27EB6-67D0-4967-9F44-CA9D62933AEB}"/>
                  </a:ext>
                </a:extLst>
              </p:cNvPr>
              <p:cNvSpPr/>
              <p:nvPr/>
            </p:nvSpPr>
            <p:spPr>
              <a:xfrm>
                <a:off x="4162210" y="2033695"/>
                <a:ext cx="666273" cy="46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46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46" dirty="0"/>
              </a:p>
            </p:txBody>
          </p:sp>
        </mc:Choice>
        <mc:Fallback>
          <p:sp>
            <p:nvSpPr>
              <p:cNvPr id="63" name="Hình chữ nhật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10" y="2033695"/>
                <a:ext cx="666273" cy="469744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Hình chữ nhật 63">
                <a:extLst>
                  <a:ext uri="{FF2B5EF4-FFF2-40B4-BE49-F238E27FC236}">
                    <a14:artisticCrisscrossEtching id="{3CDC56FB-9B48-4C10-81E9-9633A75B2CFC}"/>
                  </a:ext>
                </a:extLst>
              </p:cNvPr>
              <p:cNvSpPr/>
              <p:nvPr/>
            </p:nvSpPr>
            <p:spPr>
              <a:xfrm>
                <a:off x="5317299" y="2016883"/>
                <a:ext cx="596252" cy="46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6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46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46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46" dirty="0"/>
              </a:p>
            </p:txBody>
          </p:sp>
        </mc:Choice>
        <mc:Fallback>
          <p:sp>
            <p:nvSpPr>
              <p:cNvPr id="64" name="Hình chữ nhậ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99" y="2016883"/>
                <a:ext cx="596252" cy="469744"/>
              </a:xfrm>
              <a:prstGeom prst="rect">
                <a:avLst/>
              </a:prstGeom>
              <a:blipFill rotWithShape="1"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5" name="Hộp Văn bản 64"/>
          <p:cNvSpPr txBox="1"/>
          <p:nvPr/>
        </p:nvSpPr>
        <p:spPr>
          <a:xfrm>
            <a:off x="192095" y="3794248"/>
            <a:ext cx="17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 ENCODER</a:t>
            </a:r>
            <a:endParaRPr lang="en-US" sz="1400" dirty="0"/>
          </a:p>
        </p:txBody>
      </p:sp>
      <p:sp>
        <p:nvSpPr>
          <p:cNvPr id="66" name="Hộp Văn bản 65"/>
          <p:cNvSpPr txBox="1"/>
          <p:nvPr/>
        </p:nvSpPr>
        <p:spPr>
          <a:xfrm>
            <a:off x="192095" y="4569581"/>
            <a:ext cx="185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BACKWARD ENCODER</a:t>
            </a:r>
            <a:endParaRPr lang="en-US" sz="1400" dirty="0"/>
          </a:p>
        </p:txBody>
      </p:sp>
      <p:sp>
        <p:nvSpPr>
          <p:cNvPr id="67" name="Hộp Văn bản 66"/>
          <p:cNvSpPr txBox="1"/>
          <p:nvPr/>
        </p:nvSpPr>
        <p:spPr>
          <a:xfrm>
            <a:off x="2424361" y="3284377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h1</a:t>
            </a:r>
            <a:endParaRPr lang="en-US" sz="2245" dirty="0"/>
          </a:p>
        </p:txBody>
      </p:sp>
      <p:sp>
        <p:nvSpPr>
          <p:cNvPr id="68" name="Hộp Văn bản 67"/>
          <p:cNvSpPr txBox="1"/>
          <p:nvPr/>
        </p:nvSpPr>
        <p:spPr>
          <a:xfrm>
            <a:off x="3958450" y="3269483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h2</a:t>
            </a:r>
            <a:endParaRPr lang="en-US" sz="2245" dirty="0"/>
          </a:p>
        </p:txBody>
      </p:sp>
      <p:sp>
        <p:nvSpPr>
          <p:cNvPr id="69" name="Hộp Văn bản 68"/>
          <p:cNvSpPr txBox="1"/>
          <p:nvPr/>
        </p:nvSpPr>
        <p:spPr>
          <a:xfrm>
            <a:off x="5526587" y="3284377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h3</a:t>
            </a:r>
            <a:endParaRPr lang="en-US" sz="2245" dirty="0"/>
          </a:p>
        </p:txBody>
      </p:sp>
      <p:sp>
        <p:nvSpPr>
          <p:cNvPr id="70" name="Hộp Văn bản 69"/>
          <p:cNvSpPr txBox="1"/>
          <p:nvPr/>
        </p:nvSpPr>
        <p:spPr>
          <a:xfrm>
            <a:off x="8791985" y="3269483"/>
            <a:ext cx="581702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 err="1"/>
              <a:t>hT</a:t>
            </a:r>
            <a:endParaRPr lang="en-US" sz="2245" dirty="0"/>
          </a:p>
        </p:txBody>
      </p:sp>
      <p:sp>
        <p:nvSpPr>
          <p:cNvPr id="71" name="Hộp Văn bản 70"/>
          <p:cNvSpPr txBox="1"/>
          <p:nvPr/>
        </p:nvSpPr>
        <p:spPr>
          <a:xfrm rot="5400000">
            <a:off x="9750093" y="2264098"/>
            <a:ext cx="1546258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ATTENTION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73" name="Ngoặc móc Phải 72"/>
          <p:cNvSpPr/>
          <p:nvPr/>
        </p:nvSpPr>
        <p:spPr>
          <a:xfrm>
            <a:off x="9982201" y="1882742"/>
            <a:ext cx="137160" cy="168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74" name="Ngoặc móc Phải 73"/>
          <p:cNvSpPr/>
          <p:nvPr/>
        </p:nvSpPr>
        <p:spPr>
          <a:xfrm>
            <a:off x="9989347" y="3638815"/>
            <a:ext cx="137160" cy="168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Hình chữ nhật 91">
                <a:extLst>
                  <a:ext uri="{FF2B5EF4-FFF2-40B4-BE49-F238E27FC236}">
                    <a14:artisticCrisscrossEtching id="{A8A56A19-FDDD-4976-8BCC-A4C33684CBD5}"/>
                  </a:ext>
                </a:extLst>
              </p:cNvPr>
              <p:cNvSpPr/>
              <p:nvPr/>
            </p:nvSpPr>
            <p:spPr>
              <a:xfrm>
                <a:off x="7581469" y="408291"/>
                <a:ext cx="499887" cy="417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Hình chữ nhật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69" y="408291"/>
                <a:ext cx="499887" cy="417334"/>
              </a:xfrm>
              <a:prstGeom prst="rect">
                <a:avLst/>
              </a:prstGeom>
              <a:blipFill rotWithShape="1"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0" name="Hộp Văn bản 129"/>
          <p:cNvSpPr txBox="1"/>
          <p:nvPr/>
        </p:nvSpPr>
        <p:spPr>
          <a:xfrm>
            <a:off x="2234506" y="-2152754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Y1</a:t>
            </a:r>
            <a:endParaRPr lang="en-US" sz="2245" dirty="0"/>
          </a:p>
        </p:txBody>
      </p:sp>
      <p:sp>
        <p:nvSpPr>
          <p:cNvPr id="131" name="Hộp Văn bản 130"/>
          <p:cNvSpPr txBox="1"/>
          <p:nvPr/>
        </p:nvSpPr>
        <p:spPr>
          <a:xfrm>
            <a:off x="3871671" y="-2169552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Y2</a:t>
            </a:r>
            <a:endParaRPr lang="en-US" sz="2245" dirty="0"/>
          </a:p>
        </p:txBody>
      </p:sp>
      <p:sp>
        <p:nvSpPr>
          <p:cNvPr id="132" name="Hộp Văn bản 131"/>
          <p:cNvSpPr txBox="1"/>
          <p:nvPr/>
        </p:nvSpPr>
        <p:spPr>
          <a:xfrm>
            <a:off x="5419818" y="-2166234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Y3</a:t>
            </a:r>
            <a:endParaRPr lang="en-US" sz="2245" dirty="0"/>
          </a:p>
        </p:txBody>
      </p:sp>
      <p:sp>
        <p:nvSpPr>
          <p:cNvPr id="133" name="Hộp Văn bản 132"/>
          <p:cNvSpPr txBox="1"/>
          <p:nvPr/>
        </p:nvSpPr>
        <p:spPr>
          <a:xfrm>
            <a:off x="8720395" y="-2169552"/>
            <a:ext cx="479294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 YT</a:t>
            </a:r>
            <a:endParaRPr lang="en-US" sz="2245" dirty="0"/>
          </a:p>
        </p:txBody>
      </p:sp>
      <p:sp>
        <p:nvSpPr>
          <p:cNvPr id="134" name="Hộp Văn bản 133"/>
          <p:cNvSpPr txBox="1"/>
          <p:nvPr/>
        </p:nvSpPr>
        <p:spPr>
          <a:xfrm rot="5400000">
            <a:off x="9662049" y="-218544"/>
            <a:ext cx="1698173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DENCODER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139" name="Ngoặc móc Phải 138"/>
          <p:cNvSpPr/>
          <p:nvPr/>
        </p:nvSpPr>
        <p:spPr>
          <a:xfrm>
            <a:off x="10007856" y="-999409"/>
            <a:ext cx="137160" cy="1684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Hình chữ nhật 139">
                <a:extLst>
                  <a:ext uri="{FF2B5EF4-FFF2-40B4-BE49-F238E27FC236}">
                    <a14:artisticCrisscrossEtching id="{22BABB2B-DDF6-4008-801F-83885B5CE437}"/>
                  </a:ext>
                </a:extLst>
              </p:cNvPr>
              <p:cNvSpPr/>
              <p:nvPr/>
            </p:nvSpPr>
            <p:spPr>
              <a:xfrm>
                <a:off x="2166772" y="-509305"/>
                <a:ext cx="799553" cy="7651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0" name="Hình chữ nhật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2" y="-509305"/>
                <a:ext cx="799553" cy="7651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Hình chữ nhật 140">
                <a:extLst>
                  <a:ext uri="{FF2B5EF4-FFF2-40B4-BE49-F238E27FC236}">
                    <a14:artisticCrisscrossEtching id="{22F00846-C4CB-4E3D-BA23-9287B7201397}"/>
                  </a:ext>
                </a:extLst>
              </p:cNvPr>
              <p:cNvSpPr/>
              <p:nvPr/>
            </p:nvSpPr>
            <p:spPr>
              <a:xfrm>
                <a:off x="3711542" y="-547460"/>
                <a:ext cx="799553" cy="7651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1" name="Hình chữ nhật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42" y="-547460"/>
                <a:ext cx="799553" cy="7651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Hình chữ nhật 141">
                <a:extLst>
                  <a:ext uri="{FF2B5EF4-FFF2-40B4-BE49-F238E27FC236}">
                    <a14:artisticCrisscrossEtching id="{BBFEEB6C-E16A-43DF-A7CB-AF792BB5E17C}"/>
                  </a:ext>
                </a:extLst>
              </p:cNvPr>
              <p:cNvSpPr/>
              <p:nvPr/>
            </p:nvSpPr>
            <p:spPr>
              <a:xfrm>
                <a:off x="5286168" y="-539874"/>
                <a:ext cx="799553" cy="7651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2" name="Hình chữ nhật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68" y="-539874"/>
                <a:ext cx="799553" cy="7651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Hình chữ nhật 142">
                <a:extLst>
                  <a:ext uri="{FF2B5EF4-FFF2-40B4-BE49-F238E27FC236}">
                    <a14:artisticCrisscrossEtching id="{BA5288D7-77D1-4AE5-BB5F-FC09845A5A2F}"/>
                  </a:ext>
                </a:extLst>
              </p:cNvPr>
              <p:cNvSpPr/>
              <p:nvPr/>
            </p:nvSpPr>
            <p:spPr>
              <a:xfrm>
                <a:off x="8561074" y="-591966"/>
                <a:ext cx="799553" cy="7651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43" name="Hình chữ nhật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074" y="-591966"/>
                <a:ext cx="799553" cy="7651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Hình chữ nhật 154">
                <a:extLst>
                  <a:ext uri="{FF2B5EF4-FFF2-40B4-BE49-F238E27FC236}">
                    <a14:artisticCrisscrossEtching id="{60DE5890-B2A8-4BE9-8D6F-7B1165C7AE68}"/>
                  </a:ext>
                </a:extLst>
              </p:cNvPr>
              <p:cNvSpPr/>
              <p:nvPr/>
            </p:nvSpPr>
            <p:spPr>
              <a:xfrm>
                <a:off x="7216409" y="2260892"/>
                <a:ext cx="582404" cy="394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Hình chữ nhậ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09" y="2260892"/>
                <a:ext cx="582404" cy="394980"/>
              </a:xfrm>
              <a:prstGeom prst="rect">
                <a:avLst/>
              </a:prstGeom>
              <a:blipFill rotWithShape="1"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08" name="Đường nối Thẳng 107"/>
          <p:cNvCxnSpPr/>
          <p:nvPr/>
        </p:nvCxnSpPr>
        <p:spPr>
          <a:xfrm flipV="1">
            <a:off x="7395690" y="-94836"/>
            <a:ext cx="435723" cy="12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Hộp Văn bản 46"/>
          <p:cNvSpPr txBox="1"/>
          <p:nvPr/>
        </p:nvSpPr>
        <p:spPr>
          <a:xfrm>
            <a:off x="8009531" y="-347276"/>
            <a:ext cx="4623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  <a:endParaRPr lang="en-US" dirty="0"/>
          </a:p>
        </p:txBody>
      </p:sp>
      <p:cxnSp>
        <p:nvCxnSpPr>
          <p:cNvPr id="144" name="Đường nối Thẳng 143"/>
          <p:cNvCxnSpPr/>
          <p:nvPr/>
        </p:nvCxnSpPr>
        <p:spPr>
          <a:xfrm flipV="1">
            <a:off x="4709205" y="-90624"/>
            <a:ext cx="435723" cy="12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Đường nối Thẳng 145"/>
          <p:cNvCxnSpPr/>
          <p:nvPr/>
        </p:nvCxnSpPr>
        <p:spPr>
          <a:xfrm>
            <a:off x="3025572" y="-52833"/>
            <a:ext cx="5967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Ngoặc móc Phải 52"/>
          <p:cNvSpPr/>
          <p:nvPr/>
        </p:nvSpPr>
        <p:spPr>
          <a:xfrm>
            <a:off x="10042146" y="5539682"/>
            <a:ext cx="68580" cy="1041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ộp Văn bản 146"/>
          <p:cNvSpPr txBox="1"/>
          <p:nvPr/>
        </p:nvSpPr>
        <p:spPr>
          <a:xfrm rot="5400000">
            <a:off x="9751537" y="5550244"/>
            <a:ext cx="1684265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EMBEDDING</a:t>
            </a:r>
            <a:endParaRPr lang="en-US" sz="2245" dirty="0"/>
          </a:p>
          <a:p>
            <a:endParaRPr lang="en-US" sz="2245" dirty="0"/>
          </a:p>
        </p:txBody>
      </p:sp>
      <p:sp>
        <p:nvSpPr>
          <p:cNvPr id="55" name="Mũi tên: Phải 54"/>
          <p:cNvSpPr/>
          <p:nvPr/>
        </p:nvSpPr>
        <p:spPr>
          <a:xfrm rot="841626">
            <a:off x="6206763" y="-371337"/>
            <a:ext cx="878185" cy="203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̃i tên: Phải 55"/>
          <p:cNvSpPr/>
          <p:nvPr/>
        </p:nvSpPr>
        <p:spPr>
          <a:xfrm rot="13691114">
            <a:off x="7336351" y="130019"/>
            <a:ext cx="507146" cy="123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Đường kết nối Mũi tên Thẳng 150"/>
          <p:cNvCxnSpPr/>
          <p:nvPr/>
        </p:nvCxnSpPr>
        <p:spPr>
          <a:xfrm flipV="1">
            <a:off x="5607127" y="2567206"/>
            <a:ext cx="8298" cy="5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Đường kết nối Mũi tên Thẳng 151"/>
          <p:cNvCxnSpPr/>
          <p:nvPr/>
        </p:nvCxnSpPr>
        <p:spPr>
          <a:xfrm flipH="1">
            <a:off x="3711542" y="255891"/>
            <a:ext cx="1433386" cy="142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Đường kết nối Mũi tên Thẳng 152"/>
          <p:cNvCxnSpPr/>
          <p:nvPr/>
        </p:nvCxnSpPr>
        <p:spPr>
          <a:xfrm flipH="1">
            <a:off x="4650245" y="408291"/>
            <a:ext cx="647083" cy="156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Đường kết nối Mũi tên Thẳng 153"/>
          <p:cNvCxnSpPr>
            <a:endCxn id="64" idx="0"/>
          </p:cNvCxnSpPr>
          <p:nvPr/>
        </p:nvCxnSpPr>
        <p:spPr>
          <a:xfrm flipH="1">
            <a:off x="5615425" y="339471"/>
            <a:ext cx="138017" cy="167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Đường kết nối Mũi tên Thẳng 155"/>
          <p:cNvCxnSpPr/>
          <p:nvPr/>
        </p:nvCxnSpPr>
        <p:spPr>
          <a:xfrm>
            <a:off x="6195165" y="414895"/>
            <a:ext cx="1021244" cy="185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kết nối Mũi tên Thẳng 108"/>
          <p:cNvCxnSpPr>
            <a:endCxn id="46" idx="2"/>
          </p:cNvCxnSpPr>
          <p:nvPr/>
        </p:nvCxnSpPr>
        <p:spPr>
          <a:xfrm flipV="1">
            <a:off x="3864059" y="981835"/>
            <a:ext cx="3875205" cy="9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Đường kết nối Mũi tên Thẳng 160"/>
          <p:cNvCxnSpPr>
            <a:stCxn id="67" idx="3"/>
            <a:endCxn id="46" idx="2"/>
          </p:cNvCxnSpPr>
          <p:nvPr/>
        </p:nvCxnSpPr>
        <p:spPr>
          <a:xfrm flipV="1">
            <a:off x="3006063" y="981835"/>
            <a:ext cx="4733201" cy="252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Đường kết nối Mũi tên Thẳng 163"/>
          <p:cNvCxnSpPr>
            <a:endCxn id="46" idx="1"/>
          </p:cNvCxnSpPr>
          <p:nvPr/>
        </p:nvCxnSpPr>
        <p:spPr>
          <a:xfrm flipV="1">
            <a:off x="4473587" y="1096633"/>
            <a:ext cx="3380162" cy="229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Đường kết nối Mũi tên Thẳng 166"/>
          <p:cNvCxnSpPr>
            <a:endCxn id="46" idx="1"/>
          </p:cNvCxnSpPr>
          <p:nvPr/>
        </p:nvCxnSpPr>
        <p:spPr>
          <a:xfrm flipV="1">
            <a:off x="4792395" y="1096633"/>
            <a:ext cx="3061354" cy="98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Đường kết nối Mũi tên Thẳng 169"/>
          <p:cNvCxnSpPr/>
          <p:nvPr/>
        </p:nvCxnSpPr>
        <p:spPr>
          <a:xfrm flipV="1">
            <a:off x="5996836" y="1343135"/>
            <a:ext cx="1984538" cy="19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Đường kết nối Mũi tên Thẳng 179"/>
          <p:cNvCxnSpPr/>
          <p:nvPr/>
        </p:nvCxnSpPr>
        <p:spPr>
          <a:xfrm flipV="1">
            <a:off x="5782112" y="1360909"/>
            <a:ext cx="2200546" cy="90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Đường kết nối Mũi tên Thẳng 185"/>
          <p:cNvCxnSpPr>
            <a:stCxn id="70" idx="0"/>
          </p:cNvCxnSpPr>
          <p:nvPr/>
        </p:nvCxnSpPr>
        <p:spPr>
          <a:xfrm flipH="1" flipV="1">
            <a:off x="8016136" y="1416352"/>
            <a:ext cx="1066700" cy="18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Đường kết nối Mũi tên Thẳng 189"/>
          <p:cNvCxnSpPr/>
          <p:nvPr/>
        </p:nvCxnSpPr>
        <p:spPr>
          <a:xfrm flipV="1">
            <a:off x="7718499" y="1416352"/>
            <a:ext cx="346160" cy="8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Ngoặc móc Phải 193"/>
          <p:cNvSpPr/>
          <p:nvPr/>
        </p:nvSpPr>
        <p:spPr>
          <a:xfrm>
            <a:off x="10007856" y="-2344902"/>
            <a:ext cx="137160" cy="1215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245"/>
          </a:p>
        </p:txBody>
      </p:sp>
      <p:sp>
        <p:nvSpPr>
          <p:cNvPr id="195" name="Hộp Văn bản 194"/>
          <p:cNvSpPr txBox="1"/>
          <p:nvPr/>
        </p:nvSpPr>
        <p:spPr>
          <a:xfrm rot="5400000">
            <a:off x="9456420" y="-2165350"/>
            <a:ext cx="20916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5" dirty="0"/>
              <a:t>EMBEDDING</a:t>
            </a:r>
            <a:endParaRPr lang="en-US" sz="2245" dirty="0"/>
          </a:p>
          <a:p>
            <a:endParaRPr lang="en-US" sz="224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Lưu đồ: Đường kết nối 195">
                <a:extLst>
                  <a:ext uri="{FF2B5EF4-FFF2-40B4-BE49-F238E27FC236}">
                    <a14:artisticCrisscrossEtching id="{4A5D8AAC-86B2-450C-A6D8-4945E4BAA25C}"/>
                  </a:ext>
                </a:extLst>
              </p:cNvPr>
              <p:cNvSpPr/>
              <p:nvPr/>
            </p:nvSpPr>
            <p:spPr>
              <a:xfrm>
                <a:off x="7078031" y="-41646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6" name="Lưu đồ: Đường kết nối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31" y="-416469"/>
                <a:ext cx="457200" cy="457200"/>
              </a:xfrm>
              <a:prstGeom prst="flowChartConnector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WPS Presentation</Application>
  <PresentationFormat>Màn hình rộng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Times New Roman</vt:lpstr>
      <vt:lpstr>Chủ đề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Do Truong Manh 20152388</dc:creator>
  <cp:lastModifiedBy>manh</cp:lastModifiedBy>
  <cp:revision>17</cp:revision>
  <dcterms:created xsi:type="dcterms:W3CDTF">2019-12-29T02:53:20Z</dcterms:created>
  <dcterms:modified xsi:type="dcterms:W3CDTF">2019-12-29T02:53:20Z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