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1 Word-level sequence-to-sequence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Input : unnormalized text as an input text sequence of words x = [x1,x2,x3,...,xT] with length 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Output: sequence of words y = [y1,y2,y3,..,yL] with length 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y same meaning as x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1 Word-level sequence-to-sequence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Model based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1 consists of two parts : encoder and decoder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 a cell : RNNs, GRU, LSTM</a:t>
            </a:r>
            <a:endParaRPr lang="en-US" altLang="en-US"/>
          </a:p>
        </p:txBody>
      </p:sp>
      <p:pic>
        <p:nvPicPr>
          <p:cNvPr id="5" name="Content Placeholder 3" descr="Screenshot from 2019-11-18 22-59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2320290"/>
            <a:ext cx="10027285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1 Word-level sequence-to-sequence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6" name="Picture 5" descr="Screenshot from 2019-11-18 23-14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60320"/>
            <a:ext cx="10761980" cy="199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1 Word-level sequence-to-sequence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Attention mechanism</a:t>
            </a:r>
            <a:endParaRPr lang="en-US" altLang="en-US"/>
          </a:p>
          <a:p>
            <a:pPr lvl="1"/>
            <a:r>
              <a:rPr lang="en-US" altLang="en-US"/>
              <a:t>focus on importance words</a:t>
            </a:r>
            <a:endParaRPr lang="en-US" altLang="en-US"/>
          </a:p>
          <a:p>
            <a:pPr lvl="1"/>
            <a:r>
              <a:rPr lang="en-US" altLang="en-US"/>
              <a:t>đánh trọng số cho các từ đầu vào: attention weights </a:t>
            </a:r>
            <a:endParaRPr lang="en-US" altLang="en-US"/>
          </a:p>
          <a:p>
            <a:pPr lvl="1"/>
            <a:r>
              <a:rPr lang="en-US" altLang="en-US"/>
              <a:t>input của mỗi cell t gồm 3 thành phần: ht-1, xt và attention weights để tính ht.</a:t>
            </a:r>
            <a:endParaRPr lang="en-US" altLang="en-US"/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1 Word-level sequence-to-sequence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Bi-direction model: </a:t>
            </a:r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https://towardsdatascience.com/understanding-bidirectional-rnn-in-pytorch-5bd25a5dd66</a:t>
            </a:r>
            <a:endParaRPr lang="en-US" altLang="en-US"/>
          </a:p>
        </p:txBody>
      </p:sp>
      <p:pic>
        <p:nvPicPr>
          <p:cNvPr id="4" name="Picture 3" descr="Screenshot from 2019-11-19 02-38-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2238375"/>
            <a:ext cx="6362065" cy="3047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543800" y="2402205"/>
            <a:ext cx="3428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gồm 2 encoder: forward RNN và backwork RNN độc lập với nhau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 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Presentation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Office Theme</vt:lpstr>
      <vt:lpstr>PowerPoint 演示文稿</vt:lpstr>
      <vt:lpstr>1 Word-level sequence-to-sequence model</vt:lpstr>
      <vt:lpstr>1 Word-level sequence-to-sequence model</vt:lpstr>
      <vt:lpstr>1 Word-level sequence-to-sequence model</vt:lpstr>
      <vt:lpstr>1 Word-level sequence-to-sequence model</vt:lpstr>
      <vt:lpstr>1 Word-level sequence-to-sequence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manh</dc:creator>
  <cp:lastModifiedBy>manh</cp:lastModifiedBy>
  <cp:revision>2</cp:revision>
  <dcterms:created xsi:type="dcterms:W3CDTF">2019-11-20T01:33:05Z</dcterms:created>
  <dcterms:modified xsi:type="dcterms:W3CDTF">2019-11-20T01:33:05Z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