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5" r:id="rId9"/>
    <p:sldId id="334" r:id="rId10"/>
    <p:sldId id="337" r:id="rId11"/>
    <p:sldId id="336" r:id="rId12"/>
    <p:sldId id="339" r:id="rId13"/>
    <p:sldId id="340" r:id="rId14"/>
    <p:sldId id="341" r:id="rId15"/>
    <p:sldId id="342" r:id="rId16"/>
    <p:sldId id="343" r:id="rId17"/>
    <p:sldId id="345" r:id="rId18"/>
    <p:sldId id="344" r:id="rId19"/>
    <p:sldId id="352" r:id="rId20"/>
    <p:sldId id="346" r:id="rId21"/>
    <p:sldId id="347" r:id="rId22"/>
    <p:sldId id="348" r:id="rId23"/>
    <p:sldId id="349" r:id="rId24"/>
    <p:sldId id="350" r:id="rId25"/>
    <p:sldId id="351" r:id="rId26"/>
    <p:sldId id="353" r:id="rId27"/>
    <p:sldId id="354" r:id="rId28"/>
    <p:sldId id="355" r:id="rId29"/>
    <p:sldId id="357" r:id="rId30"/>
    <p:sldId id="356" r:id="rId31"/>
    <p:sldId id="359" r:id="rId32"/>
    <p:sldId id="360" r:id="rId33"/>
    <p:sldId id="361" r:id="rId34"/>
    <p:sldId id="362" r:id="rId35"/>
    <p:sldId id="363" r:id="rId36"/>
    <p:sldId id="36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B0708-1E18-4A31-934B-589B62903839}" v="347" dt="2019-08-28T14:13:19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2531" autoAdjust="0"/>
  </p:normalViewPr>
  <p:slideViewPr>
    <p:cSldViewPr>
      <p:cViewPr>
        <p:scale>
          <a:sx n="100" d="100"/>
          <a:sy n="100" d="100"/>
        </p:scale>
        <p:origin x="110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h kieu" userId="2946934c681229fc" providerId="LiveId" clId="{7A1B0708-1E18-4A31-934B-589B62903839}"/>
    <pc:docChg chg="undo custSel addSld delSld modSld sldOrd">
      <pc:chgData name="binh kieu" userId="2946934c681229fc" providerId="LiveId" clId="{7A1B0708-1E18-4A31-934B-589B62903839}" dt="2019-08-28T14:13:57.721" v="2246" actId="20577"/>
      <pc:docMkLst>
        <pc:docMk/>
      </pc:docMkLst>
      <pc:sldChg chg="delSp modSp">
        <pc:chgData name="binh kieu" userId="2946934c681229fc" providerId="LiveId" clId="{7A1B0708-1E18-4A31-934B-589B62903839}" dt="2019-08-28T13:55:00.453" v="1948" actId="478"/>
        <pc:sldMkLst>
          <pc:docMk/>
          <pc:sldMk cId="3297974602" sldId="256"/>
        </pc:sldMkLst>
        <pc:spChg chg="mod">
          <ac:chgData name="binh kieu" userId="2946934c681229fc" providerId="LiveId" clId="{7A1B0708-1E18-4A31-934B-589B62903839}" dt="2019-08-28T13:54:58.954" v="1947" actId="20577"/>
          <ac:spMkLst>
            <pc:docMk/>
            <pc:sldMk cId="3297974602" sldId="256"/>
            <ac:spMk id="3" creationId="{00000000-0000-0000-0000-000000000000}"/>
          </ac:spMkLst>
        </pc:spChg>
        <pc:spChg chg="del">
          <ac:chgData name="binh kieu" userId="2946934c681229fc" providerId="LiveId" clId="{7A1B0708-1E18-4A31-934B-589B62903839}" dt="2019-08-28T13:55:00.453" v="1948" actId="478"/>
          <ac:spMkLst>
            <pc:docMk/>
            <pc:sldMk cId="3297974602" sldId="256"/>
            <ac:spMk id="5" creationId="{00000000-0000-0000-0000-000000000000}"/>
          </ac:spMkLst>
        </pc:spChg>
      </pc:sldChg>
      <pc:sldChg chg="del">
        <pc:chgData name="binh kieu" userId="2946934c681229fc" providerId="LiveId" clId="{7A1B0708-1E18-4A31-934B-589B62903839}" dt="2019-08-28T11:52:33.092" v="8" actId="2696"/>
        <pc:sldMkLst>
          <pc:docMk/>
          <pc:sldMk cId="1067114989" sldId="257"/>
        </pc:sldMkLst>
      </pc:sldChg>
      <pc:sldChg chg="del">
        <pc:chgData name="binh kieu" userId="2946934c681229fc" providerId="LiveId" clId="{7A1B0708-1E18-4A31-934B-589B62903839}" dt="2019-08-28T11:52:33.111" v="9" actId="2696"/>
        <pc:sldMkLst>
          <pc:docMk/>
          <pc:sldMk cId="160405302" sldId="258"/>
        </pc:sldMkLst>
      </pc:sldChg>
      <pc:sldChg chg="del">
        <pc:chgData name="binh kieu" userId="2946934c681229fc" providerId="LiveId" clId="{7A1B0708-1E18-4A31-934B-589B62903839}" dt="2019-08-28T11:52:33.125" v="10" actId="2696"/>
        <pc:sldMkLst>
          <pc:docMk/>
          <pc:sldMk cId="3257876264" sldId="259"/>
        </pc:sldMkLst>
      </pc:sldChg>
      <pc:sldChg chg="del">
        <pc:chgData name="binh kieu" userId="2946934c681229fc" providerId="LiveId" clId="{7A1B0708-1E18-4A31-934B-589B62903839}" dt="2019-08-28T11:52:33.138" v="11" actId="2696"/>
        <pc:sldMkLst>
          <pc:docMk/>
          <pc:sldMk cId="2857030126" sldId="260"/>
        </pc:sldMkLst>
      </pc:sldChg>
      <pc:sldChg chg="del">
        <pc:chgData name="binh kieu" userId="2946934c681229fc" providerId="LiveId" clId="{7A1B0708-1E18-4A31-934B-589B62903839}" dt="2019-08-28T11:52:33.153" v="12" actId="2696"/>
        <pc:sldMkLst>
          <pc:docMk/>
          <pc:sldMk cId="2982549167" sldId="261"/>
        </pc:sldMkLst>
      </pc:sldChg>
      <pc:sldChg chg="del">
        <pc:chgData name="binh kieu" userId="2946934c681229fc" providerId="LiveId" clId="{7A1B0708-1E18-4A31-934B-589B62903839}" dt="2019-08-28T11:52:33.166" v="13" actId="2696"/>
        <pc:sldMkLst>
          <pc:docMk/>
          <pc:sldMk cId="2917198983" sldId="262"/>
        </pc:sldMkLst>
      </pc:sldChg>
      <pc:sldChg chg="del">
        <pc:chgData name="binh kieu" userId="2946934c681229fc" providerId="LiveId" clId="{7A1B0708-1E18-4A31-934B-589B62903839}" dt="2019-08-28T11:52:33.049" v="5" actId="2696"/>
        <pc:sldMkLst>
          <pc:docMk/>
          <pc:sldMk cId="3596926226" sldId="263"/>
        </pc:sldMkLst>
      </pc:sldChg>
      <pc:sldChg chg="del">
        <pc:chgData name="binh kieu" userId="2946934c681229fc" providerId="LiveId" clId="{7A1B0708-1E18-4A31-934B-589B62903839}" dt="2019-08-28T11:52:33.491" v="29" actId="2696"/>
        <pc:sldMkLst>
          <pc:docMk/>
          <pc:sldMk cId="3305799464" sldId="274"/>
        </pc:sldMkLst>
      </pc:sldChg>
      <pc:sldChg chg="del">
        <pc:chgData name="binh kieu" userId="2946934c681229fc" providerId="LiveId" clId="{7A1B0708-1E18-4A31-934B-589B62903839}" dt="2019-08-28T11:52:33.556" v="31" actId="2696"/>
        <pc:sldMkLst>
          <pc:docMk/>
          <pc:sldMk cId="2006835234" sldId="275"/>
        </pc:sldMkLst>
      </pc:sldChg>
      <pc:sldChg chg="del">
        <pc:chgData name="binh kieu" userId="2946934c681229fc" providerId="LiveId" clId="{7A1B0708-1E18-4A31-934B-589B62903839}" dt="2019-08-28T11:52:33.576" v="32" actId="2696"/>
        <pc:sldMkLst>
          <pc:docMk/>
          <pc:sldMk cId="3739475981" sldId="276"/>
        </pc:sldMkLst>
      </pc:sldChg>
      <pc:sldChg chg="del">
        <pc:chgData name="binh kieu" userId="2946934c681229fc" providerId="LiveId" clId="{7A1B0708-1E18-4A31-934B-589B62903839}" dt="2019-08-28T11:52:33.593" v="33" actId="2696"/>
        <pc:sldMkLst>
          <pc:docMk/>
          <pc:sldMk cId="2794201923" sldId="277"/>
        </pc:sldMkLst>
      </pc:sldChg>
      <pc:sldChg chg="del">
        <pc:chgData name="binh kieu" userId="2946934c681229fc" providerId="LiveId" clId="{7A1B0708-1E18-4A31-934B-589B62903839}" dt="2019-08-28T11:52:33.608" v="34" actId="2696"/>
        <pc:sldMkLst>
          <pc:docMk/>
          <pc:sldMk cId="1042833519" sldId="278"/>
        </pc:sldMkLst>
      </pc:sldChg>
      <pc:sldChg chg="del">
        <pc:chgData name="binh kieu" userId="2946934c681229fc" providerId="LiveId" clId="{7A1B0708-1E18-4A31-934B-589B62903839}" dt="2019-08-28T11:52:33.272" v="18" actId="2696"/>
        <pc:sldMkLst>
          <pc:docMk/>
          <pc:sldMk cId="2885764016" sldId="279"/>
        </pc:sldMkLst>
      </pc:sldChg>
      <pc:sldChg chg="del">
        <pc:chgData name="binh kieu" userId="2946934c681229fc" providerId="LiveId" clId="{7A1B0708-1E18-4A31-934B-589B62903839}" dt="2019-08-28T11:52:33.300" v="19" actId="2696"/>
        <pc:sldMkLst>
          <pc:docMk/>
          <pc:sldMk cId="2403277591" sldId="280"/>
        </pc:sldMkLst>
      </pc:sldChg>
      <pc:sldChg chg="del">
        <pc:chgData name="binh kieu" userId="2946934c681229fc" providerId="LiveId" clId="{7A1B0708-1E18-4A31-934B-589B62903839}" dt="2019-08-28T11:52:33.322" v="20" actId="2696"/>
        <pc:sldMkLst>
          <pc:docMk/>
          <pc:sldMk cId="898356830" sldId="281"/>
        </pc:sldMkLst>
      </pc:sldChg>
      <pc:sldChg chg="del">
        <pc:chgData name="binh kieu" userId="2946934c681229fc" providerId="LiveId" clId="{7A1B0708-1E18-4A31-934B-589B62903839}" dt="2019-08-28T11:52:33.345" v="21" actId="2696"/>
        <pc:sldMkLst>
          <pc:docMk/>
          <pc:sldMk cId="261354405" sldId="282"/>
        </pc:sldMkLst>
      </pc:sldChg>
      <pc:sldChg chg="del">
        <pc:chgData name="binh kieu" userId="2946934c681229fc" providerId="LiveId" clId="{7A1B0708-1E18-4A31-934B-589B62903839}" dt="2019-08-28T11:52:33.355" v="22" actId="2696"/>
        <pc:sldMkLst>
          <pc:docMk/>
          <pc:sldMk cId="3801475714" sldId="283"/>
        </pc:sldMkLst>
      </pc:sldChg>
      <pc:sldChg chg="del">
        <pc:chgData name="binh kieu" userId="2946934c681229fc" providerId="LiveId" clId="{7A1B0708-1E18-4A31-934B-589B62903839}" dt="2019-08-28T11:52:33.402" v="24" actId="2696"/>
        <pc:sldMkLst>
          <pc:docMk/>
          <pc:sldMk cId="1672836329" sldId="285"/>
        </pc:sldMkLst>
      </pc:sldChg>
      <pc:sldChg chg="del">
        <pc:chgData name="binh kieu" userId="2946934c681229fc" providerId="LiveId" clId="{7A1B0708-1E18-4A31-934B-589B62903839}" dt="2019-08-28T11:52:33.426" v="25" actId="2696"/>
        <pc:sldMkLst>
          <pc:docMk/>
          <pc:sldMk cId="1204234041" sldId="286"/>
        </pc:sldMkLst>
      </pc:sldChg>
      <pc:sldChg chg="del">
        <pc:chgData name="binh kieu" userId="2946934c681229fc" providerId="LiveId" clId="{7A1B0708-1E18-4A31-934B-589B62903839}" dt="2019-08-28T11:52:33.453" v="26" actId="2696"/>
        <pc:sldMkLst>
          <pc:docMk/>
          <pc:sldMk cId="2040982100" sldId="287"/>
        </pc:sldMkLst>
      </pc:sldChg>
      <pc:sldChg chg="del">
        <pc:chgData name="binh kieu" userId="2946934c681229fc" providerId="LiveId" clId="{7A1B0708-1E18-4A31-934B-589B62903839}" dt="2019-08-28T11:52:33.464" v="27" actId="2696"/>
        <pc:sldMkLst>
          <pc:docMk/>
          <pc:sldMk cId="3921633840" sldId="288"/>
        </pc:sldMkLst>
      </pc:sldChg>
      <pc:sldChg chg="del">
        <pc:chgData name="binh kieu" userId="2946934c681229fc" providerId="LiveId" clId="{7A1B0708-1E18-4A31-934B-589B62903839}" dt="2019-08-28T11:52:33.620" v="35" actId="2696"/>
        <pc:sldMkLst>
          <pc:docMk/>
          <pc:sldMk cId="2468256841" sldId="289"/>
        </pc:sldMkLst>
      </pc:sldChg>
      <pc:sldChg chg="del">
        <pc:chgData name="binh kieu" userId="2946934c681229fc" providerId="LiveId" clId="{7A1B0708-1E18-4A31-934B-589B62903839}" dt="2019-08-28T11:52:33.651" v="36" actId="2696"/>
        <pc:sldMkLst>
          <pc:docMk/>
          <pc:sldMk cId="2919894457" sldId="290"/>
        </pc:sldMkLst>
      </pc:sldChg>
      <pc:sldChg chg="del">
        <pc:chgData name="binh kieu" userId="2946934c681229fc" providerId="LiveId" clId="{7A1B0708-1E18-4A31-934B-589B62903839}" dt="2019-08-28T11:52:33.382" v="23" actId="2696"/>
        <pc:sldMkLst>
          <pc:docMk/>
          <pc:sldMk cId="1255534441" sldId="291"/>
        </pc:sldMkLst>
      </pc:sldChg>
      <pc:sldChg chg="del">
        <pc:chgData name="binh kieu" userId="2946934c681229fc" providerId="LiveId" clId="{7A1B0708-1E18-4A31-934B-589B62903839}" dt="2019-08-28T11:52:33.670" v="37" actId="2696"/>
        <pc:sldMkLst>
          <pc:docMk/>
          <pc:sldMk cId="991348533" sldId="292"/>
        </pc:sldMkLst>
      </pc:sldChg>
      <pc:sldChg chg="del">
        <pc:chgData name="binh kieu" userId="2946934c681229fc" providerId="LiveId" clId="{7A1B0708-1E18-4A31-934B-589B62903839}" dt="2019-08-28T11:52:33.717" v="40" actId="2696"/>
        <pc:sldMkLst>
          <pc:docMk/>
          <pc:sldMk cId="3179682844" sldId="293"/>
        </pc:sldMkLst>
      </pc:sldChg>
      <pc:sldChg chg="del">
        <pc:chgData name="binh kieu" userId="2946934c681229fc" providerId="LiveId" clId="{7A1B0708-1E18-4A31-934B-589B62903839}" dt="2019-08-28T11:52:33.695" v="38" actId="2696"/>
        <pc:sldMkLst>
          <pc:docMk/>
          <pc:sldMk cId="1470091755" sldId="294"/>
        </pc:sldMkLst>
      </pc:sldChg>
      <pc:sldChg chg="del">
        <pc:chgData name="binh kieu" userId="2946934c681229fc" providerId="LiveId" clId="{7A1B0708-1E18-4A31-934B-589B62903839}" dt="2019-08-28T11:52:33.705" v="39" actId="2696"/>
        <pc:sldMkLst>
          <pc:docMk/>
          <pc:sldMk cId="3861589427" sldId="295"/>
        </pc:sldMkLst>
      </pc:sldChg>
      <pc:sldChg chg="del">
        <pc:chgData name="binh kieu" userId="2946934c681229fc" providerId="LiveId" clId="{7A1B0708-1E18-4A31-934B-589B62903839}" dt="2019-08-28T11:52:33.736" v="41" actId="2696"/>
        <pc:sldMkLst>
          <pc:docMk/>
          <pc:sldMk cId="3894283179" sldId="297"/>
        </pc:sldMkLst>
      </pc:sldChg>
      <pc:sldChg chg="del">
        <pc:chgData name="binh kieu" userId="2946934c681229fc" providerId="LiveId" clId="{7A1B0708-1E18-4A31-934B-589B62903839}" dt="2019-08-28T11:52:33.752" v="42" actId="2696"/>
        <pc:sldMkLst>
          <pc:docMk/>
          <pc:sldMk cId="2267179436" sldId="298"/>
        </pc:sldMkLst>
      </pc:sldChg>
      <pc:sldChg chg="del">
        <pc:chgData name="binh kieu" userId="2946934c681229fc" providerId="LiveId" clId="{7A1B0708-1E18-4A31-934B-589B62903839}" dt="2019-08-28T11:52:33.817" v="46" actId="2696"/>
        <pc:sldMkLst>
          <pc:docMk/>
          <pc:sldMk cId="1484163769" sldId="299"/>
        </pc:sldMkLst>
      </pc:sldChg>
      <pc:sldChg chg="del">
        <pc:chgData name="binh kieu" userId="2946934c681229fc" providerId="LiveId" clId="{7A1B0708-1E18-4A31-934B-589B62903839}" dt="2019-08-28T11:52:33.832" v="47" actId="2696"/>
        <pc:sldMkLst>
          <pc:docMk/>
          <pc:sldMk cId="449867568" sldId="300"/>
        </pc:sldMkLst>
      </pc:sldChg>
      <pc:sldChg chg="del">
        <pc:chgData name="binh kieu" userId="2946934c681229fc" providerId="LiveId" clId="{7A1B0708-1E18-4A31-934B-589B62903839}" dt="2019-08-28T11:52:33.853" v="48" actId="2696"/>
        <pc:sldMkLst>
          <pc:docMk/>
          <pc:sldMk cId="2206180607" sldId="301"/>
        </pc:sldMkLst>
      </pc:sldChg>
      <pc:sldChg chg="del">
        <pc:chgData name="binh kieu" userId="2946934c681229fc" providerId="LiveId" clId="{7A1B0708-1E18-4A31-934B-589B62903839}" dt="2019-08-28T11:52:33.876" v="49" actId="2696"/>
        <pc:sldMkLst>
          <pc:docMk/>
          <pc:sldMk cId="339937578" sldId="302"/>
        </pc:sldMkLst>
      </pc:sldChg>
      <pc:sldChg chg="del">
        <pc:chgData name="binh kieu" userId="2946934c681229fc" providerId="LiveId" clId="{7A1B0708-1E18-4A31-934B-589B62903839}" dt="2019-08-28T11:52:33.899" v="50" actId="2696"/>
        <pc:sldMkLst>
          <pc:docMk/>
          <pc:sldMk cId="2341544301" sldId="303"/>
        </pc:sldMkLst>
      </pc:sldChg>
      <pc:sldChg chg="del">
        <pc:chgData name="binh kieu" userId="2946934c681229fc" providerId="LiveId" clId="{7A1B0708-1E18-4A31-934B-589B62903839}" dt="2019-08-28T11:52:33.915" v="51" actId="2696"/>
        <pc:sldMkLst>
          <pc:docMk/>
          <pc:sldMk cId="2344455820" sldId="304"/>
        </pc:sldMkLst>
      </pc:sldChg>
      <pc:sldChg chg="del">
        <pc:chgData name="binh kieu" userId="2946934c681229fc" providerId="LiveId" clId="{7A1B0708-1E18-4A31-934B-589B62903839}" dt="2019-08-28T11:52:33.926" v="52" actId="2696"/>
        <pc:sldMkLst>
          <pc:docMk/>
          <pc:sldMk cId="850410397" sldId="305"/>
        </pc:sldMkLst>
      </pc:sldChg>
      <pc:sldChg chg="del">
        <pc:chgData name="binh kieu" userId="2946934c681229fc" providerId="LiveId" clId="{7A1B0708-1E18-4A31-934B-589B62903839}" dt="2019-08-28T11:52:33.955" v="54" actId="2696"/>
        <pc:sldMkLst>
          <pc:docMk/>
          <pc:sldMk cId="4256097690" sldId="306"/>
        </pc:sldMkLst>
      </pc:sldChg>
      <pc:sldChg chg="del">
        <pc:chgData name="binh kieu" userId="2946934c681229fc" providerId="LiveId" clId="{7A1B0708-1E18-4A31-934B-589B62903839}" dt="2019-08-28T11:52:33.968" v="55" actId="2696"/>
        <pc:sldMkLst>
          <pc:docMk/>
          <pc:sldMk cId="169425578" sldId="308"/>
        </pc:sldMkLst>
      </pc:sldChg>
      <pc:sldChg chg="del">
        <pc:chgData name="binh kieu" userId="2946934c681229fc" providerId="LiveId" clId="{7A1B0708-1E18-4A31-934B-589B62903839}" dt="2019-08-28T11:52:33.766" v="43" actId="2696"/>
        <pc:sldMkLst>
          <pc:docMk/>
          <pc:sldMk cId="3286134764" sldId="309"/>
        </pc:sldMkLst>
      </pc:sldChg>
      <pc:sldChg chg="del">
        <pc:chgData name="binh kieu" userId="2946934c681229fc" providerId="LiveId" clId="{7A1B0708-1E18-4A31-934B-589B62903839}" dt="2019-08-28T11:52:33.785" v="44" actId="2696"/>
        <pc:sldMkLst>
          <pc:docMk/>
          <pc:sldMk cId="848169796" sldId="310"/>
        </pc:sldMkLst>
      </pc:sldChg>
      <pc:sldChg chg="del">
        <pc:chgData name="binh kieu" userId="2946934c681229fc" providerId="LiveId" clId="{7A1B0708-1E18-4A31-934B-589B62903839}" dt="2019-08-28T11:52:33.801" v="45" actId="2696"/>
        <pc:sldMkLst>
          <pc:docMk/>
          <pc:sldMk cId="3683253981" sldId="311"/>
        </pc:sldMkLst>
      </pc:sldChg>
      <pc:sldChg chg="del">
        <pc:chgData name="binh kieu" userId="2946934c681229fc" providerId="LiveId" clId="{7A1B0708-1E18-4A31-934B-589B62903839}" dt="2019-08-28T11:52:33.939" v="53" actId="2696"/>
        <pc:sldMkLst>
          <pc:docMk/>
          <pc:sldMk cId="631614783" sldId="312"/>
        </pc:sldMkLst>
      </pc:sldChg>
      <pc:sldChg chg="del">
        <pc:chgData name="binh kieu" userId="2946934c681229fc" providerId="LiveId" clId="{7A1B0708-1E18-4A31-934B-589B62903839}" dt="2019-08-28T11:52:32.959" v="1" actId="2696"/>
        <pc:sldMkLst>
          <pc:docMk/>
          <pc:sldMk cId="1943787765" sldId="313"/>
        </pc:sldMkLst>
      </pc:sldChg>
      <pc:sldChg chg="del">
        <pc:chgData name="binh kieu" userId="2946934c681229fc" providerId="LiveId" clId="{7A1B0708-1E18-4A31-934B-589B62903839}" dt="2019-08-28T11:52:33.251" v="17" actId="2696"/>
        <pc:sldMkLst>
          <pc:docMk/>
          <pc:sldMk cId="2806970108" sldId="314"/>
        </pc:sldMkLst>
      </pc:sldChg>
      <pc:sldChg chg="del">
        <pc:chgData name="binh kieu" userId="2946934c681229fc" providerId="LiveId" clId="{7A1B0708-1E18-4A31-934B-589B62903839}" dt="2019-08-28T11:52:33.478" v="28" actId="2696"/>
        <pc:sldMkLst>
          <pc:docMk/>
          <pc:sldMk cId="3613410889" sldId="315"/>
        </pc:sldMkLst>
      </pc:sldChg>
      <pc:sldChg chg="del">
        <pc:chgData name="binh kieu" userId="2946934c681229fc" providerId="LiveId" clId="{7A1B0708-1E18-4A31-934B-589B62903839}" dt="2019-08-28T11:52:32.976" v="2" actId="2696"/>
        <pc:sldMkLst>
          <pc:docMk/>
          <pc:sldMk cId="1662698288" sldId="316"/>
        </pc:sldMkLst>
      </pc:sldChg>
      <pc:sldChg chg="del">
        <pc:chgData name="binh kieu" userId="2946934c681229fc" providerId="LiveId" clId="{7A1B0708-1E18-4A31-934B-589B62903839}" dt="2019-08-28T11:52:33.028" v="4" actId="2696"/>
        <pc:sldMkLst>
          <pc:docMk/>
          <pc:sldMk cId="952389630" sldId="318"/>
        </pc:sldMkLst>
      </pc:sldChg>
      <pc:sldChg chg="del">
        <pc:chgData name="binh kieu" userId="2946934c681229fc" providerId="LiveId" clId="{7A1B0708-1E18-4A31-934B-589B62903839}" dt="2019-08-28T11:52:32.995" v="3" actId="2696"/>
        <pc:sldMkLst>
          <pc:docMk/>
          <pc:sldMk cId="3362431772" sldId="319"/>
        </pc:sldMkLst>
      </pc:sldChg>
      <pc:sldChg chg="del">
        <pc:chgData name="binh kieu" userId="2946934c681229fc" providerId="LiveId" clId="{7A1B0708-1E18-4A31-934B-589B62903839}" dt="2019-08-28T11:52:33.073" v="7" actId="2696"/>
        <pc:sldMkLst>
          <pc:docMk/>
          <pc:sldMk cId="1223256766" sldId="320"/>
        </pc:sldMkLst>
      </pc:sldChg>
      <pc:sldChg chg="del">
        <pc:chgData name="binh kieu" userId="2946934c681229fc" providerId="LiveId" clId="{7A1B0708-1E18-4A31-934B-589B62903839}" dt="2019-08-28T11:52:33.207" v="14" actId="2696"/>
        <pc:sldMkLst>
          <pc:docMk/>
          <pc:sldMk cId="1891648080" sldId="322"/>
        </pc:sldMkLst>
      </pc:sldChg>
      <pc:sldChg chg="del">
        <pc:chgData name="binh kieu" userId="2946934c681229fc" providerId="LiveId" clId="{7A1B0708-1E18-4A31-934B-589B62903839}" dt="2019-08-28T11:52:33.520" v="30" actId="2696"/>
        <pc:sldMkLst>
          <pc:docMk/>
          <pc:sldMk cId="3844578268" sldId="323"/>
        </pc:sldMkLst>
      </pc:sldChg>
      <pc:sldChg chg="del">
        <pc:chgData name="binh kieu" userId="2946934c681229fc" providerId="LiveId" clId="{7A1B0708-1E18-4A31-934B-589B62903839}" dt="2019-08-28T11:52:33.229" v="15" actId="2696"/>
        <pc:sldMkLst>
          <pc:docMk/>
          <pc:sldMk cId="854841818" sldId="324"/>
        </pc:sldMkLst>
      </pc:sldChg>
      <pc:sldChg chg="del">
        <pc:chgData name="binh kieu" userId="2946934c681229fc" providerId="LiveId" clId="{7A1B0708-1E18-4A31-934B-589B62903839}" dt="2019-08-28T11:52:33.237" v="16" actId="2696"/>
        <pc:sldMkLst>
          <pc:docMk/>
          <pc:sldMk cId="1144008135" sldId="325"/>
        </pc:sldMkLst>
      </pc:sldChg>
      <pc:sldChg chg="del">
        <pc:chgData name="binh kieu" userId="2946934c681229fc" providerId="LiveId" clId="{7A1B0708-1E18-4A31-934B-589B62903839}" dt="2019-08-28T11:52:33.977" v="56" actId="2696"/>
        <pc:sldMkLst>
          <pc:docMk/>
          <pc:sldMk cId="134875311" sldId="326"/>
        </pc:sldMkLst>
      </pc:sldChg>
      <pc:sldChg chg="del">
        <pc:chgData name="binh kieu" userId="2946934c681229fc" providerId="LiveId" clId="{7A1B0708-1E18-4A31-934B-589B62903839}" dt="2019-08-28T11:52:33.060" v="6" actId="2696"/>
        <pc:sldMkLst>
          <pc:docMk/>
          <pc:sldMk cId="3139875125" sldId="327"/>
        </pc:sldMkLst>
      </pc:sldChg>
      <pc:sldChg chg="modSp add">
        <pc:chgData name="binh kieu" userId="2946934c681229fc" providerId="LiveId" clId="{7A1B0708-1E18-4A31-934B-589B62903839}" dt="2019-08-28T11:58:08.511" v="639" actId="20577"/>
        <pc:sldMkLst>
          <pc:docMk/>
          <pc:sldMk cId="3225131530" sldId="328"/>
        </pc:sldMkLst>
        <pc:spChg chg="mod">
          <ac:chgData name="binh kieu" userId="2946934c681229fc" providerId="LiveId" clId="{7A1B0708-1E18-4A31-934B-589B62903839}" dt="2019-08-28T11:52:38.895" v="65" actId="20577"/>
          <ac:spMkLst>
            <pc:docMk/>
            <pc:sldMk cId="3225131530" sldId="328"/>
            <ac:spMk id="2" creationId="{F0A4E183-AA56-4ACC-8D70-8B0CF64B3FB4}"/>
          </ac:spMkLst>
        </pc:spChg>
        <pc:spChg chg="mod">
          <ac:chgData name="binh kieu" userId="2946934c681229fc" providerId="LiveId" clId="{7A1B0708-1E18-4A31-934B-589B62903839}" dt="2019-08-28T11:58:08.511" v="639" actId="20577"/>
          <ac:spMkLst>
            <pc:docMk/>
            <pc:sldMk cId="3225131530" sldId="328"/>
            <ac:spMk id="3" creationId="{D4E336DD-4B96-4612-9D57-8DFE018B8E79}"/>
          </ac:spMkLst>
        </pc:spChg>
      </pc:sldChg>
      <pc:sldChg chg="addSp delSp modSp add">
        <pc:chgData name="binh kieu" userId="2946934c681229fc" providerId="LiveId" clId="{7A1B0708-1E18-4A31-934B-589B62903839}" dt="2019-08-28T12:00:02.274" v="674"/>
        <pc:sldMkLst>
          <pc:docMk/>
          <pc:sldMk cId="1309267895" sldId="329"/>
        </pc:sldMkLst>
        <pc:spChg chg="mod">
          <ac:chgData name="binh kieu" userId="2946934c681229fc" providerId="LiveId" clId="{7A1B0708-1E18-4A31-934B-589B62903839}" dt="2019-08-28T11:58:55.751" v="665" actId="20577"/>
          <ac:spMkLst>
            <pc:docMk/>
            <pc:sldMk cId="1309267895" sldId="329"/>
            <ac:spMk id="2" creationId="{1E03AAC9-1C85-4F2B-90FF-B18A1416EEB8}"/>
          </ac:spMkLst>
        </pc:spChg>
        <pc:spChg chg="mod">
          <ac:chgData name="binh kieu" userId="2946934c681229fc" providerId="LiveId" clId="{7A1B0708-1E18-4A31-934B-589B62903839}" dt="2019-08-28T11:59:46.047" v="672" actId="20577"/>
          <ac:spMkLst>
            <pc:docMk/>
            <pc:sldMk cId="1309267895" sldId="329"/>
            <ac:spMk id="3" creationId="{1178E5D8-D6D7-45B1-9E5E-023E6AC52760}"/>
          </ac:spMkLst>
        </pc:spChg>
        <pc:spChg chg="add del">
          <ac:chgData name="binh kieu" userId="2946934c681229fc" providerId="LiveId" clId="{7A1B0708-1E18-4A31-934B-589B62903839}" dt="2019-08-28T12:00:02.274" v="674"/>
          <ac:spMkLst>
            <pc:docMk/>
            <pc:sldMk cId="1309267895" sldId="329"/>
            <ac:spMk id="5" creationId="{53336E0F-9E0B-4149-B2A6-356B657676B3}"/>
          </ac:spMkLst>
        </pc:spChg>
      </pc:sldChg>
      <pc:sldChg chg="addSp delSp modSp add">
        <pc:chgData name="binh kieu" userId="2946934c681229fc" providerId="LiveId" clId="{7A1B0708-1E18-4A31-934B-589B62903839}" dt="2019-08-28T12:01:23.906" v="711" actId="207"/>
        <pc:sldMkLst>
          <pc:docMk/>
          <pc:sldMk cId="493353887" sldId="330"/>
        </pc:sldMkLst>
        <pc:spChg chg="mod">
          <ac:chgData name="binh kieu" userId="2946934c681229fc" providerId="LiveId" clId="{7A1B0708-1E18-4A31-934B-589B62903839}" dt="2019-08-28T12:01:14.456" v="710" actId="20577"/>
          <ac:spMkLst>
            <pc:docMk/>
            <pc:sldMk cId="493353887" sldId="330"/>
            <ac:spMk id="2" creationId="{10F1DCCD-B702-4333-A5B6-34A2CC451F65}"/>
          </ac:spMkLst>
        </pc:spChg>
        <pc:spChg chg="del">
          <ac:chgData name="binh kieu" userId="2946934c681229fc" providerId="LiveId" clId="{7A1B0708-1E18-4A31-934B-589B62903839}" dt="2019-08-28T12:01:05.318" v="700"/>
          <ac:spMkLst>
            <pc:docMk/>
            <pc:sldMk cId="493353887" sldId="330"/>
            <ac:spMk id="3" creationId="{15977A13-C391-4DA0-B784-D434E0ECE45F}"/>
          </ac:spMkLst>
        </pc:spChg>
        <pc:spChg chg="add mod">
          <ac:chgData name="binh kieu" userId="2946934c681229fc" providerId="LiveId" clId="{7A1B0708-1E18-4A31-934B-589B62903839}" dt="2019-08-28T12:01:23.906" v="711" actId="207"/>
          <ac:spMkLst>
            <pc:docMk/>
            <pc:sldMk cId="493353887" sldId="330"/>
            <ac:spMk id="5" creationId="{14BA370E-034D-4814-9C2F-7F1E4A41BE6E}"/>
          </ac:spMkLst>
        </pc:spChg>
      </pc:sldChg>
      <pc:sldChg chg="modSp add del">
        <pc:chgData name="binh kieu" userId="2946934c681229fc" providerId="LiveId" clId="{7A1B0708-1E18-4A31-934B-589B62903839}" dt="2019-08-28T12:01:00.888" v="698" actId="2696"/>
        <pc:sldMkLst>
          <pc:docMk/>
          <pc:sldMk cId="1136464354" sldId="330"/>
        </pc:sldMkLst>
        <pc:spChg chg="mod">
          <ac:chgData name="binh kieu" userId="2946934c681229fc" providerId="LiveId" clId="{7A1B0708-1E18-4A31-934B-589B62903839}" dt="2019-08-28T12:00:36.766" v="697" actId="20577"/>
          <ac:spMkLst>
            <pc:docMk/>
            <pc:sldMk cId="1136464354" sldId="330"/>
            <ac:spMk id="2" creationId="{3B531524-9DF4-47E1-AA39-9C93C32C3B60}"/>
          </ac:spMkLst>
        </pc:spChg>
      </pc:sldChg>
      <pc:sldChg chg="addSp delSp add del">
        <pc:chgData name="binh kieu" userId="2946934c681229fc" providerId="LiveId" clId="{7A1B0708-1E18-4A31-934B-589B62903839}" dt="2019-08-28T12:00:30.447" v="679" actId="2696"/>
        <pc:sldMkLst>
          <pc:docMk/>
          <pc:sldMk cId="2756575400" sldId="330"/>
        </pc:sldMkLst>
        <pc:spChg chg="del">
          <ac:chgData name="binh kieu" userId="2946934c681229fc" providerId="LiveId" clId="{7A1B0708-1E18-4A31-934B-589B62903839}" dt="2019-08-28T12:00:08.118" v="676" actId="478"/>
          <ac:spMkLst>
            <pc:docMk/>
            <pc:sldMk cId="2756575400" sldId="330"/>
            <ac:spMk id="2" creationId="{58FF1E93-41E5-430C-ABF8-F429CB568174}"/>
          </ac:spMkLst>
        </pc:spChg>
        <pc:spChg chg="add del">
          <ac:chgData name="binh kieu" userId="2946934c681229fc" providerId="LiveId" clId="{7A1B0708-1E18-4A31-934B-589B62903839}" dt="2019-08-28T12:00:24.214" v="678" actId="478"/>
          <ac:spMkLst>
            <pc:docMk/>
            <pc:sldMk cId="2756575400" sldId="330"/>
            <ac:spMk id="3" creationId="{831840AE-A765-4091-9C6A-69AF33191009}"/>
          </ac:spMkLst>
        </pc:spChg>
      </pc:sldChg>
      <pc:sldChg chg="addSp modSp add">
        <pc:chgData name="binh kieu" userId="2946934c681229fc" providerId="LiveId" clId="{7A1B0708-1E18-4A31-934B-589B62903839}" dt="2019-08-28T13:20:36.109" v="1625" actId="20577"/>
        <pc:sldMkLst>
          <pc:docMk/>
          <pc:sldMk cId="1141735043" sldId="331"/>
        </pc:sldMkLst>
        <pc:spChg chg="add mod">
          <ac:chgData name="binh kieu" userId="2946934c681229fc" providerId="LiveId" clId="{7A1B0708-1E18-4A31-934B-589B62903839}" dt="2019-08-28T12:03:20.434" v="767" actId="403"/>
          <ac:spMkLst>
            <pc:docMk/>
            <pc:sldMk cId="1141735043" sldId="331"/>
            <ac:spMk id="3" creationId="{7A7ED674-15FA-4FA1-8D02-6E73D5900B7A}"/>
          </ac:spMkLst>
        </pc:spChg>
        <pc:spChg chg="mod">
          <ac:chgData name="binh kieu" userId="2946934c681229fc" providerId="LiveId" clId="{7A1B0708-1E18-4A31-934B-589B62903839}" dt="2019-08-28T12:05:59.445" v="816" actId="207"/>
          <ac:spMkLst>
            <pc:docMk/>
            <pc:sldMk cId="1141735043" sldId="331"/>
            <ac:spMk id="5" creationId="{14BA370E-034D-4814-9C2F-7F1E4A41BE6E}"/>
          </ac:spMkLst>
        </pc:spChg>
        <pc:spChg chg="add mod">
          <ac:chgData name="binh kieu" userId="2946934c681229fc" providerId="LiveId" clId="{7A1B0708-1E18-4A31-934B-589B62903839}" dt="2019-08-28T12:03:55.627" v="769" actId="1076"/>
          <ac:spMkLst>
            <pc:docMk/>
            <pc:sldMk cId="1141735043" sldId="331"/>
            <ac:spMk id="6" creationId="{55DDC96D-DAFE-41A0-9D1F-95A6EDF92358}"/>
          </ac:spMkLst>
        </pc:spChg>
        <pc:spChg chg="add mod">
          <ac:chgData name="binh kieu" userId="2946934c681229fc" providerId="LiveId" clId="{7A1B0708-1E18-4A31-934B-589B62903839}" dt="2019-08-28T12:03:57.659" v="770" actId="571"/>
          <ac:spMkLst>
            <pc:docMk/>
            <pc:sldMk cId="1141735043" sldId="331"/>
            <ac:spMk id="7" creationId="{D6F7BF79-4C84-4756-9CE8-3A100A3D12D1}"/>
          </ac:spMkLst>
        </pc:spChg>
        <pc:spChg chg="add mod">
          <ac:chgData name="binh kieu" userId="2946934c681229fc" providerId="LiveId" clId="{7A1B0708-1E18-4A31-934B-589B62903839}" dt="2019-08-28T12:04:38.533" v="797" actId="1076"/>
          <ac:spMkLst>
            <pc:docMk/>
            <pc:sldMk cId="1141735043" sldId="331"/>
            <ac:spMk id="8" creationId="{9B956DEF-84BD-407C-9153-A70F9237EB48}"/>
          </ac:spMkLst>
        </pc:spChg>
        <pc:spChg chg="add mod">
          <ac:chgData name="binh kieu" userId="2946934c681229fc" providerId="LiveId" clId="{7A1B0708-1E18-4A31-934B-589B62903839}" dt="2019-08-28T12:04:48.614" v="800" actId="1076"/>
          <ac:spMkLst>
            <pc:docMk/>
            <pc:sldMk cId="1141735043" sldId="331"/>
            <ac:spMk id="9" creationId="{A5316E2F-F270-439A-8DBB-2FB1748F9988}"/>
          </ac:spMkLst>
        </pc:spChg>
        <pc:spChg chg="add mod">
          <ac:chgData name="binh kieu" userId="2946934c681229fc" providerId="LiveId" clId="{7A1B0708-1E18-4A31-934B-589B62903839}" dt="2019-08-28T12:05:02.885" v="801" actId="571"/>
          <ac:spMkLst>
            <pc:docMk/>
            <pc:sldMk cId="1141735043" sldId="331"/>
            <ac:spMk id="10" creationId="{9D2119D8-835E-4A6B-918B-A1F2A80FFB91}"/>
          </ac:spMkLst>
        </pc:spChg>
        <pc:spChg chg="add mod">
          <ac:chgData name="binh kieu" userId="2946934c681229fc" providerId="LiveId" clId="{7A1B0708-1E18-4A31-934B-589B62903839}" dt="2019-08-28T13:20:36.109" v="1625" actId="20577"/>
          <ac:spMkLst>
            <pc:docMk/>
            <pc:sldMk cId="1141735043" sldId="331"/>
            <ac:spMk id="11" creationId="{A1457F31-8891-48A2-ADC4-69ECECD6B477}"/>
          </ac:spMkLst>
        </pc:spChg>
      </pc:sldChg>
      <pc:sldChg chg="addSp delSp modSp add">
        <pc:chgData name="binh kieu" userId="2946934c681229fc" providerId="LiveId" clId="{7A1B0708-1E18-4A31-934B-589B62903839}" dt="2019-08-28T13:20:44.718" v="1629" actId="207"/>
        <pc:sldMkLst>
          <pc:docMk/>
          <pc:sldMk cId="1454535408" sldId="332"/>
        </pc:sldMkLst>
        <pc:spChg chg="mod">
          <ac:chgData name="binh kieu" userId="2946934c681229fc" providerId="LiveId" clId="{7A1B0708-1E18-4A31-934B-589B62903839}" dt="2019-08-28T13:20:44.718" v="1629" actId="207"/>
          <ac:spMkLst>
            <pc:docMk/>
            <pc:sldMk cId="1454535408" sldId="332"/>
            <ac:spMk id="5" creationId="{14BA370E-034D-4814-9C2F-7F1E4A41BE6E}"/>
          </ac:spMkLst>
        </pc:spChg>
        <pc:spChg chg="mod">
          <ac:chgData name="binh kieu" userId="2946934c681229fc" providerId="LiveId" clId="{7A1B0708-1E18-4A31-934B-589B62903839}" dt="2019-08-28T12:06:53.749" v="819" actId="1076"/>
          <ac:spMkLst>
            <pc:docMk/>
            <pc:sldMk cId="1454535408" sldId="332"/>
            <ac:spMk id="6" creationId="{55DDC96D-DAFE-41A0-9D1F-95A6EDF92358}"/>
          </ac:spMkLst>
        </pc:spChg>
        <pc:spChg chg="mod">
          <ac:chgData name="binh kieu" userId="2946934c681229fc" providerId="LiveId" clId="{7A1B0708-1E18-4A31-934B-589B62903839}" dt="2019-08-28T12:06:53.749" v="819" actId="1076"/>
          <ac:spMkLst>
            <pc:docMk/>
            <pc:sldMk cId="1454535408" sldId="332"/>
            <ac:spMk id="7" creationId="{D6F7BF79-4C84-4756-9CE8-3A100A3D12D1}"/>
          </ac:spMkLst>
        </pc:spChg>
        <pc:spChg chg="mod">
          <ac:chgData name="binh kieu" userId="2946934c681229fc" providerId="LiveId" clId="{7A1B0708-1E18-4A31-934B-589B62903839}" dt="2019-08-28T12:06:53.749" v="819" actId="1076"/>
          <ac:spMkLst>
            <pc:docMk/>
            <pc:sldMk cId="1454535408" sldId="332"/>
            <ac:spMk id="8" creationId="{9B956DEF-84BD-407C-9153-A70F9237EB48}"/>
          </ac:spMkLst>
        </pc:spChg>
        <pc:spChg chg="mod">
          <ac:chgData name="binh kieu" userId="2946934c681229fc" providerId="LiveId" clId="{7A1B0708-1E18-4A31-934B-589B62903839}" dt="2019-08-28T12:06:53.749" v="819" actId="1076"/>
          <ac:spMkLst>
            <pc:docMk/>
            <pc:sldMk cId="1454535408" sldId="332"/>
            <ac:spMk id="9" creationId="{A5316E2F-F270-439A-8DBB-2FB1748F9988}"/>
          </ac:spMkLst>
        </pc:spChg>
        <pc:spChg chg="mod">
          <ac:chgData name="binh kieu" userId="2946934c681229fc" providerId="LiveId" clId="{7A1B0708-1E18-4A31-934B-589B62903839}" dt="2019-08-28T13:20:41.743" v="1628" actId="20577"/>
          <ac:spMkLst>
            <pc:docMk/>
            <pc:sldMk cId="1454535408" sldId="332"/>
            <ac:spMk id="11" creationId="{A1457F31-8891-48A2-ADC4-69ECECD6B477}"/>
          </ac:spMkLst>
        </pc:spChg>
        <pc:spChg chg="add mod">
          <ac:chgData name="binh kieu" userId="2946934c681229fc" providerId="LiveId" clId="{7A1B0708-1E18-4A31-934B-589B62903839}" dt="2019-08-28T12:07:06.117" v="823" actId="20577"/>
          <ac:spMkLst>
            <pc:docMk/>
            <pc:sldMk cId="1454535408" sldId="332"/>
            <ac:spMk id="12" creationId="{FF987AF8-B295-4796-88A4-8DB605A03D3A}"/>
          </ac:spMkLst>
        </pc:spChg>
        <pc:spChg chg="add del mod">
          <ac:chgData name="binh kieu" userId="2946934c681229fc" providerId="LiveId" clId="{7A1B0708-1E18-4A31-934B-589B62903839}" dt="2019-08-28T13:19:20.742" v="1611" actId="478"/>
          <ac:spMkLst>
            <pc:docMk/>
            <pc:sldMk cId="1454535408" sldId="332"/>
            <ac:spMk id="16" creationId="{98BEC81F-6265-4828-9981-B5E9386C1C1C}"/>
          </ac:spMkLst>
        </pc:spChg>
        <pc:cxnChg chg="add mod">
          <ac:chgData name="binh kieu" userId="2946934c681229fc" providerId="LiveId" clId="{7A1B0708-1E18-4A31-934B-589B62903839}" dt="2019-08-28T12:07:33.409" v="826" actId="1582"/>
          <ac:cxnSpMkLst>
            <pc:docMk/>
            <pc:sldMk cId="1454535408" sldId="332"/>
            <ac:cxnSpMk id="14" creationId="{9C193BA4-8E93-4FC1-BD4B-48EF03297CEB}"/>
          </ac:cxnSpMkLst>
        </pc:cxnChg>
      </pc:sldChg>
      <pc:sldChg chg="modSp add">
        <pc:chgData name="binh kieu" userId="2946934c681229fc" providerId="LiveId" clId="{7A1B0708-1E18-4A31-934B-589B62903839}" dt="2019-08-28T12:08:33.297" v="829" actId="207"/>
        <pc:sldMkLst>
          <pc:docMk/>
          <pc:sldMk cId="93492808" sldId="333"/>
        </pc:sldMkLst>
        <pc:spChg chg="mod">
          <ac:chgData name="binh kieu" userId="2946934c681229fc" providerId="LiveId" clId="{7A1B0708-1E18-4A31-934B-589B62903839}" dt="2019-08-28T12:08:33.297" v="829" actId="207"/>
          <ac:spMkLst>
            <pc:docMk/>
            <pc:sldMk cId="93492808" sldId="333"/>
            <ac:spMk id="5" creationId="{14BA370E-034D-4814-9C2F-7F1E4A41BE6E}"/>
          </ac:spMkLst>
        </pc:spChg>
      </pc:sldChg>
      <pc:sldChg chg="addSp modSp add">
        <pc:chgData name="binh kieu" userId="2946934c681229fc" providerId="LiveId" clId="{7A1B0708-1E18-4A31-934B-589B62903839}" dt="2019-08-28T12:13:39.956" v="895" actId="207"/>
        <pc:sldMkLst>
          <pc:docMk/>
          <pc:sldMk cId="1763015991" sldId="334"/>
        </pc:sldMkLst>
        <pc:spChg chg="add mod">
          <ac:chgData name="binh kieu" userId="2946934c681229fc" providerId="LiveId" clId="{7A1B0708-1E18-4A31-934B-589B62903839}" dt="2019-08-28T12:09:10.712" v="836" actId="13822"/>
          <ac:spMkLst>
            <pc:docMk/>
            <pc:sldMk cId="1763015991" sldId="334"/>
            <ac:spMk id="3" creationId="{A0BA99A9-1869-4F85-858C-0C6A8CC6D946}"/>
          </ac:spMkLst>
        </pc:spChg>
        <pc:spChg chg="mod">
          <ac:chgData name="binh kieu" userId="2946934c681229fc" providerId="LiveId" clId="{7A1B0708-1E18-4A31-934B-589B62903839}" dt="2019-08-28T12:10:37.802" v="855" actId="207"/>
          <ac:spMkLst>
            <pc:docMk/>
            <pc:sldMk cId="1763015991" sldId="334"/>
            <ac:spMk id="5" creationId="{14BA370E-034D-4814-9C2F-7F1E4A41BE6E}"/>
          </ac:spMkLst>
        </pc:spChg>
        <pc:spChg chg="add mod">
          <ac:chgData name="binh kieu" userId="2946934c681229fc" providerId="LiveId" clId="{7A1B0708-1E18-4A31-934B-589B62903839}" dt="2019-08-28T12:09:15.964" v="837" actId="571"/>
          <ac:spMkLst>
            <pc:docMk/>
            <pc:sldMk cId="1763015991" sldId="334"/>
            <ac:spMk id="6" creationId="{55BD9570-0096-4EE0-80DA-D56CFB42B6AB}"/>
          </ac:spMkLst>
        </pc:spChg>
        <pc:spChg chg="add mod">
          <ac:chgData name="binh kieu" userId="2946934c681229fc" providerId="LiveId" clId="{7A1B0708-1E18-4A31-934B-589B62903839}" dt="2019-08-28T12:09:18.390" v="838" actId="571"/>
          <ac:spMkLst>
            <pc:docMk/>
            <pc:sldMk cId="1763015991" sldId="334"/>
            <ac:spMk id="7" creationId="{1C10D108-0941-42FB-B3F8-4F3CCAAA01D1}"/>
          </ac:spMkLst>
        </pc:spChg>
        <pc:spChg chg="add mod">
          <ac:chgData name="binh kieu" userId="2946934c681229fc" providerId="LiveId" clId="{7A1B0708-1E18-4A31-934B-589B62903839}" dt="2019-08-28T12:09:33.988" v="845" actId="20577"/>
          <ac:spMkLst>
            <pc:docMk/>
            <pc:sldMk cId="1763015991" sldId="334"/>
            <ac:spMk id="8" creationId="{E32DFB31-CDDB-4AA0-BA27-8DAE115B6CD9}"/>
          </ac:spMkLst>
        </pc:spChg>
        <pc:spChg chg="add mod">
          <ac:chgData name="binh kieu" userId="2946934c681229fc" providerId="LiveId" clId="{7A1B0708-1E18-4A31-934B-589B62903839}" dt="2019-08-28T12:09:31.144" v="842" actId="571"/>
          <ac:spMkLst>
            <pc:docMk/>
            <pc:sldMk cId="1763015991" sldId="334"/>
            <ac:spMk id="9" creationId="{A7FD0FC5-FD63-4847-8F6F-F99209A6FC3E}"/>
          </ac:spMkLst>
        </pc:spChg>
        <pc:spChg chg="add mod">
          <ac:chgData name="binh kieu" userId="2946934c681229fc" providerId="LiveId" clId="{7A1B0708-1E18-4A31-934B-589B62903839}" dt="2019-08-28T12:12:11.915" v="876" actId="1076"/>
          <ac:spMkLst>
            <pc:docMk/>
            <pc:sldMk cId="1763015991" sldId="334"/>
            <ac:spMk id="10" creationId="{8BABB57F-5877-43C9-B09D-DDF580C17354}"/>
          </ac:spMkLst>
        </pc:spChg>
        <pc:spChg chg="add mod">
          <ac:chgData name="binh kieu" userId="2946934c681229fc" providerId="LiveId" clId="{7A1B0708-1E18-4A31-934B-589B62903839}" dt="2019-08-28T12:13:39.956" v="895" actId="207"/>
          <ac:spMkLst>
            <pc:docMk/>
            <pc:sldMk cId="1763015991" sldId="334"/>
            <ac:spMk id="11" creationId="{D5D19599-3D4E-451F-821E-80BBFDA7545C}"/>
          </ac:spMkLst>
        </pc:spChg>
      </pc:sldChg>
      <pc:sldChg chg="delSp modSp add ord">
        <pc:chgData name="binh kieu" userId="2946934c681229fc" providerId="LiveId" clId="{7A1B0708-1E18-4A31-934B-589B62903839}" dt="2019-08-28T12:10:24.523" v="853"/>
        <pc:sldMkLst>
          <pc:docMk/>
          <pc:sldMk cId="2760722621" sldId="335"/>
        </pc:sldMkLst>
        <pc:spChg chg="del">
          <ac:chgData name="binh kieu" userId="2946934c681229fc" providerId="LiveId" clId="{7A1B0708-1E18-4A31-934B-589B62903839}" dt="2019-08-28T12:10:07.140" v="848" actId="478"/>
          <ac:spMkLst>
            <pc:docMk/>
            <pc:sldMk cId="2760722621" sldId="335"/>
            <ac:spMk id="3" creationId="{A0BA99A9-1869-4F85-858C-0C6A8CC6D946}"/>
          </ac:spMkLst>
        </pc:spChg>
        <pc:spChg chg="mod">
          <ac:chgData name="binh kieu" userId="2946934c681229fc" providerId="LiveId" clId="{7A1B0708-1E18-4A31-934B-589B62903839}" dt="2019-08-28T12:10:16.026" v="852" actId="207"/>
          <ac:spMkLst>
            <pc:docMk/>
            <pc:sldMk cId="2760722621" sldId="335"/>
            <ac:spMk id="5" creationId="{14BA370E-034D-4814-9C2F-7F1E4A41BE6E}"/>
          </ac:spMkLst>
        </pc:spChg>
        <pc:spChg chg="del">
          <ac:chgData name="binh kieu" userId="2946934c681229fc" providerId="LiveId" clId="{7A1B0708-1E18-4A31-934B-589B62903839}" dt="2019-08-28T12:10:07.140" v="848" actId="478"/>
          <ac:spMkLst>
            <pc:docMk/>
            <pc:sldMk cId="2760722621" sldId="335"/>
            <ac:spMk id="6" creationId="{55BD9570-0096-4EE0-80DA-D56CFB42B6AB}"/>
          </ac:spMkLst>
        </pc:spChg>
        <pc:spChg chg="del">
          <ac:chgData name="binh kieu" userId="2946934c681229fc" providerId="LiveId" clId="{7A1B0708-1E18-4A31-934B-589B62903839}" dt="2019-08-28T12:10:07.140" v="848" actId="478"/>
          <ac:spMkLst>
            <pc:docMk/>
            <pc:sldMk cId="2760722621" sldId="335"/>
            <ac:spMk id="7" creationId="{1C10D108-0941-42FB-B3F8-4F3CCAAA01D1}"/>
          </ac:spMkLst>
        </pc:spChg>
        <pc:spChg chg="del">
          <ac:chgData name="binh kieu" userId="2946934c681229fc" providerId="LiveId" clId="{7A1B0708-1E18-4A31-934B-589B62903839}" dt="2019-08-28T12:10:07.140" v="848" actId="478"/>
          <ac:spMkLst>
            <pc:docMk/>
            <pc:sldMk cId="2760722621" sldId="335"/>
            <ac:spMk id="8" creationId="{E32DFB31-CDDB-4AA0-BA27-8DAE115B6CD9}"/>
          </ac:spMkLst>
        </pc:spChg>
        <pc:spChg chg="del">
          <ac:chgData name="binh kieu" userId="2946934c681229fc" providerId="LiveId" clId="{7A1B0708-1E18-4A31-934B-589B62903839}" dt="2019-08-28T12:10:07.140" v="848" actId="478"/>
          <ac:spMkLst>
            <pc:docMk/>
            <pc:sldMk cId="2760722621" sldId="335"/>
            <ac:spMk id="9" creationId="{A7FD0FC5-FD63-4847-8F6F-F99209A6FC3E}"/>
          </ac:spMkLst>
        </pc:spChg>
      </pc:sldChg>
      <pc:sldChg chg="addSp delSp modSp add">
        <pc:chgData name="binh kieu" userId="2946934c681229fc" providerId="LiveId" clId="{7A1B0708-1E18-4A31-934B-589B62903839}" dt="2019-08-28T12:18:16.487" v="930" actId="207"/>
        <pc:sldMkLst>
          <pc:docMk/>
          <pc:sldMk cId="82095718" sldId="336"/>
        </pc:sldMkLst>
        <pc:spChg chg="mod">
          <ac:chgData name="binh kieu" userId="2946934c681229fc" providerId="LiveId" clId="{7A1B0708-1E18-4A31-934B-589B62903839}" dt="2019-08-28T12:15:19.245" v="914" actId="1076"/>
          <ac:spMkLst>
            <pc:docMk/>
            <pc:sldMk cId="82095718" sldId="336"/>
            <ac:spMk id="3" creationId="{A0BA99A9-1869-4F85-858C-0C6A8CC6D946}"/>
          </ac:spMkLst>
        </pc:spChg>
        <pc:spChg chg="mod">
          <ac:chgData name="binh kieu" userId="2946934c681229fc" providerId="LiveId" clId="{7A1B0708-1E18-4A31-934B-589B62903839}" dt="2019-08-28T12:18:16.487" v="930" actId="207"/>
          <ac:spMkLst>
            <pc:docMk/>
            <pc:sldMk cId="82095718" sldId="336"/>
            <ac:spMk id="5" creationId="{14BA370E-034D-4814-9C2F-7F1E4A41BE6E}"/>
          </ac:spMkLst>
        </pc:spChg>
        <pc:spChg chg="mod">
          <ac:chgData name="binh kieu" userId="2946934c681229fc" providerId="LiveId" clId="{7A1B0708-1E18-4A31-934B-589B62903839}" dt="2019-08-28T12:15:19.245" v="914" actId="1076"/>
          <ac:spMkLst>
            <pc:docMk/>
            <pc:sldMk cId="82095718" sldId="336"/>
            <ac:spMk id="6" creationId="{55BD9570-0096-4EE0-80DA-D56CFB42B6AB}"/>
          </ac:spMkLst>
        </pc:spChg>
        <pc:spChg chg="mod">
          <ac:chgData name="binh kieu" userId="2946934c681229fc" providerId="LiveId" clId="{7A1B0708-1E18-4A31-934B-589B62903839}" dt="2019-08-28T12:15:19.245" v="914" actId="1076"/>
          <ac:spMkLst>
            <pc:docMk/>
            <pc:sldMk cId="82095718" sldId="336"/>
            <ac:spMk id="7" creationId="{1C10D108-0941-42FB-B3F8-4F3CCAAA01D1}"/>
          </ac:spMkLst>
        </pc:spChg>
        <pc:spChg chg="mod">
          <ac:chgData name="binh kieu" userId="2946934c681229fc" providerId="LiveId" clId="{7A1B0708-1E18-4A31-934B-589B62903839}" dt="2019-08-28T12:15:19.245" v="914" actId="1076"/>
          <ac:spMkLst>
            <pc:docMk/>
            <pc:sldMk cId="82095718" sldId="336"/>
            <ac:spMk id="8" creationId="{E32DFB31-CDDB-4AA0-BA27-8DAE115B6CD9}"/>
          </ac:spMkLst>
        </pc:spChg>
        <pc:spChg chg="mod">
          <ac:chgData name="binh kieu" userId="2946934c681229fc" providerId="LiveId" clId="{7A1B0708-1E18-4A31-934B-589B62903839}" dt="2019-08-28T12:15:19.245" v="914" actId="1076"/>
          <ac:spMkLst>
            <pc:docMk/>
            <pc:sldMk cId="82095718" sldId="336"/>
            <ac:spMk id="9" creationId="{A7FD0FC5-FD63-4847-8F6F-F99209A6FC3E}"/>
          </ac:spMkLst>
        </pc:spChg>
        <pc:spChg chg="del">
          <ac:chgData name="binh kieu" userId="2946934c681229fc" providerId="LiveId" clId="{7A1B0708-1E18-4A31-934B-589B62903839}" dt="2019-08-28T12:14:22.931" v="903" actId="478"/>
          <ac:spMkLst>
            <pc:docMk/>
            <pc:sldMk cId="82095718" sldId="336"/>
            <ac:spMk id="10" creationId="{8BABB57F-5877-43C9-B09D-DDF580C17354}"/>
          </ac:spMkLst>
        </pc:spChg>
        <pc:spChg chg="del">
          <ac:chgData name="binh kieu" userId="2946934c681229fc" providerId="LiveId" clId="{7A1B0708-1E18-4A31-934B-589B62903839}" dt="2019-08-28T12:13:49.323" v="897" actId="478"/>
          <ac:spMkLst>
            <pc:docMk/>
            <pc:sldMk cId="82095718" sldId="336"/>
            <ac:spMk id="11" creationId="{D5D19599-3D4E-451F-821E-80BBFDA7545C}"/>
          </ac:spMkLst>
        </pc:spChg>
        <pc:spChg chg="add mod">
          <ac:chgData name="binh kieu" userId="2946934c681229fc" providerId="LiveId" clId="{7A1B0708-1E18-4A31-934B-589B62903839}" dt="2019-08-28T12:15:21.654" v="915" actId="1076"/>
          <ac:spMkLst>
            <pc:docMk/>
            <pc:sldMk cId="82095718" sldId="336"/>
            <ac:spMk id="12" creationId="{EC7B3B19-AAE2-489A-8E15-6998969F058F}"/>
          </ac:spMkLst>
        </pc:spChg>
        <pc:cxnChg chg="add del mod">
          <ac:chgData name="binh kieu" userId="2946934c681229fc" providerId="LiveId" clId="{7A1B0708-1E18-4A31-934B-589B62903839}" dt="2019-08-28T12:15:37.730" v="917" actId="11529"/>
          <ac:cxnSpMkLst>
            <pc:docMk/>
            <pc:sldMk cId="82095718" sldId="336"/>
            <ac:cxnSpMk id="14" creationId="{0B6CC52E-8EC4-4EE0-901B-331B948110F0}"/>
          </ac:cxnSpMkLst>
        </pc:cxnChg>
        <pc:cxnChg chg="add mod">
          <ac:chgData name="binh kieu" userId="2946934c681229fc" providerId="LiveId" clId="{7A1B0708-1E18-4A31-934B-589B62903839}" dt="2019-08-28T12:15:56.785" v="922" actId="1582"/>
          <ac:cxnSpMkLst>
            <pc:docMk/>
            <pc:sldMk cId="82095718" sldId="336"/>
            <ac:cxnSpMk id="16" creationId="{CDD68F89-DCE1-4942-A48D-09AC3F6D78F8}"/>
          </ac:cxnSpMkLst>
        </pc:cxnChg>
      </pc:sldChg>
      <pc:sldChg chg="delSp modSp add">
        <pc:chgData name="binh kieu" userId="2946934c681229fc" providerId="LiveId" clId="{7A1B0708-1E18-4A31-934B-589B62903839}" dt="2019-08-28T12:16:43.402" v="925" actId="478"/>
        <pc:sldMkLst>
          <pc:docMk/>
          <pc:sldMk cId="174444966" sldId="337"/>
        </pc:sldMkLst>
        <pc:spChg chg="del">
          <ac:chgData name="binh kieu" userId="2946934c681229fc" providerId="LiveId" clId="{7A1B0708-1E18-4A31-934B-589B62903839}" dt="2019-08-28T12:16:43.402" v="925" actId="478"/>
          <ac:spMkLst>
            <pc:docMk/>
            <pc:sldMk cId="174444966" sldId="337"/>
            <ac:spMk id="12" creationId="{EC7B3B19-AAE2-489A-8E15-6998969F058F}"/>
          </ac:spMkLst>
        </pc:spChg>
        <pc:cxnChg chg="del mod">
          <ac:chgData name="binh kieu" userId="2946934c681229fc" providerId="LiveId" clId="{7A1B0708-1E18-4A31-934B-589B62903839}" dt="2019-08-28T12:16:37.978" v="924" actId="478"/>
          <ac:cxnSpMkLst>
            <pc:docMk/>
            <pc:sldMk cId="174444966" sldId="337"/>
            <ac:cxnSpMk id="16" creationId="{CDD68F89-DCE1-4942-A48D-09AC3F6D78F8}"/>
          </ac:cxnSpMkLst>
        </pc:cxnChg>
      </pc:sldChg>
      <pc:sldChg chg="add del">
        <pc:chgData name="binh kieu" userId="2946934c681229fc" providerId="LiveId" clId="{7A1B0708-1E18-4A31-934B-589B62903839}" dt="2019-08-28T12:18:30.262" v="932" actId="2696"/>
        <pc:sldMkLst>
          <pc:docMk/>
          <pc:sldMk cId="943730583" sldId="338"/>
        </pc:sldMkLst>
      </pc:sldChg>
      <pc:sldChg chg="addSp modSp add">
        <pc:chgData name="binh kieu" userId="2946934c681229fc" providerId="LiveId" clId="{7A1B0708-1E18-4A31-934B-589B62903839}" dt="2019-08-28T12:22:04.154" v="978" actId="20577"/>
        <pc:sldMkLst>
          <pc:docMk/>
          <pc:sldMk cId="3100150975" sldId="339"/>
        </pc:sldMkLst>
        <pc:spChg chg="add mod">
          <ac:chgData name="binh kieu" userId="2946934c681229fc" providerId="LiveId" clId="{7A1B0708-1E18-4A31-934B-589B62903839}" dt="2019-08-28T12:20:47.891" v="955" actId="1076"/>
          <ac:spMkLst>
            <pc:docMk/>
            <pc:sldMk cId="3100150975" sldId="339"/>
            <ac:spMk id="18" creationId="{66175A8D-C0F1-48A8-A49A-D20380E5140C}"/>
          </ac:spMkLst>
        </pc:spChg>
        <pc:spChg chg="add mod">
          <ac:chgData name="binh kieu" userId="2946934c681229fc" providerId="LiveId" clId="{7A1B0708-1E18-4A31-934B-589B62903839}" dt="2019-08-28T12:21:26.138" v="964" actId="20577"/>
          <ac:spMkLst>
            <pc:docMk/>
            <pc:sldMk cId="3100150975" sldId="339"/>
            <ac:spMk id="19" creationId="{584E1BBE-AC17-4277-A43E-2EBAFA7EFFBF}"/>
          </ac:spMkLst>
        </pc:spChg>
        <pc:spChg chg="add mod">
          <ac:chgData name="binh kieu" userId="2946934c681229fc" providerId="LiveId" clId="{7A1B0708-1E18-4A31-934B-589B62903839}" dt="2019-08-28T12:22:04.154" v="978" actId="20577"/>
          <ac:spMkLst>
            <pc:docMk/>
            <pc:sldMk cId="3100150975" sldId="339"/>
            <ac:spMk id="20" creationId="{50533FF7-9B99-491D-98AA-31E08001213B}"/>
          </ac:spMkLst>
        </pc:spChg>
        <pc:cxnChg chg="add mod">
          <ac:chgData name="binh kieu" userId="2946934c681229fc" providerId="LiveId" clId="{7A1B0708-1E18-4A31-934B-589B62903839}" dt="2019-08-28T12:21:12.701" v="957"/>
          <ac:cxnSpMkLst>
            <pc:docMk/>
            <pc:sldMk cId="3100150975" sldId="339"/>
            <ac:cxnSpMk id="11" creationId="{151E4B67-3F72-471D-BD92-D9840F83C2D2}"/>
          </ac:cxnSpMkLst>
        </pc:cxnChg>
        <pc:cxnChg chg="add mod">
          <ac:chgData name="binh kieu" userId="2946934c681229fc" providerId="LiveId" clId="{7A1B0708-1E18-4A31-934B-589B62903839}" dt="2019-08-28T12:21:12.701" v="957"/>
          <ac:cxnSpMkLst>
            <pc:docMk/>
            <pc:sldMk cId="3100150975" sldId="339"/>
            <ac:cxnSpMk id="14" creationId="{EEE4CC40-89D7-4235-B697-2C3F6CF8495A}"/>
          </ac:cxnSpMkLst>
        </pc:cxnChg>
        <pc:cxnChg chg="add mod">
          <ac:chgData name="binh kieu" userId="2946934c681229fc" providerId="LiveId" clId="{7A1B0708-1E18-4A31-934B-589B62903839}" dt="2019-08-28T12:21:12.701" v="957"/>
          <ac:cxnSpMkLst>
            <pc:docMk/>
            <pc:sldMk cId="3100150975" sldId="339"/>
            <ac:cxnSpMk id="15" creationId="{AA9296E6-8D5D-4516-8CA1-200D9FCFC54C}"/>
          </ac:cxnSpMkLst>
        </pc:cxnChg>
        <pc:cxnChg chg="mod">
          <ac:chgData name="binh kieu" userId="2946934c681229fc" providerId="LiveId" clId="{7A1B0708-1E18-4A31-934B-589B62903839}" dt="2019-08-28T12:21:04.310" v="956"/>
          <ac:cxnSpMkLst>
            <pc:docMk/>
            <pc:sldMk cId="3100150975" sldId="339"/>
            <ac:cxnSpMk id="16" creationId="{CDD68F89-DCE1-4942-A48D-09AC3F6D78F8}"/>
          </ac:cxnSpMkLst>
        </pc:cxnChg>
      </pc:sldChg>
      <pc:sldChg chg="addSp delSp modSp add">
        <pc:chgData name="binh kieu" userId="2946934c681229fc" providerId="LiveId" clId="{7A1B0708-1E18-4A31-934B-589B62903839}" dt="2019-08-28T12:28:18.716" v="1042" actId="14100"/>
        <pc:sldMkLst>
          <pc:docMk/>
          <pc:sldMk cId="492314512" sldId="340"/>
        </pc:sldMkLst>
        <pc:spChg chg="add mod">
          <ac:chgData name="binh kieu" userId="2946934c681229fc" providerId="LiveId" clId="{7A1B0708-1E18-4A31-934B-589B62903839}" dt="2019-08-28T12:23:50.306" v="991" actId="1076"/>
          <ac:spMkLst>
            <pc:docMk/>
            <pc:sldMk cId="492314512" sldId="340"/>
            <ac:spMk id="10" creationId="{E916CDD7-50B8-45E1-88E4-8FFAB6811394}"/>
          </ac:spMkLst>
        </pc:spChg>
        <pc:spChg chg="del">
          <ac:chgData name="binh kieu" userId="2946934c681229fc" providerId="LiveId" clId="{7A1B0708-1E18-4A31-934B-589B62903839}" dt="2019-08-28T12:22:58.264" v="981" actId="478"/>
          <ac:spMkLst>
            <pc:docMk/>
            <pc:sldMk cId="492314512" sldId="340"/>
            <ac:spMk id="18" creationId="{66175A8D-C0F1-48A8-A49A-D20380E5140C}"/>
          </ac:spMkLst>
        </pc:spChg>
        <pc:spChg chg="del">
          <ac:chgData name="binh kieu" userId="2946934c681229fc" providerId="LiveId" clId="{7A1B0708-1E18-4A31-934B-589B62903839}" dt="2019-08-28T12:22:56.313" v="980" actId="478"/>
          <ac:spMkLst>
            <pc:docMk/>
            <pc:sldMk cId="492314512" sldId="340"/>
            <ac:spMk id="19" creationId="{584E1BBE-AC17-4277-A43E-2EBAFA7EFFBF}"/>
          </ac:spMkLst>
        </pc:spChg>
        <pc:spChg chg="add mod">
          <ac:chgData name="binh kieu" userId="2946934c681229fc" providerId="LiveId" clId="{7A1B0708-1E18-4A31-934B-589B62903839}" dt="2019-08-28T12:24:31.353" v="997" actId="1076"/>
          <ac:spMkLst>
            <pc:docMk/>
            <pc:sldMk cId="492314512" sldId="340"/>
            <ac:spMk id="22" creationId="{C064F1A3-7DCB-49AE-8E5C-784EF173FC1D}"/>
          </ac:spMkLst>
        </pc:spChg>
        <pc:spChg chg="add mod">
          <ac:chgData name="binh kieu" userId="2946934c681229fc" providerId="LiveId" clId="{7A1B0708-1E18-4A31-934B-589B62903839}" dt="2019-08-28T12:24:21.016" v="994" actId="1076"/>
          <ac:spMkLst>
            <pc:docMk/>
            <pc:sldMk cId="492314512" sldId="340"/>
            <ac:spMk id="24" creationId="{F190B40D-9E8E-4E5F-92FE-C881E9BEB805}"/>
          </ac:spMkLst>
        </pc:spChg>
        <pc:spChg chg="add del mod">
          <ac:chgData name="binh kieu" userId="2946934c681229fc" providerId="LiveId" clId="{7A1B0708-1E18-4A31-934B-589B62903839}" dt="2019-08-28T12:26:07.400" v="1014" actId="478"/>
          <ac:spMkLst>
            <pc:docMk/>
            <pc:sldMk cId="492314512" sldId="340"/>
            <ac:spMk id="29" creationId="{951AC929-36EA-4F95-A5D6-6CBA8F12AB6A}"/>
          </ac:spMkLst>
        </pc:spChg>
        <pc:spChg chg="add del mod">
          <ac:chgData name="binh kieu" userId="2946934c681229fc" providerId="LiveId" clId="{7A1B0708-1E18-4A31-934B-589B62903839}" dt="2019-08-28T12:26:08.545" v="1015" actId="478"/>
          <ac:spMkLst>
            <pc:docMk/>
            <pc:sldMk cId="492314512" sldId="340"/>
            <ac:spMk id="30" creationId="{A916A05E-0545-43B0-98CC-6EEEE7A7F329}"/>
          </ac:spMkLst>
        </pc:spChg>
        <pc:spChg chg="add mod">
          <ac:chgData name="binh kieu" userId="2946934c681229fc" providerId="LiveId" clId="{7A1B0708-1E18-4A31-934B-589B62903839}" dt="2019-08-28T12:26:28.879" v="1022" actId="20577"/>
          <ac:spMkLst>
            <pc:docMk/>
            <pc:sldMk cId="492314512" sldId="340"/>
            <ac:spMk id="34" creationId="{D8F0AE59-DE3B-4D96-A706-5D6C7EA2D25C}"/>
          </ac:spMkLst>
        </pc:spChg>
        <pc:cxnChg chg="mod">
          <ac:chgData name="binh kieu" userId="2946934c681229fc" providerId="LiveId" clId="{7A1B0708-1E18-4A31-934B-589B62903839}" dt="2019-08-28T12:23:53.810" v="992" actId="14100"/>
          <ac:cxnSpMkLst>
            <pc:docMk/>
            <pc:sldMk cId="492314512" sldId="340"/>
            <ac:cxnSpMk id="11" creationId="{151E4B67-3F72-471D-BD92-D9840F83C2D2}"/>
          </ac:cxnSpMkLst>
        </pc:cxnChg>
        <pc:cxnChg chg="mod">
          <ac:chgData name="binh kieu" userId="2946934c681229fc" providerId="LiveId" clId="{7A1B0708-1E18-4A31-934B-589B62903839}" dt="2019-08-28T12:24:24.506" v="995" actId="14100"/>
          <ac:cxnSpMkLst>
            <pc:docMk/>
            <pc:sldMk cId="492314512" sldId="340"/>
            <ac:cxnSpMk id="14" creationId="{EEE4CC40-89D7-4235-B697-2C3F6CF8495A}"/>
          </ac:cxnSpMkLst>
        </pc:cxnChg>
        <pc:cxnChg chg="add mod">
          <ac:chgData name="binh kieu" userId="2946934c681229fc" providerId="LiveId" clId="{7A1B0708-1E18-4A31-934B-589B62903839}" dt="2019-08-28T12:24:34.748" v="998" actId="14100"/>
          <ac:cxnSpMkLst>
            <pc:docMk/>
            <pc:sldMk cId="492314512" sldId="340"/>
            <ac:cxnSpMk id="21" creationId="{F3DCA265-D795-4D9B-A535-B277D4A338B4}"/>
          </ac:cxnSpMkLst>
        </pc:cxnChg>
        <pc:cxnChg chg="add mod">
          <ac:chgData name="binh kieu" userId="2946934c681229fc" providerId="LiveId" clId="{7A1B0708-1E18-4A31-934B-589B62903839}" dt="2019-08-28T12:26:20.968" v="1019" actId="14100"/>
          <ac:cxnSpMkLst>
            <pc:docMk/>
            <pc:sldMk cId="492314512" sldId="340"/>
            <ac:cxnSpMk id="31" creationId="{0882F528-0FE1-43FE-926D-561FC0157D37}"/>
          </ac:cxnSpMkLst>
        </pc:cxnChg>
        <pc:cxnChg chg="add del mod">
          <ac:chgData name="binh kieu" userId="2946934c681229fc" providerId="LiveId" clId="{7A1B0708-1E18-4A31-934B-589B62903839}" dt="2019-08-28T12:26:06.874" v="1013" actId="478"/>
          <ac:cxnSpMkLst>
            <pc:docMk/>
            <pc:sldMk cId="492314512" sldId="340"/>
            <ac:cxnSpMk id="33" creationId="{81D8CC8D-B909-4034-BF4D-BCC0FE31F042}"/>
          </ac:cxnSpMkLst>
        </pc:cxnChg>
        <pc:cxnChg chg="add del mod">
          <ac:chgData name="binh kieu" userId="2946934c681229fc" providerId="LiveId" clId="{7A1B0708-1E18-4A31-934B-589B62903839}" dt="2019-08-28T12:26:48.047" v="1028" actId="11529"/>
          <ac:cxnSpMkLst>
            <pc:docMk/>
            <pc:sldMk cId="492314512" sldId="340"/>
            <ac:cxnSpMk id="40" creationId="{706D4C62-5558-4D61-B49D-F5703297C5BD}"/>
          </ac:cxnSpMkLst>
        </pc:cxnChg>
        <pc:cxnChg chg="add mod">
          <ac:chgData name="binh kieu" userId="2946934c681229fc" providerId="LiveId" clId="{7A1B0708-1E18-4A31-934B-589B62903839}" dt="2019-08-28T12:27:42.736" v="1036" actId="14100"/>
          <ac:cxnSpMkLst>
            <pc:docMk/>
            <pc:sldMk cId="492314512" sldId="340"/>
            <ac:cxnSpMk id="44" creationId="{A2BE1340-263C-4691-9FF3-49379B1D0687}"/>
          </ac:cxnSpMkLst>
        </pc:cxnChg>
        <pc:cxnChg chg="add mod">
          <ac:chgData name="binh kieu" userId="2946934c681229fc" providerId="LiveId" clId="{7A1B0708-1E18-4A31-934B-589B62903839}" dt="2019-08-28T12:28:00.302" v="1037" actId="1582"/>
          <ac:cxnSpMkLst>
            <pc:docMk/>
            <pc:sldMk cId="492314512" sldId="340"/>
            <ac:cxnSpMk id="49" creationId="{312B8489-EDF2-4748-AD6A-B10D9E1F34FD}"/>
          </ac:cxnSpMkLst>
        </pc:cxnChg>
        <pc:cxnChg chg="add mod">
          <ac:chgData name="binh kieu" userId="2946934c681229fc" providerId="LiveId" clId="{7A1B0708-1E18-4A31-934B-589B62903839}" dt="2019-08-28T12:28:18.716" v="1042" actId="14100"/>
          <ac:cxnSpMkLst>
            <pc:docMk/>
            <pc:sldMk cId="492314512" sldId="340"/>
            <ac:cxnSpMk id="52" creationId="{2997BDD4-C2BF-424E-AD2C-5C25A08E3B22}"/>
          </ac:cxnSpMkLst>
        </pc:cxnChg>
      </pc:sldChg>
      <pc:sldChg chg="addSp delSp modSp add">
        <pc:chgData name="binh kieu" userId="2946934c681229fc" providerId="LiveId" clId="{7A1B0708-1E18-4A31-934B-589B62903839}" dt="2019-08-28T12:30:15.479" v="1064" actId="14100"/>
        <pc:sldMkLst>
          <pc:docMk/>
          <pc:sldMk cId="2227190810" sldId="341"/>
        </pc:sldMkLst>
        <pc:spChg chg="del">
          <ac:chgData name="binh kieu" userId="2946934c681229fc" providerId="LiveId" clId="{7A1B0708-1E18-4A31-934B-589B62903839}" dt="2019-08-28T12:28:54.334" v="1044" actId="478"/>
          <ac:spMkLst>
            <pc:docMk/>
            <pc:sldMk cId="2227190810" sldId="341"/>
            <ac:spMk id="2" creationId="{10F1DCCD-B702-4333-A5B6-34A2CC451F65}"/>
          </ac:spMkLst>
        </pc:spChg>
        <pc:spChg chg="mod">
          <ac:chgData name="binh kieu" userId="2946934c681229fc" providerId="LiveId" clId="{7A1B0708-1E18-4A31-934B-589B62903839}" dt="2019-08-28T12:29:03.535" v="1047" actId="1076"/>
          <ac:spMkLst>
            <pc:docMk/>
            <pc:sldMk cId="2227190810" sldId="341"/>
            <ac:spMk id="3" creationId="{A0BA99A9-1869-4F85-858C-0C6A8CC6D946}"/>
          </ac:spMkLst>
        </pc:spChg>
        <pc:spChg chg="mod">
          <ac:chgData name="binh kieu" userId="2946934c681229fc" providerId="LiveId" clId="{7A1B0708-1E18-4A31-934B-589B62903839}" dt="2019-08-28T12:28:58.933" v="1046" actId="1076"/>
          <ac:spMkLst>
            <pc:docMk/>
            <pc:sldMk cId="2227190810" sldId="341"/>
            <ac:spMk id="5" creationId="{14BA370E-034D-4814-9C2F-7F1E4A41BE6E}"/>
          </ac:spMkLst>
        </pc:spChg>
        <pc:spChg chg="mod">
          <ac:chgData name="binh kieu" userId="2946934c681229fc" providerId="LiveId" clId="{7A1B0708-1E18-4A31-934B-589B62903839}" dt="2019-08-28T12:29:03.535" v="1047" actId="1076"/>
          <ac:spMkLst>
            <pc:docMk/>
            <pc:sldMk cId="2227190810" sldId="341"/>
            <ac:spMk id="6" creationId="{55BD9570-0096-4EE0-80DA-D56CFB42B6AB}"/>
          </ac:spMkLst>
        </pc:spChg>
        <pc:spChg chg="mod">
          <ac:chgData name="binh kieu" userId="2946934c681229fc" providerId="LiveId" clId="{7A1B0708-1E18-4A31-934B-589B62903839}" dt="2019-08-28T12:29:03.535" v="1047" actId="1076"/>
          <ac:spMkLst>
            <pc:docMk/>
            <pc:sldMk cId="2227190810" sldId="341"/>
            <ac:spMk id="7" creationId="{1C10D108-0941-42FB-B3F8-4F3CCAAA01D1}"/>
          </ac:spMkLst>
        </pc:spChg>
        <pc:spChg chg="mod">
          <ac:chgData name="binh kieu" userId="2946934c681229fc" providerId="LiveId" clId="{7A1B0708-1E18-4A31-934B-589B62903839}" dt="2019-08-28T12:29:03.535" v="1047" actId="1076"/>
          <ac:spMkLst>
            <pc:docMk/>
            <pc:sldMk cId="2227190810" sldId="341"/>
            <ac:spMk id="8" creationId="{E32DFB31-CDDB-4AA0-BA27-8DAE115B6CD9}"/>
          </ac:spMkLst>
        </pc:spChg>
        <pc:spChg chg="mod">
          <ac:chgData name="binh kieu" userId="2946934c681229fc" providerId="LiveId" clId="{7A1B0708-1E18-4A31-934B-589B62903839}" dt="2019-08-28T12:29:03.535" v="1047" actId="1076"/>
          <ac:spMkLst>
            <pc:docMk/>
            <pc:sldMk cId="2227190810" sldId="341"/>
            <ac:spMk id="9" creationId="{A7FD0FC5-FD63-4847-8F6F-F99209A6FC3E}"/>
          </ac:spMkLst>
        </pc:spChg>
        <pc:spChg chg="mod">
          <ac:chgData name="binh kieu" userId="2946934c681229fc" providerId="LiveId" clId="{7A1B0708-1E18-4A31-934B-589B62903839}" dt="2019-08-28T12:29:03.535" v="1047" actId="1076"/>
          <ac:spMkLst>
            <pc:docMk/>
            <pc:sldMk cId="2227190810" sldId="341"/>
            <ac:spMk id="10" creationId="{E916CDD7-50B8-45E1-88E4-8FFAB6811394}"/>
          </ac:spMkLst>
        </pc:spChg>
        <pc:spChg chg="mod">
          <ac:chgData name="binh kieu" userId="2946934c681229fc" providerId="LiveId" clId="{7A1B0708-1E18-4A31-934B-589B62903839}" dt="2019-08-28T12:29:03.535" v="1047" actId="1076"/>
          <ac:spMkLst>
            <pc:docMk/>
            <pc:sldMk cId="2227190810" sldId="341"/>
            <ac:spMk id="12" creationId="{EC7B3B19-AAE2-489A-8E15-6998969F058F}"/>
          </ac:spMkLst>
        </pc:spChg>
        <pc:spChg chg="add del mod">
          <ac:chgData name="binh kieu" userId="2946934c681229fc" providerId="LiveId" clId="{7A1B0708-1E18-4A31-934B-589B62903839}" dt="2019-08-28T12:28:56.087" v="1045" actId="478"/>
          <ac:spMkLst>
            <pc:docMk/>
            <pc:sldMk cId="2227190810" sldId="341"/>
            <ac:spMk id="17" creationId="{AC89D5C6-2FFE-468B-851F-EFC561454562}"/>
          </ac:spMkLst>
        </pc:spChg>
        <pc:spChg chg="add mod">
          <ac:chgData name="binh kieu" userId="2946934c681229fc" providerId="LiveId" clId="{7A1B0708-1E18-4A31-934B-589B62903839}" dt="2019-08-28T12:30:10.187" v="1062" actId="1076"/>
          <ac:spMkLst>
            <pc:docMk/>
            <pc:sldMk cId="2227190810" sldId="341"/>
            <ac:spMk id="18" creationId="{ADF0BF63-E270-4DB2-B7C6-7AD1EA2ECE92}"/>
          </ac:spMkLst>
        </pc:spChg>
        <pc:spChg chg="del mod">
          <ac:chgData name="binh kieu" userId="2946934c681229fc" providerId="LiveId" clId="{7A1B0708-1E18-4A31-934B-589B62903839}" dt="2019-08-28T12:30:11.951" v="1063" actId="478"/>
          <ac:spMkLst>
            <pc:docMk/>
            <pc:sldMk cId="2227190810" sldId="341"/>
            <ac:spMk id="20" creationId="{50533FF7-9B99-491D-98AA-31E08001213B}"/>
          </ac:spMkLst>
        </pc:spChg>
        <pc:spChg chg="mod">
          <ac:chgData name="binh kieu" userId="2946934c681229fc" providerId="LiveId" clId="{7A1B0708-1E18-4A31-934B-589B62903839}" dt="2019-08-28T12:29:03.535" v="1047" actId="1076"/>
          <ac:spMkLst>
            <pc:docMk/>
            <pc:sldMk cId="2227190810" sldId="341"/>
            <ac:spMk id="22" creationId="{C064F1A3-7DCB-49AE-8E5C-784EF173FC1D}"/>
          </ac:spMkLst>
        </pc:spChg>
        <pc:spChg chg="mod">
          <ac:chgData name="binh kieu" userId="2946934c681229fc" providerId="LiveId" clId="{7A1B0708-1E18-4A31-934B-589B62903839}" dt="2019-08-28T12:29:03.535" v="1047" actId="1076"/>
          <ac:spMkLst>
            <pc:docMk/>
            <pc:sldMk cId="2227190810" sldId="341"/>
            <ac:spMk id="24" creationId="{F190B40D-9E8E-4E5F-92FE-C881E9BEB805}"/>
          </ac:spMkLst>
        </pc:spChg>
        <pc:spChg chg="mod">
          <ac:chgData name="binh kieu" userId="2946934c681229fc" providerId="LiveId" clId="{7A1B0708-1E18-4A31-934B-589B62903839}" dt="2019-08-28T12:29:03.535" v="1047" actId="1076"/>
          <ac:spMkLst>
            <pc:docMk/>
            <pc:sldMk cId="2227190810" sldId="341"/>
            <ac:spMk id="34" creationId="{D8F0AE59-DE3B-4D96-A706-5D6C7EA2D25C}"/>
          </ac:spMkLst>
        </pc:spChg>
        <pc:cxnChg chg="mod">
          <ac:chgData name="binh kieu" userId="2946934c681229fc" providerId="LiveId" clId="{7A1B0708-1E18-4A31-934B-589B62903839}" dt="2019-08-28T12:29:03.535" v="1047" actId="1076"/>
          <ac:cxnSpMkLst>
            <pc:docMk/>
            <pc:sldMk cId="2227190810" sldId="341"/>
            <ac:cxnSpMk id="11" creationId="{151E4B67-3F72-471D-BD92-D9840F83C2D2}"/>
          </ac:cxnSpMkLst>
        </pc:cxnChg>
        <pc:cxnChg chg="mod">
          <ac:chgData name="binh kieu" userId="2946934c681229fc" providerId="LiveId" clId="{7A1B0708-1E18-4A31-934B-589B62903839}" dt="2019-08-28T12:29:03.535" v="1047" actId="1076"/>
          <ac:cxnSpMkLst>
            <pc:docMk/>
            <pc:sldMk cId="2227190810" sldId="341"/>
            <ac:cxnSpMk id="14" creationId="{EEE4CC40-89D7-4235-B697-2C3F6CF8495A}"/>
          </ac:cxnSpMkLst>
        </pc:cxnChg>
        <pc:cxnChg chg="mod">
          <ac:chgData name="binh kieu" userId="2946934c681229fc" providerId="LiveId" clId="{7A1B0708-1E18-4A31-934B-589B62903839}" dt="2019-08-28T12:30:15.479" v="1064" actId="14100"/>
          <ac:cxnSpMkLst>
            <pc:docMk/>
            <pc:sldMk cId="2227190810" sldId="341"/>
            <ac:cxnSpMk id="15" creationId="{AA9296E6-8D5D-4516-8CA1-200D9FCFC54C}"/>
          </ac:cxnSpMkLst>
        </pc:cxnChg>
        <pc:cxnChg chg="mod">
          <ac:chgData name="binh kieu" userId="2946934c681229fc" providerId="LiveId" clId="{7A1B0708-1E18-4A31-934B-589B62903839}" dt="2019-08-28T12:29:03.535" v="1047" actId="1076"/>
          <ac:cxnSpMkLst>
            <pc:docMk/>
            <pc:sldMk cId="2227190810" sldId="341"/>
            <ac:cxnSpMk id="16" creationId="{CDD68F89-DCE1-4942-A48D-09AC3F6D78F8}"/>
          </ac:cxnSpMkLst>
        </pc:cxnChg>
        <pc:cxnChg chg="mod">
          <ac:chgData name="binh kieu" userId="2946934c681229fc" providerId="LiveId" clId="{7A1B0708-1E18-4A31-934B-589B62903839}" dt="2019-08-28T12:29:03.535" v="1047" actId="1076"/>
          <ac:cxnSpMkLst>
            <pc:docMk/>
            <pc:sldMk cId="2227190810" sldId="341"/>
            <ac:cxnSpMk id="21" creationId="{F3DCA265-D795-4D9B-A535-B277D4A338B4}"/>
          </ac:cxnSpMkLst>
        </pc:cxnChg>
        <pc:cxnChg chg="mod">
          <ac:chgData name="binh kieu" userId="2946934c681229fc" providerId="LiveId" clId="{7A1B0708-1E18-4A31-934B-589B62903839}" dt="2019-08-28T12:29:03.535" v="1047" actId="1076"/>
          <ac:cxnSpMkLst>
            <pc:docMk/>
            <pc:sldMk cId="2227190810" sldId="341"/>
            <ac:cxnSpMk id="31" creationId="{0882F528-0FE1-43FE-926D-561FC0157D37}"/>
          </ac:cxnSpMkLst>
        </pc:cxnChg>
        <pc:cxnChg chg="mod">
          <ac:chgData name="binh kieu" userId="2946934c681229fc" providerId="LiveId" clId="{7A1B0708-1E18-4A31-934B-589B62903839}" dt="2019-08-28T12:29:03.535" v="1047" actId="1076"/>
          <ac:cxnSpMkLst>
            <pc:docMk/>
            <pc:sldMk cId="2227190810" sldId="341"/>
            <ac:cxnSpMk id="44" creationId="{A2BE1340-263C-4691-9FF3-49379B1D0687}"/>
          </ac:cxnSpMkLst>
        </pc:cxnChg>
        <pc:cxnChg chg="mod">
          <ac:chgData name="binh kieu" userId="2946934c681229fc" providerId="LiveId" clId="{7A1B0708-1E18-4A31-934B-589B62903839}" dt="2019-08-28T12:29:03.535" v="1047" actId="1076"/>
          <ac:cxnSpMkLst>
            <pc:docMk/>
            <pc:sldMk cId="2227190810" sldId="341"/>
            <ac:cxnSpMk id="49" creationId="{312B8489-EDF2-4748-AD6A-B10D9E1F34FD}"/>
          </ac:cxnSpMkLst>
        </pc:cxnChg>
        <pc:cxnChg chg="mod">
          <ac:chgData name="binh kieu" userId="2946934c681229fc" providerId="LiveId" clId="{7A1B0708-1E18-4A31-934B-589B62903839}" dt="2019-08-28T12:29:03.535" v="1047" actId="1076"/>
          <ac:cxnSpMkLst>
            <pc:docMk/>
            <pc:sldMk cId="2227190810" sldId="341"/>
            <ac:cxnSpMk id="52" creationId="{2997BDD4-C2BF-424E-AD2C-5C25A08E3B22}"/>
          </ac:cxnSpMkLst>
        </pc:cxnChg>
      </pc:sldChg>
      <pc:sldChg chg="addSp delSp modSp add">
        <pc:chgData name="binh kieu" userId="2946934c681229fc" providerId="LiveId" clId="{7A1B0708-1E18-4A31-934B-589B62903839}" dt="2019-08-28T12:32:48.575" v="1093" actId="1582"/>
        <pc:sldMkLst>
          <pc:docMk/>
          <pc:sldMk cId="1671228441" sldId="342"/>
        </pc:sldMkLst>
        <pc:spChg chg="del">
          <ac:chgData name="binh kieu" userId="2946934c681229fc" providerId="LiveId" clId="{7A1B0708-1E18-4A31-934B-589B62903839}" dt="2019-08-28T12:30:50.832" v="1069" actId="478"/>
          <ac:spMkLst>
            <pc:docMk/>
            <pc:sldMk cId="1671228441" sldId="342"/>
            <ac:spMk id="10" creationId="{E916CDD7-50B8-45E1-88E4-8FFAB6811394}"/>
          </ac:spMkLst>
        </pc:spChg>
        <pc:spChg chg="mod">
          <ac:chgData name="binh kieu" userId="2946934c681229fc" providerId="LiveId" clId="{7A1B0708-1E18-4A31-934B-589B62903839}" dt="2019-08-28T12:31:30.352" v="1084" actId="1076"/>
          <ac:spMkLst>
            <pc:docMk/>
            <pc:sldMk cId="1671228441" sldId="342"/>
            <ac:spMk id="12" creationId="{EC7B3B19-AAE2-489A-8E15-6998969F058F}"/>
          </ac:spMkLst>
        </pc:spChg>
        <pc:spChg chg="mod">
          <ac:chgData name="binh kieu" userId="2946934c681229fc" providerId="LiveId" clId="{7A1B0708-1E18-4A31-934B-589B62903839}" dt="2019-08-28T12:31:30.352" v="1084" actId="1076"/>
          <ac:spMkLst>
            <pc:docMk/>
            <pc:sldMk cId="1671228441" sldId="342"/>
            <ac:spMk id="18" creationId="{ADF0BF63-E270-4DB2-B7C6-7AD1EA2ECE92}"/>
          </ac:spMkLst>
        </pc:spChg>
        <pc:spChg chg="add del mod">
          <ac:chgData name="binh kieu" userId="2946934c681229fc" providerId="LiveId" clId="{7A1B0708-1E18-4A31-934B-589B62903839}" dt="2019-08-28T12:31:30.352" v="1084" actId="1076"/>
          <ac:spMkLst>
            <pc:docMk/>
            <pc:sldMk cId="1671228441" sldId="342"/>
            <ac:spMk id="22" creationId="{C064F1A3-7DCB-49AE-8E5C-784EF173FC1D}"/>
          </ac:spMkLst>
        </pc:spChg>
        <pc:spChg chg="del">
          <ac:chgData name="binh kieu" userId="2946934c681229fc" providerId="LiveId" clId="{7A1B0708-1E18-4A31-934B-589B62903839}" dt="2019-08-28T12:31:01.983" v="1076" actId="478"/>
          <ac:spMkLst>
            <pc:docMk/>
            <pc:sldMk cId="1671228441" sldId="342"/>
            <ac:spMk id="24" creationId="{F190B40D-9E8E-4E5F-92FE-C881E9BEB805}"/>
          </ac:spMkLst>
        </pc:spChg>
        <pc:spChg chg="add mod">
          <ac:chgData name="binh kieu" userId="2946934c681229fc" providerId="LiveId" clId="{7A1B0708-1E18-4A31-934B-589B62903839}" dt="2019-08-28T12:32:09.633" v="1087" actId="1076"/>
          <ac:spMkLst>
            <pc:docMk/>
            <pc:sldMk cId="1671228441" sldId="342"/>
            <ac:spMk id="28" creationId="{0032D2F1-D027-4EE7-9491-F15049700A67}"/>
          </ac:spMkLst>
        </pc:spChg>
        <pc:spChg chg="add del mod">
          <ac:chgData name="binh kieu" userId="2946934c681229fc" providerId="LiveId" clId="{7A1B0708-1E18-4A31-934B-589B62903839}" dt="2019-08-28T12:31:30.352" v="1084" actId="1076"/>
          <ac:spMkLst>
            <pc:docMk/>
            <pc:sldMk cId="1671228441" sldId="342"/>
            <ac:spMk id="34" creationId="{D8F0AE59-DE3B-4D96-A706-5D6C7EA2D25C}"/>
          </ac:spMkLst>
        </pc:spChg>
        <pc:cxnChg chg="mod">
          <ac:chgData name="binh kieu" userId="2946934c681229fc" providerId="LiveId" clId="{7A1B0708-1E18-4A31-934B-589B62903839}" dt="2019-08-28T12:31:30.352" v="1084" actId="1076"/>
          <ac:cxnSpMkLst>
            <pc:docMk/>
            <pc:sldMk cId="1671228441" sldId="342"/>
            <ac:cxnSpMk id="11" creationId="{151E4B67-3F72-471D-BD92-D9840F83C2D2}"/>
          </ac:cxnSpMkLst>
        </pc:cxnChg>
        <pc:cxnChg chg="mod">
          <ac:chgData name="binh kieu" userId="2946934c681229fc" providerId="LiveId" clId="{7A1B0708-1E18-4A31-934B-589B62903839}" dt="2019-08-28T12:31:30.352" v="1084" actId="1076"/>
          <ac:cxnSpMkLst>
            <pc:docMk/>
            <pc:sldMk cId="1671228441" sldId="342"/>
            <ac:cxnSpMk id="14" creationId="{EEE4CC40-89D7-4235-B697-2C3F6CF8495A}"/>
          </ac:cxnSpMkLst>
        </pc:cxnChg>
        <pc:cxnChg chg="mod">
          <ac:chgData name="binh kieu" userId="2946934c681229fc" providerId="LiveId" clId="{7A1B0708-1E18-4A31-934B-589B62903839}" dt="2019-08-28T12:31:30.352" v="1084" actId="1076"/>
          <ac:cxnSpMkLst>
            <pc:docMk/>
            <pc:sldMk cId="1671228441" sldId="342"/>
            <ac:cxnSpMk id="15" creationId="{AA9296E6-8D5D-4516-8CA1-200D9FCFC54C}"/>
          </ac:cxnSpMkLst>
        </pc:cxnChg>
        <pc:cxnChg chg="del mod">
          <ac:chgData name="binh kieu" userId="2946934c681229fc" providerId="LiveId" clId="{7A1B0708-1E18-4A31-934B-589B62903839}" dt="2019-08-28T12:30:42.207" v="1068" actId="478"/>
          <ac:cxnSpMkLst>
            <pc:docMk/>
            <pc:sldMk cId="1671228441" sldId="342"/>
            <ac:cxnSpMk id="16" creationId="{CDD68F89-DCE1-4942-A48D-09AC3F6D78F8}"/>
          </ac:cxnSpMkLst>
        </pc:cxnChg>
        <pc:cxnChg chg="del mod">
          <ac:chgData name="binh kieu" userId="2946934c681229fc" providerId="LiveId" clId="{7A1B0708-1E18-4A31-934B-589B62903839}" dt="2019-08-28T12:30:59.799" v="1075" actId="478"/>
          <ac:cxnSpMkLst>
            <pc:docMk/>
            <pc:sldMk cId="1671228441" sldId="342"/>
            <ac:cxnSpMk id="21" creationId="{F3DCA265-D795-4D9B-A535-B277D4A338B4}"/>
          </ac:cxnSpMkLst>
        </pc:cxnChg>
        <pc:cxnChg chg="add mod">
          <ac:chgData name="binh kieu" userId="2946934c681229fc" providerId="LiveId" clId="{7A1B0708-1E18-4A31-934B-589B62903839}" dt="2019-08-28T12:32:48.575" v="1093" actId="1582"/>
          <ac:cxnSpMkLst>
            <pc:docMk/>
            <pc:sldMk cId="1671228441" sldId="342"/>
            <ac:cxnSpMk id="25" creationId="{A1EC9EB7-DB13-4EE6-904D-EF30A4176881}"/>
          </ac:cxnSpMkLst>
        </pc:cxnChg>
        <pc:cxnChg chg="add mod">
          <ac:chgData name="binh kieu" userId="2946934c681229fc" providerId="LiveId" clId="{7A1B0708-1E18-4A31-934B-589B62903839}" dt="2019-08-28T12:32:48.575" v="1093" actId="1582"/>
          <ac:cxnSpMkLst>
            <pc:docMk/>
            <pc:sldMk cId="1671228441" sldId="342"/>
            <ac:cxnSpMk id="27" creationId="{96AFF2C5-603A-412C-92BE-4C327E81B8AD}"/>
          </ac:cxnSpMkLst>
        </pc:cxnChg>
        <pc:cxnChg chg="add mod">
          <ac:chgData name="binh kieu" userId="2946934c681229fc" providerId="LiveId" clId="{7A1B0708-1E18-4A31-934B-589B62903839}" dt="2019-08-28T12:32:20.239" v="1089" actId="14100"/>
          <ac:cxnSpMkLst>
            <pc:docMk/>
            <pc:sldMk cId="1671228441" sldId="342"/>
            <ac:cxnSpMk id="29" creationId="{3A75E15B-DEFB-473B-AD0A-A8B0BB294B6F}"/>
          </ac:cxnSpMkLst>
        </pc:cxnChg>
        <pc:cxnChg chg="del mod">
          <ac:chgData name="binh kieu" userId="2946934c681229fc" providerId="LiveId" clId="{7A1B0708-1E18-4A31-934B-589B62903839}" dt="2019-08-28T12:31:04.831" v="1079" actId="478"/>
          <ac:cxnSpMkLst>
            <pc:docMk/>
            <pc:sldMk cId="1671228441" sldId="342"/>
            <ac:cxnSpMk id="31" creationId="{0882F528-0FE1-43FE-926D-561FC0157D37}"/>
          </ac:cxnSpMkLst>
        </pc:cxnChg>
        <pc:cxnChg chg="del mod">
          <ac:chgData name="binh kieu" userId="2946934c681229fc" providerId="LiveId" clId="{7A1B0708-1E18-4A31-934B-589B62903839}" dt="2019-08-28T12:30:52.376" v="1071" actId="478"/>
          <ac:cxnSpMkLst>
            <pc:docMk/>
            <pc:sldMk cId="1671228441" sldId="342"/>
            <ac:cxnSpMk id="44" creationId="{A2BE1340-263C-4691-9FF3-49379B1D0687}"/>
          </ac:cxnSpMkLst>
        </pc:cxnChg>
        <pc:cxnChg chg="del mod">
          <ac:chgData name="binh kieu" userId="2946934c681229fc" providerId="LiveId" clId="{7A1B0708-1E18-4A31-934B-589B62903839}" dt="2019-08-28T12:30:53.655" v="1072" actId="478"/>
          <ac:cxnSpMkLst>
            <pc:docMk/>
            <pc:sldMk cId="1671228441" sldId="342"/>
            <ac:cxnSpMk id="49" creationId="{312B8489-EDF2-4748-AD6A-B10D9E1F34FD}"/>
          </ac:cxnSpMkLst>
        </pc:cxnChg>
        <pc:cxnChg chg="del mod">
          <ac:chgData name="binh kieu" userId="2946934c681229fc" providerId="LiveId" clId="{7A1B0708-1E18-4A31-934B-589B62903839}" dt="2019-08-28T12:30:51.721" v="1070" actId="478"/>
          <ac:cxnSpMkLst>
            <pc:docMk/>
            <pc:sldMk cId="1671228441" sldId="342"/>
            <ac:cxnSpMk id="52" creationId="{2997BDD4-C2BF-424E-AD2C-5C25A08E3B22}"/>
          </ac:cxnSpMkLst>
        </pc:cxnChg>
      </pc:sldChg>
      <pc:sldChg chg="addSp delSp modSp add">
        <pc:chgData name="binh kieu" userId="2946934c681229fc" providerId="LiveId" clId="{7A1B0708-1E18-4A31-934B-589B62903839}" dt="2019-08-28T13:16:20.153" v="1536" actId="1076"/>
        <pc:sldMkLst>
          <pc:docMk/>
          <pc:sldMk cId="4168925031" sldId="343"/>
        </pc:sldMkLst>
        <pc:spChg chg="mod">
          <ac:chgData name="binh kieu" userId="2946934c681229fc" providerId="LiveId" clId="{7A1B0708-1E18-4A31-934B-589B62903839}" dt="2019-08-28T12:38:59.214" v="1166" actId="1076"/>
          <ac:spMkLst>
            <pc:docMk/>
            <pc:sldMk cId="4168925031" sldId="343"/>
            <ac:spMk id="3" creationId="{A0BA99A9-1869-4F85-858C-0C6A8CC6D946}"/>
          </ac:spMkLst>
        </pc:spChg>
        <pc:spChg chg="mod">
          <ac:chgData name="binh kieu" userId="2946934c681229fc" providerId="LiveId" clId="{7A1B0708-1E18-4A31-934B-589B62903839}" dt="2019-08-28T13:16:07.606" v="1534" actId="1076"/>
          <ac:spMkLst>
            <pc:docMk/>
            <pc:sldMk cId="4168925031" sldId="343"/>
            <ac:spMk id="4" creationId="{90A07E8C-BBA5-465E-B7E3-BA89C24DFB3E}"/>
          </ac:spMkLst>
        </pc:spChg>
        <pc:spChg chg="mod">
          <ac:chgData name="binh kieu" userId="2946934c681229fc" providerId="LiveId" clId="{7A1B0708-1E18-4A31-934B-589B62903839}" dt="2019-08-28T12:51:01.756" v="1287" actId="207"/>
          <ac:spMkLst>
            <pc:docMk/>
            <pc:sldMk cId="4168925031" sldId="343"/>
            <ac:spMk id="5" creationId="{14BA370E-034D-4814-9C2F-7F1E4A41BE6E}"/>
          </ac:spMkLst>
        </pc:spChg>
        <pc:spChg chg="mod">
          <ac:chgData name="binh kieu" userId="2946934c681229fc" providerId="LiveId" clId="{7A1B0708-1E18-4A31-934B-589B62903839}" dt="2019-08-28T12:38:59.214" v="1166" actId="1076"/>
          <ac:spMkLst>
            <pc:docMk/>
            <pc:sldMk cId="4168925031" sldId="343"/>
            <ac:spMk id="6" creationId="{55BD9570-0096-4EE0-80DA-D56CFB42B6AB}"/>
          </ac:spMkLst>
        </pc:spChg>
        <pc:spChg chg="mod">
          <ac:chgData name="binh kieu" userId="2946934c681229fc" providerId="LiveId" clId="{7A1B0708-1E18-4A31-934B-589B62903839}" dt="2019-08-28T12:38:59.214" v="1166" actId="1076"/>
          <ac:spMkLst>
            <pc:docMk/>
            <pc:sldMk cId="4168925031" sldId="343"/>
            <ac:spMk id="7" creationId="{1C10D108-0941-42FB-B3F8-4F3CCAAA01D1}"/>
          </ac:spMkLst>
        </pc:spChg>
        <pc:spChg chg="mod">
          <ac:chgData name="binh kieu" userId="2946934c681229fc" providerId="LiveId" clId="{7A1B0708-1E18-4A31-934B-589B62903839}" dt="2019-08-28T12:38:59.214" v="1166" actId="1076"/>
          <ac:spMkLst>
            <pc:docMk/>
            <pc:sldMk cId="4168925031" sldId="343"/>
            <ac:spMk id="8" creationId="{E32DFB31-CDDB-4AA0-BA27-8DAE115B6CD9}"/>
          </ac:spMkLst>
        </pc:spChg>
        <pc:spChg chg="mod">
          <ac:chgData name="binh kieu" userId="2946934c681229fc" providerId="LiveId" clId="{7A1B0708-1E18-4A31-934B-589B62903839}" dt="2019-08-28T12:38:59.214" v="1166" actId="1076"/>
          <ac:spMkLst>
            <pc:docMk/>
            <pc:sldMk cId="4168925031" sldId="343"/>
            <ac:spMk id="9" creationId="{A7FD0FC5-FD63-4847-8F6F-F99209A6FC3E}"/>
          </ac:spMkLst>
        </pc:spChg>
        <pc:spChg chg="mod">
          <ac:chgData name="binh kieu" userId="2946934c681229fc" providerId="LiveId" clId="{7A1B0708-1E18-4A31-934B-589B62903839}" dt="2019-08-28T12:38:59.214" v="1166" actId="1076"/>
          <ac:spMkLst>
            <pc:docMk/>
            <pc:sldMk cId="4168925031" sldId="343"/>
            <ac:spMk id="12" creationId="{EC7B3B19-AAE2-489A-8E15-6998969F058F}"/>
          </ac:spMkLst>
        </pc:spChg>
        <pc:spChg chg="mod">
          <ac:chgData name="binh kieu" userId="2946934c681229fc" providerId="LiveId" clId="{7A1B0708-1E18-4A31-934B-589B62903839}" dt="2019-08-28T13:14:00.735" v="1514" actId="1076"/>
          <ac:spMkLst>
            <pc:docMk/>
            <pc:sldMk cId="4168925031" sldId="343"/>
            <ac:spMk id="18" creationId="{ADF0BF63-E270-4DB2-B7C6-7AD1EA2ECE92}"/>
          </ac:spMkLst>
        </pc:spChg>
        <pc:spChg chg="mod">
          <ac:chgData name="binh kieu" userId="2946934c681229fc" providerId="LiveId" clId="{7A1B0708-1E18-4A31-934B-589B62903839}" dt="2019-08-28T12:38:59.214" v="1166" actId="1076"/>
          <ac:spMkLst>
            <pc:docMk/>
            <pc:sldMk cId="4168925031" sldId="343"/>
            <ac:spMk id="22" creationId="{C064F1A3-7DCB-49AE-8E5C-784EF173FC1D}"/>
          </ac:spMkLst>
        </pc:spChg>
        <pc:spChg chg="mod">
          <ac:chgData name="binh kieu" userId="2946934c681229fc" providerId="LiveId" clId="{7A1B0708-1E18-4A31-934B-589B62903839}" dt="2019-08-28T12:39:25.131" v="1167" actId="1076"/>
          <ac:spMkLst>
            <pc:docMk/>
            <pc:sldMk cId="4168925031" sldId="343"/>
            <ac:spMk id="28" creationId="{0032D2F1-D027-4EE7-9491-F15049700A67}"/>
          </ac:spMkLst>
        </pc:spChg>
        <pc:spChg chg="add mod">
          <ac:chgData name="binh kieu" userId="2946934c681229fc" providerId="LiveId" clId="{7A1B0708-1E18-4A31-934B-589B62903839}" dt="2019-08-28T13:14:00.735" v="1514" actId="1076"/>
          <ac:spMkLst>
            <pc:docMk/>
            <pc:sldMk cId="4168925031" sldId="343"/>
            <ac:spMk id="31" creationId="{2FD41F57-CC4D-4002-8478-FE4365F54CB5}"/>
          </ac:spMkLst>
        </pc:spChg>
        <pc:spChg chg="add mod">
          <ac:chgData name="binh kieu" userId="2946934c681229fc" providerId="LiveId" clId="{7A1B0708-1E18-4A31-934B-589B62903839}" dt="2019-08-28T13:14:00.735" v="1514" actId="1076"/>
          <ac:spMkLst>
            <pc:docMk/>
            <pc:sldMk cId="4168925031" sldId="343"/>
            <ac:spMk id="32" creationId="{11CBF38D-1194-48E4-A322-5476FBF6BF31}"/>
          </ac:spMkLst>
        </pc:spChg>
        <pc:spChg chg="mod">
          <ac:chgData name="binh kieu" userId="2946934c681229fc" providerId="LiveId" clId="{7A1B0708-1E18-4A31-934B-589B62903839}" dt="2019-08-28T12:38:59.214" v="1166" actId="1076"/>
          <ac:spMkLst>
            <pc:docMk/>
            <pc:sldMk cId="4168925031" sldId="343"/>
            <ac:spMk id="34" creationId="{D8F0AE59-DE3B-4D96-A706-5D6C7EA2D25C}"/>
          </ac:spMkLst>
        </pc:spChg>
        <pc:spChg chg="add del mod">
          <ac:chgData name="binh kieu" userId="2946934c681229fc" providerId="LiveId" clId="{7A1B0708-1E18-4A31-934B-589B62903839}" dt="2019-08-28T13:15:47.686" v="1529" actId="478"/>
          <ac:spMkLst>
            <pc:docMk/>
            <pc:sldMk cId="4168925031" sldId="343"/>
            <ac:spMk id="36" creationId="{5B26181B-ACAB-4E11-8BF3-3DF88D2FBDA0}"/>
          </ac:spMkLst>
        </pc:spChg>
        <pc:spChg chg="add mod">
          <ac:chgData name="binh kieu" userId="2946934c681229fc" providerId="LiveId" clId="{7A1B0708-1E18-4A31-934B-589B62903839}" dt="2019-08-28T13:16:20.153" v="1536" actId="1076"/>
          <ac:spMkLst>
            <pc:docMk/>
            <pc:sldMk cId="4168925031" sldId="343"/>
            <ac:spMk id="38" creationId="{9498365B-7182-446C-86F5-24E34C5393B4}"/>
          </ac:spMkLst>
        </pc:spChg>
        <pc:cxnChg chg="mod">
          <ac:chgData name="binh kieu" userId="2946934c681229fc" providerId="LiveId" clId="{7A1B0708-1E18-4A31-934B-589B62903839}" dt="2019-08-28T12:38:59.214" v="1166" actId="1076"/>
          <ac:cxnSpMkLst>
            <pc:docMk/>
            <pc:sldMk cId="4168925031" sldId="343"/>
            <ac:cxnSpMk id="11" creationId="{151E4B67-3F72-471D-BD92-D9840F83C2D2}"/>
          </ac:cxnSpMkLst>
        </pc:cxnChg>
        <pc:cxnChg chg="mod">
          <ac:chgData name="binh kieu" userId="2946934c681229fc" providerId="LiveId" clId="{7A1B0708-1E18-4A31-934B-589B62903839}" dt="2019-08-28T12:38:59.214" v="1166" actId="1076"/>
          <ac:cxnSpMkLst>
            <pc:docMk/>
            <pc:sldMk cId="4168925031" sldId="343"/>
            <ac:cxnSpMk id="14" creationId="{EEE4CC40-89D7-4235-B697-2C3F6CF8495A}"/>
          </ac:cxnSpMkLst>
        </pc:cxnChg>
        <pc:cxnChg chg="mod">
          <ac:chgData name="binh kieu" userId="2946934c681229fc" providerId="LiveId" clId="{7A1B0708-1E18-4A31-934B-589B62903839}" dt="2019-08-28T13:15:55.328" v="1530" actId="208"/>
          <ac:cxnSpMkLst>
            <pc:docMk/>
            <pc:sldMk cId="4168925031" sldId="343"/>
            <ac:cxnSpMk id="15" creationId="{AA9296E6-8D5D-4516-8CA1-200D9FCFC54C}"/>
          </ac:cxnSpMkLst>
        </pc:cxnChg>
        <pc:cxnChg chg="add del mod">
          <ac:chgData name="binh kieu" userId="2946934c681229fc" providerId="LiveId" clId="{7A1B0708-1E18-4A31-934B-589B62903839}" dt="2019-08-28T12:37:45.973" v="1139" actId="478"/>
          <ac:cxnSpMkLst>
            <pc:docMk/>
            <pc:sldMk cId="4168925031" sldId="343"/>
            <ac:cxnSpMk id="17" creationId="{DAADEDD6-743D-49ED-BA3A-C76CB19528D5}"/>
          </ac:cxnSpMkLst>
        </pc:cxnChg>
        <pc:cxnChg chg="mod">
          <ac:chgData name="binh kieu" userId="2946934c681229fc" providerId="LiveId" clId="{7A1B0708-1E18-4A31-934B-589B62903839}" dt="2019-08-28T12:39:25.131" v="1167" actId="1076"/>
          <ac:cxnSpMkLst>
            <pc:docMk/>
            <pc:sldMk cId="4168925031" sldId="343"/>
            <ac:cxnSpMk id="25" creationId="{A1EC9EB7-DB13-4EE6-904D-EF30A4176881}"/>
          </ac:cxnSpMkLst>
        </pc:cxnChg>
        <pc:cxnChg chg="add mod">
          <ac:chgData name="binh kieu" userId="2946934c681229fc" providerId="LiveId" clId="{7A1B0708-1E18-4A31-934B-589B62903839}" dt="2019-08-28T13:16:00.752" v="1531" actId="208"/>
          <ac:cxnSpMkLst>
            <pc:docMk/>
            <pc:sldMk cId="4168925031" sldId="343"/>
            <ac:cxnSpMk id="26" creationId="{7004BB46-E534-4443-B4DB-516DDA675136}"/>
          </ac:cxnSpMkLst>
        </pc:cxnChg>
        <pc:cxnChg chg="mod">
          <ac:chgData name="binh kieu" userId="2946934c681229fc" providerId="LiveId" clId="{7A1B0708-1E18-4A31-934B-589B62903839}" dt="2019-08-28T12:39:28.402" v="1168" actId="14100"/>
          <ac:cxnSpMkLst>
            <pc:docMk/>
            <pc:sldMk cId="4168925031" sldId="343"/>
            <ac:cxnSpMk id="27" creationId="{96AFF2C5-603A-412C-92BE-4C327E81B8AD}"/>
          </ac:cxnSpMkLst>
        </pc:cxnChg>
        <pc:cxnChg chg="del mod">
          <ac:chgData name="binh kieu" userId="2946934c681229fc" providerId="LiveId" clId="{7A1B0708-1E18-4A31-934B-589B62903839}" dt="2019-08-28T12:39:31.412" v="1169" actId="478"/>
          <ac:cxnSpMkLst>
            <pc:docMk/>
            <pc:sldMk cId="4168925031" sldId="343"/>
            <ac:cxnSpMk id="29" creationId="{3A75E15B-DEFB-473B-AD0A-A8B0BB294B6F}"/>
          </ac:cxnSpMkLst>
        </pc:cxnChg>
        <pc:cxnChg chg="add mod">
          <ac:chgData name="binh kieu" userId="2946934c681229fc" providerId="LiveId" clId="{7A1B0708-1E18-4A31-934B-589B62903839}" dt="2019-08-28T13:16:04.297" v="1532" actId="208"/>
          <ac:cxnSpMkLst>
            <pc:docMk/>
            <pc:sldMk cId="4168925031" sldId="343"/>
            <ac:cxnSpMk id="30" creationId="{56B0868D-F826-4DF9-8CF5-22CCFDE4F754}"/>
          </ac:cxnSpMkLst>
        </pc:cxnChg>
        <pc:cxnChg chg="add mod">
          <ac:chgData name="binh kieu" userId="2946934c681229fc" providerId="LiveId" clId="{7A1B0708-1E18-4A31-934B-589B62903839}" dt="2019-08-28T12:39:43.526" v="1171" actId="1582"/>
          <ac:cxnSpMkLst>
            <pc:docMk/>
            <pc:sldMk cId="4168925031" sldId="343"/>
            <ac:cxnSpMk id="35" creationId="{2CFA3874-6195-4CFB-B7C3-0D646942B45A}"/>
          </ac:cxnSpMkLst>
        </pc:cxnChg>
      </pc:sldChg>
      <pc:sldChg chg="addSp delSp modSp add ord">
        <pc:chgData name="binh kieu" userId="2946934c681229fc" providerId="LiveId" clId="{7A1B0708-1E18-4A31-934B-589B62903839}" dt="2019-08-28T13:47:24.275" v="1859" actId="14100"/>
        <pc:sldMkLst>
          <pc:docMk/>
          <pc:sldMk cId="2344057967" sldId="344"/>
        </pc:sldMkLst>
        <pc:spChg chg="mod">
          <ac:chgData name="binh kieu" userId="2946934c681229fc" providerId="LiveId" clId="{7A1B0708-1E18-4A31-934B-589B62903839}" dt="2019-08-28T12:50:19.266" v="1262" actId="1076"/>
          <ac:spMkLst>
            <pc:docMk/>
            <pc:sldMk cId="2344057967" sldId="344"/>
            <ac:spMk id="3" creationId="{A0BA99A9-1869-4F85-858C-0C6A8CC6D946}"/>
          </ac:spMkLst>
        </pc:spChg>
        <pc:spChg chg="mod">
          <ac:chgData name="binh kieu" userId="2946934c681229fc" providerId="LiveId" clId="{7A1B0708-1E18-4A31-934B-589B62903839}" dt="2019-08-28T12:50:52.975" v="1284" actId="207"/>
          <ac:spMkLst>
            <pc:docMk/>
            <pc:sldMk cId="2344057967" sldId="344"/>
            <ac:spMk id="5" creationId="{14BA370E-034D-4814-9C2F-7F1E4A41BE6E}"/>
          </ac:spMkLst>
        </pc:spChg>
        <pc:spChg chg="mod">
          <ac:chgData name="binh kieu" userId="2946934c681229fc" providerId="LiveId" clId="{7A1B0708-1E18-4A31-934B-589B62903839}" dt="2019-08-28T12:50:19.266" v="1262" actId="1076"/>
          <ac:spMkLst>
            <pc:docMk/>
            <pc:sldMk cId="2344057967" sldId="344"/>
            <ac:spMk id="6" creationId="{55BD9570-0096-4EE0-80DA-D56CFB42B6AB}"/>
          </ac:spMkLst>
        </pc:spChg>
        <pc:spChg chg="mod">
          <ac:chgData name="binh kieu" userId="2946934c681229fc" providerId="LiveId" clId="{7A1B0708-1E18-4A31-934B-589B62903839}" dt="2019-08-28T12:50:19.266" v="1262" actId="1076"/>
          <ac:spMkLst>
            <pc:docMk/>
            <pc:sldMk cId="2344057967" sldId="344"/>
            <ac:spMk id="7" creationId="{1C10D108-0941-42FB-B3F8-4F3CCAAA01D1}"/>
          </ac:spMkLst>
        </pc:spChg>
        <pc:spChg chg="mod">
          <ac:chgData name="binh kieu" userId="2946934c681229fc" providerId="LiveId" clId="{7A1B0708-1E18-4A31-934B-589B62903839}" dt="2019-08-28T12:50:19.266" v="1262" actId="1076"/>
          <ac:spMkLst>
            <pc:docMk/>
            <pc:sldMk cId="2344057967" sldId="344"/>
            <ac:spMk id="8" creationId="{E32DFB31-CDDB-4AA0-BA27-8DAE115B6CD9}"/>
          </ac:spMkLst>
        </pc:spChg>
        <pc:spChg chg="mod">
          <ac:chgData name="binh kieu" userId="2946934c681229fc" providerId="LiveId" clId="{7A1B0708-1E18-4A31-934B-589B62903839}" dt="2019-08-28T12:50:19.266" v="1262" actId="1076"/>
          <ac:spMkLst>
            <pc:docMk/>
            <pc:sldMk cId="2344057967" sldId="344"/>
            <ac:spMk id="9" creationId="{A7FD0FC5-FD63-4847-8F6F-F99209A6FC3E}"/>
          </ac:spMkLst>
        </pc:spChg>
        <pc:spChg chg="mod">
          <ac:chgData name="binh kieu" userId="2946934c681229fc" providerId="LiveId" clId="{7A1B0708-1E18-4A31-934B-589B62903839}" dt="2019-08-28T12:50:19.266" v="1262" actId="1076"/>
          <ac:spMkLst>
            <pc:docMk/>
            <pc:sldMk cId="2344057967" sldId="344"/>
            <ac:spMk id="12" creationId="{EC7B3B19-AAE2-489A-8E15-6998969F058F}"/>
          </ac:spMkLst>
        </pc:spChg>
        <pc:spChg chg="mod">
          <ac:chgData name="binh kieu" userId="2946934c681229fc" providerId="LiveId" clId="{7A1B0708-1E18-4A31-934B-589B62903839}" dt="2019-08-28T12:50:19.266" v="1262" actId="1076"/>
          <ac:spMkLst>
            <pc:docMk/>
            <pc:sldMk cId="2344057967" sldId="344"/>
            <ac:spMk id="18" creationId="{ADF0BF63-E270-4DB2-B7C6-7AD1EA2ECE92}"/>
          </ac:spMkLst>
        </pc:spChg>
        <pc:spChg chg="mod">
          <ac:chgData name="binh kieu" userId="2946934c681229fc" providerId="LiveId" clId="{7A1B0708-1E18-4A31-934B-589B62903839}" dt="2019-08-28T12:50:19.266" v="1262" actId="1076"/>
          <ac:spMkLst>
            <pc:docMk/>
            <pc:sldMk cId="2344057967" sldId="344"/>
            <ac:spMk id="22" creationId="{C064F1A3-7DCB-49AE-8E5C-784EF173FC1D}"/>
          </ac:spMkLst>
        </pc:spChg>
        <pc:spChg chg="mod">
          <ac:chgData name="binh kieu" userId="2946934c681229fc" providerId="LiveId" clId="{7A1B0708-1E18-4A31-934B-589B62903839}" dt="2019-08-28T12:50:19.266" v="1262" actId="1076"/>
          <ac:spMkLst>
            <pc:docMk/>
            <pc:sldMk cId="2344057967" sldId="344"/>
            <ac:spMk id="28" creationId="{0032D2F1-D027-4EE7-9491-F15049700A67}"/>
          </ac:spMkLst>
        </pc:spChg>
        <pc:spChg chg="add mod">
          <ac:chgData name="binh kieu" userId="2946934c681229fc" providerId="LiveId" clId="{7A1B0708-1E18-4A31-934B-589B62903839}" dt="2019-08-28T12:44:31.053" v="1189" actId="571"/>
          <ac:spMkLst>
            <pc:docMk/>
            <pc:sldMk cId="2344057967" sldId="344"/>
            <ac:spMk id="29" creationId="{B716DF25-F846-492E-ABFB-13A51EB2A5AF}"/>
          </ac:spMkLst>
        </pc:spChg>
        <pc:spChg chg="mod">
          <ac:chgData name="binh kieu" userId="2946934c681229fc" providerId="LiveId" clId="{7A1B0708-1E18-4A31-934B-589B62903839}" dt="2019-08-28T13:11:10.413" v="1503" actId="207"/>
          <ac:spMkLst>
            <pc:docMk/>
            <pc:sldMk cId="2344057967" sldId="344"/>
            <ac:spMk id="31" creationId="{2FD41F57-CC4D-4002-8478-FE4365F54CB5}"/>
          </ac:spMkLst>
        </pc:spChg>
        <pc:spChg chg="mod">
          <ac:chgData name="binh kieu" userId="2946934c681229fc" providerId="LiveId" clId="{7A1B0708-1E18-4A31-934B-589B62903839}" dt="2019-08-28T13:11:10.413" v="1503" actId="207"/>
          <ac:spMkLst>
            <pc:docMk/>
            <pc:sldMk cId="2344057967" sldId="344"/>
            <ac:spMk id="32" creationId="{11CBF38D-1194-48E4-A322-5476FBF6BF31}"/>
          </ac:spMkLst>
        </pc:spChg>
        <pc:spChg chg="mod">
          <ac:chgData name="binh kieu" userId="2946934c681229fc" providerId="LiveId" clId="{7A1B0708-1E18-4A31-934B-589B62903839}" dt="2019-08-28T12:50:19.266" v="1262" actId="1076"/>
          <ac:spMkLst>
            <pc:docMk/>
            <pc:sldMk cId="2344057967" sldId="344"/>
            <ac:spMk id="34" creationId="{D8F0AE59-DE3B-4D96-A706-5D6C7EA2D25C}"/>
          </ac:spMkLst>
        </pc:spChg>
        <pc:spChg chg="add mod">
          <ac:chgData name="binh kieu" userId="2946934c681229fc" providerId="LiveId" clId="{7A1B0708-1E18-4A31-934B-589B62903839}" dt="2019-08-28T12:44:31.053" v="1189" actId="571"/>
          <ac:spMkLst>
            <pc:docMk/>
            <pc:sldMk cId="2344057967" sldId="344"/>
            <ac:spMk id="37" creationId="{3F2955F5-3FF6-4A16-9EC1-FA0818FA3924}"/>
          </ac:spMkLst>
        </pc:spChg>
        <pc:spChg chg="add mod">
          <ac:chgData name="binh kieu" userId="2946934c681229fc" providerId="LiveId" clId="{7A1B0708-1E18-4A31-934B-589B62903839}" dt="2019-08-28T12:44:31.053" v="1189" actId="571"/>
          <ac:spMkLst>
            <pc:docMk/>
            <pc:sldMk cId="2344057967" sldId="344"/>
            <ac:spMk id="38" creationId="{7601E216-9BB7-4B8E-8FAB-38E287A837E5}"/>
          </ac:spMkLst>
        </pc:spChg>
        <pc:spChg chg="add mod">
          <ac:chgData name="binh kieu" userId="2946934c681229fc" providerId="LiveId" clId="{7A1B0708-1E18-4A31-934B-589B62903839}" dt="2019-08-28T12:50:19.266" v="1262" actId="1076"/>
          <ac:spMkLst>
            <pc:docMk/>
            <pc:sldMk cId="2344057967" sldId="344"/>
            <ac:spMk id="39" creationId="{63C64DCE-A4BB-4D3E-9B9A-54427555F527}"/>
          </ac:spMkLst>
        </pc:spChg>
        <pc:spChg chg="add del mod">
          <ac:chgData name="binh kieu" userId="2946934c681229fc" providerId="LiveId" clId="{7A1B0708-1E18-4A31-934B-589B62903839}" dt="2019-08-28T12:44:46.204" v="1193" actId="478"/>
          <ac:spMkLst>
            <pc:docMk/>
            <pc:sldMk cId="2344057967" sldId="344"/>
            <ac:spMk id="42" creationId="{E4BDB13A-3089-45FA-9BE1-6A6FC5125985}"/>
          </ac:spMkLst>
        </pc:spChg>
        <pc:spChg chg="add mod">
          <ac:chgData name="binh kieu" userId="2946934c681229fc" providerId="LiveId" clId="{7A1B0708-1E18-4A31-934B-589B62903839}" dt="2019-08-28T12:50:19.266" v="1262" actId="1076"/>
          <ac:spMkLst>
            <pc:docMk/>
            <pc:sldMk cId="2344057967" sldId="344"/>
            <ac:spMk id="43" creationId="{A973F027-2F75-456E-AC60-8CDD6933B8B2}"/>
          </ac:spMkLst>
        </pc:spChg>
        <pc:spChg chg="add mod">
          <ac:chgData name="binh kieu" userId="2946934c681229fc" providerId="LiveId" clId="{7A1B0708-1E18-4A31-934B-589B62903839}" dt="2019-08-28T12:50:19.266" v="1262" actId="1076"/>
          <ac:spMkLst>
            <pc:docMk/>
            <pc:sldMk cId="2344057967" sldId="344"/>
            <ac:spMk id="73" creationId="{0BC1C377-5EA9-4B73-BCE1-9A2AFCD08C2D}"/>
          </ac:spMkLst>
        </pc:spChg>
        <pc:spChg chg="add mod">
          <ac:chgData name="binh kieu" userId="2946934c681229fc" providerId="LiveId" clId="{7A1B0708-1E18-4A31-934B-589B62903839}" dt="2019-08-28T13:47:24.275" v="1859" actId="14100"/>
          <ac:spMkLst>
            <pc:docMk/>
            <pc:sldMk cId="2344057967" sldId="344"/>
            <ac:spMk id="76" creationId="{3CCB8C69-2F3A-4C00-B18F-13EDE97A7678}"/>
          </ac:spMkLst>
        </pc:spChg>
        <pc:spChg chg="add mod">
          <ac:chgData name="binh kieu" userId="2946934c681229fc" providerId="LiveId" clId="{7A1B0708-1E18-4A31-934B-589B62903839}" dt="2019-08-28T12:52:21.883" v="1306" actId="207"/>
          <ac:spMkLst>
            <pc:docMk/>
            <pc:sldMk cId="2344057967" sldId="344"/>
            <ac:spMk id="77" creationId="{5D606E13-E6AD-4F66-80C6-4172A7D69F17}"/>
          </ac:spMkLst>
        </pc:spChg>
        <pc:cxnChg chg="mod">
          <ac:chgData name="binh kieu" userId="2946934c681229fc" providerId="LiveId" clId="{7A1B0708-1E18-4A31-934B-589B62903839}" dt="2019-08-28T12:50:19.266" v="1262" actId="1076"/>
          <ac:cxnSpMkLst>
            <pc:docMk/>
            <pc:sldMk cId="2344057967" sldId="344"/>
            <ac:cxnSpMk id="11" creationId="{151E4B67-3F72-471D-BD92-D9840F83C2D2}"/>
          </ac:cxnSpMkLst>
        </pc:cxnChg>
        <pc:cxnChg chg="mod">
          <ac:chgData name="binh kieu" userId="2946934c681229fc" providerId="LiveId" clId="{7A1B0708-1E18-4A31-934B-589B62903839}" dt="2019-08-28T12:50:19.266" v="1262" actId="1076"/>
          <ac:cxnSpMkLst>
            <pc:docMk/>
            <pc:sldMk cId="2344057967" sldId="344"/>
            <ac:cxnSpMk id="14" creationId="{EEE4CC40-89D7-4235-B697-2C3F6CF8495A}"/>
          </ac:cxnSpMkLst>
        </pc:cxnChg>
        <pc:cxnChg chg="mod">
          <ac:chgData name="binh kieu" userId="2946934c681229fc" providerId="LiveId" clId="{7A1B0708-1E18-4A31-934B-589B62903839}" dt="2019-08-28T12:50:19.266" v="1262" actId="1076"/>
          <ac:cxnSpMkLst>
            <pc:docMk/>
            <pc:sldMk cId="2344057967" sldId="344"/>
            <ac:cxnSpMk id="15" creationId="{AA9296E6-8D5D-4516-8CA1-200D9FCFC54C}"/>
          </ac:cxnSpMkLst>
        </pc:cxnChg>
        <pc:cxnChg chg="add mod">
          <ac:chgData name="binh kieu" userId="2946934c681229fc" providerId="LiveId" clId="{7A1B0708-1E18-4A31-934B-589B62903839}" dt="2019-08-28T12:50:19.266" v="1262" actId="1076"/>
          <ac:cxnSpMkLst>
            <pc:docMk/>
            <pc:sldMk cId="2344057967" sldId="344"/>
            <ac:cxnSpMk id="24" creationId="{1731B595-5C65-4698-A1AA-5396A6849E70}"/>
          </ac:cxnSpMkLst>
        </pc:cxnChg>
        <pc:cxnChg chg="mod">
          <ac:chgData name="binh kieu" userId="2946934c681229fc" providerId="LiveId" clId="{7A1B0708-1E18-4A31-934B-589B62903839}" dt="2019-08-28T12:50:19.266" v="1262" actId="1076"/>
          <ac:cxnSpMkLst>
            <pc:docMk/>
            <pc:sldMk cId="2344057967" sldId="344"/>
            <ac:cxnSpMk id="25" creationId="{A1EC9EB7-DB13-4EE6-904D-EF30A4176881}"/>
          </ac:cxnSpMkLst>
        </pc:cxnChg>
        <pc:cxnChg chg="mod">
          <ac:chgData name="binh kieu" userId="2946934c681229fc" providerId="LiveId" clId="{7A1B0708-1E18-4A31-934B-589B62903839}" dt="2019-08-28T13:11:20.449" v="1504" actId="208"/>
          <ac:cxnSpMkLst>
            <pc:docMk/>
            <pc:sldMk cId="2344057967" sldId="344"/>
            <ac:cxnSpMk id="26" creationId="{7004BB46-E534-4443-B4DB-516DDA675136}"/>
          </ac:cxnSpMkLst>
        </pc:cxnChg>
        <pc:cxnChg chg="del mod">
          <ac:chgData name="binh kieu" userId="2946934c681229fc" providerId="LiveId" clId="{7A1B0708-1E18-4A31-934B-589B62903839}" dt="2019-08-28T12:45:05.356" v="1204" actId="478"/>
          <ac:cxnSpMkLst>
            <pc:docMk/>
            <pc:sldMk cId="2344057967" sldId="344"/>
            <ac:cxnSpMk id="27" creationId="{96AFF2C5-603A-412C-92BE-4C327E81B8AD}"/>
          </ac:cxnSpMkLst>
        </pc:cxnChg>
        <pc:cxnChg chg="mod">
          <ac:chgData name="binh kieu" userId="2946934c681229fc" providerId="LiveId" clId="{7A1B0708-1E18-4A31-934B-589B62903839}" dt="2019-08-28T13:11:25.333" v="1505" actId="208"/>
          <ac:cxnSpMkLst>
            <pc:docMk/>
            <pc:sldMk cId="2344057967" sldId="344"/>
            <ac:cxnSpMk id="30" creationId="{56B0868D-F826-4DF9-8CF5-22CCFDE4F754}"/>
          </ac:cxnSpMkLst>
        </pc:cxnChg>
        <pc:cxnChg chg="add mod">
          <ac:chgData name="binh kieu" userId="2946934c681229fc" providerId="LiveId" clId="{7A1B0708-1E18-4A31-934B-589B62903839}" dt="2019-08-28T12:44:31.053" v="1189" actId="571"/>
          <ac:cxnSpMkLst>
            <pc:docMk/>
            <pc:sldMk cId="2344057967" sldId="344"/>
            <ac:cxnSpMk id="33" creationId="{D70B2458-593D-4274-8A2B-9363BED7D16F}"/>
          </ac:cxnSpMkLst>
        </pc:cxnChg>
        <pc:cxnChg chg="mod">
          <ac:chgData name="binh kieu" userId="2946934c681229fc" providerId="LiveId" clId="{7A1B0708-1E18-4A31-934B-589B62903839}" dt="2019-08-28T12:50:19.266" v="1262" actId="1076"/>
          <ac:cxnSpMkLst>
            <pc:docMk/>
            <pc:sldMk cId="2344057967" sldId="344"/>
            <ac:cxnSpMk id="35" creationId="{2CFA3874-6195-4CFB-B7C3-0D646942B45A}"/>
          </ac:cxnSpMkLst>
        </pc:cxnChg>
        <pc:cxnChg chg="add mod">
          <ac:chgData name="binh kieu" userId="2946934c681229fc" providerId="LiveId" clId="{7A1B0708-1E18-4A31-934B-589B62903839}" dt="2019-08-28T12:44:31.053" v="1189" actId="571"/>
          <ac:cxnSpMkLst>
            <pc:docMk/>
            <pc:sldMk cId="2344057967" sldId="344"/>
            <ac:cxnSpMk id="36" creationId="{005CB46E-2798-4167-A43D-1631C419B860}"/>
          </ac:cxnSpMkLst>
        </pc:cxnChg>
        <pc:cxnChg chg="add del mod">
          <ac:chgData name="binh kieu" userId="2946934c681229fc" providerId="LiveId" clId="{7A1B0708-1E18-4A31-934B-589B62903839}" dt="2019-08-28T12:44:44.788" v="1192" actId="478"/>
          <ac:cxnSpMkLst>
            <pc:docMk/>
            <pc:sldMk cId="2344057967" sldId="344"/>
            <ac:cxnSpMk id="40" creationId="{11BE48DA-5D16-4A15-B126-59B229365E4E}"/>
          </ac:cxnSpMkLst>
        </pc:cxnChg>
        <pc:cxnChg chg="add mod">
          <ac:chgData name="binh kieu" userId="2946934c681229fc" providerId="LiveId" clId="{7A1B0708-1E18-4A31-934B-589B62903839}" dt="2019-08-28T12:50:19.266" v="1262" actId="1076"/>
          <ac:cxnSpMkLst>
            <pc:docMk/>
            <pc:sldMk cId="2344057967" sldId="344"/>
            <ac:cxnSpMk id="41" creationId="{E62EAB67-AA94-45FB-A100-93FE195B127F}"/>
          </ac:cxnSpMkLst>
        </pc:cxnChg>
        <pc:cxnChg chg="add del mod">
          <ac:chgData name="binh kieu" userId="2946934c681229fc" providerId="LiveId" clId="{7A1B0708-1E18-4A31-934B-589B62903839}" dt="2019-08-28T12:45:22.708" v="1207" actId="11529"/>
          <ac:cxnSpMkLst>
            <pc:docMk/>
            <pc:sldMk cId="2344057967" sldId="344"/>
            <ac:cxnSpMk id="45" creationId="{A228CB84-E1FE-43AD-BF1F-AE325135F6E0}"/>
          </ac:cxnSpMkLst>
        </pc:cxnChg>
        <pc:cxnChg chg="add mod">
          <ac:chgData name="binh kieu" userId="2946934c681229fc" providerId="LiveId" clId="{7A1B0708-1E18-4A31-934B-589B62903839}" dt="2019-08-28T12:50:19.266" v="1262" actId="1076"/>
          <ac:cxnSpMkLst>
            <pc:docMk/>
            <pc:sldMk cId="2344057967" sldId="344"/>
            <ac:cxnSpMk id="47" creationId="{EF0D3ECF-3817-455F-A052-5631345C0E91}"/>
          </ac:cxnSpMkLst>
        </pc:cxnChg>
        <pc:cxnChg chg="add del mod">
          <ac:chgData name="binh kieu" userId="2946934c681229fc" providerId="LiveId" clId="{7A1B0708-1E18-4A31-934B-589B62903839}" dt="2019-08-28T12:45:46.355" v="1214" actId="11529"/>
          <ac:cxnSpMkLst>
            <pc:docMk/>
            <pc:sldMk cId="2344057967" sldId="344"/>
            <ac:cxnSpMk id="49" creationId="{4D133D89-0247-4744-94EB-7E5D132F716D}"/>
          </ac:cxnSpMkLst>
        </pc:cxnChg>
        <pc:cxnChg chg="add mod">
          <ac:chgData name="binh kieu" userId="2946934c681229fc" providerId="LiveId" clId="{7A1B0708-1E18-4A31-934B-589B62903839}" dt="2019-08-28T12:50:19.266" v="1262" actId="1076"/>
          <ac:cxnSpMkLst>
            <pc:docMk/>
            <pc:sldMk cId="2344057967" sldId="344"/>
            <ac:cxnSpMk id="51" creationId="{047DF6B7-C08A-4CDB-A253-0D528ED15D09}"/>
          </ac:cxnSpMkLst>
        </pc:cxnChg>
        <pc:cxnChg chg="add del mod">
          <ac:chgData name="binh kieu" userId="2946934c681229fc" providerId="LiveId" clId="{7A1B0708-1E18-4A31-934B-589B62903839}" dt="2019-08-28T12:47:17.465" v="1228" actId="478"/>
          <ac:cxnSpMkLst>
            <pc:docMk/>
            <pc:sldMk cId="2344057967" sldId="344"/>
            <ac:cxnSpMk id="56" creationId="{D6FDB071-4FFC-4C70-A3C5-A4726C4D9B2D}"/>
          </ac:cxnSpMkLst>
        </pc:cxnChg>
        <pc:cxnChg chg="add mod">
          <ac:chgData name="binh kieu" userId="2946934c681229fc" providerId="LiveId" clId="{7A1B0708-1E18-4A31-934B-589B62903839}" dt="2019-08-28T12:50:19.266" v="1262" actId="1076"/>
          <ac:cxnSpMkLst>
            <pc:docMk/>
            <pc:sldMk cId="2344057967" sldId="344"/>
            <ac:cxnSpMk id="58" creationId="{75832AD8-B94D-4D9F-9CCB-0EC9E38B1F2D}"/>
          </ac:cxnSpMkLst>
        </pc:cxnChg>
        <pc:cxnChg chg="add mod">
          <ac:chgData name="binh kieu" userId="2946934c681229fc" providerId="LiveId" clId="{7A1B0708-1E18-4A31-934B-589B62903839}" dt="2019-08-28T12:50:19.266" v="1262" actId="1076"/>
          <ac:cxnSpMkLst>
            <pc:docMk/>
            <pc:sldMk cId="2344057967" sldId="344"/>
            <ac:cxnSpMk id="62" creationId="{C2FC9C44-CC5F-4004-B8B1-87BC80AFA27D}"/>
          </ac:cxnSpMkLst>
        </pc:cxnChg>
        <pc:cxnChg chg="add mod">
          <ac:chgData name="binh kieu" userId="2946934c681229fc" providerId="LiveId" clId="{7A1B0708-1E18-4A31-934B-589B62903839}" dt="2019-08-28T12:50:19.266" v="1262" actId="1076"/>
          <ac:cxnSpMkLst>
            <pc:docMk/>
            <pc:sldMk cId="2344057967" sldId="344"/>
            <ac:cxnSpMk id="67" creationId="{23D08D5F-A81D-46E2-BC59-A2E7F2DB1918}"/>
          </ac:cxnSpMkLst>
        </pc:cxnChg>
        <pc:cxnChg chg="add del mod">
          <ac:chgData name="binh kieu" userId="2946934c681229fc" providerId="LiveId" clId="{7A1B0708-1E18-4A31-934B-589B62903839}" dt="2019-08-28T12:48:00.307" v="1238" actId="478"/>
          <ac:cxnSpMkLst>
            <pc:docMk/>
            <pc:sldMk cId="2344057967" sldId="344"/>
            <ac:cxnSpMk id="68" creationId="{4B58FA17-2429-4101-94FD-B22BFC074D8C}"/>
          </ac:cxnSpMkLst>
        </pc:cxnChg>
        <pc:cxnChg chg="add mod">
          <ac:chgData name="binh kieu" userId="2946934c681229fc" providerId="LiveId" clId="{7A1B0708-1E18-4A31-934B-589B62903839}" dt="2019-08-28T12:50:19.266" v="1262" actId="1076"/>
          <ac:cxnSpMkLst>
            <pc:docMk/>
            <pc:sldMk cId="2344057967" sldId="344"/>
            <ac:cxnSpMk id="69" creationId="{8E42B3F3-984E-4664-8F4A-2B244BB26123}"/>
          </ac:cxnSpMkLst>
        </pc:cxnChg>
        <pc:cxnChg chg="add mod">
          <ac:chgData name="binh kieu" userId="2946934c681229fc" providerId="LiveId" clId="{7A1B0708-1E18-4A31-934B-589B62903839}" dt="2019-08-28T12:50:19.266" v="1262" actId="1076"/>
          <ac:cxnSpMkLst>
            <pc:docMk/>
            <pc:sldMk cId="2344057967" sldId="344"/>
            <ac:cxnSpMk id="72" creationId="{2FC2CFDD-43A7-4AC6-A477-1E50A93D7FFA}"/>
          </ac:cxnSpMkLst>
        </pc:cxnChg>
        <pc:cxnChg chg="add mod">
          <ac:chgData name="binh kieu" userId="2946934c681229fc" providerId="LiveId" clId="{7A1B0708-1E18-4A31-934B-589B62903839}" dt="2019-08-28T12:50:19.266" v="1262" actId="1076"/>
          <ac:cxnSpMkLst>
            <pc:docMk/>
            <pc:sldMk cId="2344057967" sldId="344"/>
            <ac:cxnSpMk id="74" creationId="{E84A9FE6-16D8-435D-8167-74196C7E4215}"/>
          </ac:cxnSpMkLst>
        </pc:cxnChg>
      </pc:sldChg>
      <pc:sldChg chg="add ord">
        <pc:chgData name="binh kieu" userId="2946934c681229fc" providerId="LiveId" clId="{7A1B0708-1E18-4A31-934B-589B62903839}" dt="2019-08-28T12:50:58.997" v="1286"/>
        <pc:sldMkLst>
          <pc:docMk/>
          <pc:sldMk cId="3088518977" sldId="345"/>
        </pc:sldMkLst>
      </pc:sldChg>
      <pc:sldChg chg="addSp delSp modSp add">
        <pc:chgData name="binh kieu" userId="2946934c681229fc" providerId="LiveId" clId="{7A1B0708-1E18-4A31-934B-589B62903839}" dt="2019-08-28T13:24:51.675" v="1692" actId="13822"/>
        <pc:sldMkLst>
          <pc:docMk/>
          <pc:sldMk cId="2153402252" sldId="346"/>
        </pc:sldMkLst>
        <pc:spChg chg="del">
          <ac:chgData name="binh kieu" userId="2946934c681229fc" providerId="LiveId" clId="{7A1B0708-1E18-4A31-934B-589B62903839}" dt="2019-08-28T12:52:48.865" v="1308" actId="478"/>
          <ac:spMkLst>
            <pc:docMk/>
            <pc:sldMk cId="2153402252" sldId="346"/>
            <ac:spMk id="5" creationId="{14BA370E-034D-4814-9C2F-7F1E4A41BE6E}"/>
          </ac:spMkLst>
        </pc:spChg>
        <pc:spChg chg="add del mod">
          <ac:chgData name="binh kieu" userId="2946934c681229fc" providerId="LiveId" clId="{7A1B0708-1E18-4A31-934B-589B62903839}" dt="2019-08-28T12:52:51.891" v="1309" actId="478"/>
          <ac:spMkLst>
            <pc:docMk/>
            <pc:sldMk cId="2153402252" sldId="346"/>
            <ac:spMk id="10" creationId="{38282BBE-0E3A-461E-BB10-9248E9B04648}"/>
          </ac:spMkLst>
        </pc:spChg>
        <pc:spChg chg="del mod">
          <ac:chgData name="binh kieu" userId="2946934c681229fc" providerId="LiveId" clId="{7A1B0708-1E18-4A31-934B-589B62903839}" dt="2019-08-28T13:14:58.486" v="1521" actId="478"/>
          <ac:spMkLst>
            <pc:docMk/>
            <pc:sldMk cId="2153402252" sldId="346"/>
            <ac:spMk id="18" creationId="{ADF0BF63-E270-4DB2-B7C6-7AD1EA2ECE92}"/>
          </ac:spMkLst>
        </pc:spChg>
        <pc:spChg chg="add mod">
          <ac:chgData name="binh kieu" userId="2946934c681229fc" providerId="LiveId" clId="{7A1B0708-1E18-4A31-934B-589B62903839}" dt="2019-08-28T13:24:51.675" v="1692" actId="13822"/>
          <ac:spMkLst>
            <pc:docMk/>
            <pc:sldMk cId="2153402252" sldId="346"/>
            <ac:spMk id="21" creationId="{C071958B-02E1-4DA9-BA25-A5B7FD9A696D}"/>
          </ac:spMkLst>
        </pc:spChg>
        <pc:spChg chg="del mod">
          <ac:chgData name="binh kieu" userId="2946934c681229fc" providerId="LiveId" clId="{7A1B0708-1E18-4A31-934B-589B62903839}" dt="2019-08-28T13:14:57.739" v="1520" actId="478"/>
          <ac:spMkLst>
            <pc:docMk/>
            <pc:sldMk cId="2153402252" sldId="346"/>
            <ac:spMk id="31" creationId="{2FD41F57-CC4D-4002-8478-FE4365F54CB5}"/>
          </ac:spMkLst>
        </pc:spChg>
        <pc:spChg chg="del mod">
          <ac:chgData name="binh kieu" userId="2946934c681229fc" providerId="LiveId" clId="{7A1B0708-1E18-4A31-934B-589B62903839}" dt="2019-08-28T13:14:57.739" v="1520" actId="478"/>
          <ac:spMkLst>
            <pc:docMk/>
            <pc:sldMk cId="2153402252" sldId="346"/>
            <ac:spMk id="32" creationId="{11CBF38D-1194-48E4-A322-5476FBF6BF31}"/>
          </ac:spMkLst>
        </pc:spChg>
        <pc:spChg chg="add mod">
          <ac:chgData name="binh kieu" userId="2946934c681229fc" providerId="LiveId" clId="{7A1B0708-1E18-4A31-934B-589B62903839}" dt="2019-08-28T12:53:47.859" v="1324" actId="20577"/>
          <ac:spMkLst>
            <pc:docMk/>
            <pc:sldMk cId="2153402252" sldId="346"/>
            <ac:spMk id="40" creationId="{CD3078C1-B21C-485A-B03A-76EBFE7FA4AC}"/>
          </ac:spMkLst>
        </pc:spChg>
        <pc:spChg chg="add del mod">
          <ac:chgData name="binh kieu" userId="2946934c681229fc" providerId="LiveId" clId="{7A1B0708-1E18-4A31-934B-589B62903839}" dt="2019-08-28T13:17:25.214" v="1570" actId="478"/>
          <ac:spMkLst>
            <pc:docMk/>
            <pc:sldMk cId="2153402252" sldId="346"/>
            <ac:spMk id="42" creationId="{4226E6B5-F9FB-4114-98A8-0F64D6CC8554}"/>
          </ac:spMkLst>
        </pc:spChg>
        <pc:spChg chg="add del mod">
          <ac:chgData name="binh kieu" userId="2946934c681229fc" providerId="LiveId" clId="{7A1B0708-1E18-4A31-934B-589B62903839}" dt="2019-08-28T13:17:17.453" v="1568" actId="478"/>
          <ac:spMkLst>
            <pc:docMk/>
            <pc:sldMk cId="2153402252" sldId="346"/>
            <ac:spMk id="44" creationId="{7A5DCF3A-05B1-437A-A6EF-6FEF9B5841DF}"/>
          </ac:spMkLst>
        </pc:spChg>
        <pc:spChg chg="add del mod">
          <ac:chgData name="binh kieu" userId="2946934c681229fc" providerId="LiveId" clId="{7A1B0708-1E18-4A31-934B-589B62903839}" dt="2019-08-28T13:17:16.461" v="1567" actId="478"/>
          <ac:spMkLst>
            <pc:docMk/>
            <pc:sldMk cId="2153402252" sldId="346"/>
            <ac:spMk id="45" creationId="{AF82A517-0189-42F2-9536-48AB2C0EBB12}"/>
          </ac:spMkLst>
        </pc:spChg>
        <pc:spChg chg="add del mod">
          <ac:chgData name="binh kieu" userId="2946934c681229fc" providerId="LiveId" clId="{7A1B0708-1E18-4A31-934B-589B62903839}" dt="2019-08-28T13:17:24.549" v="1569" actId="478"/>
          <ac:spMkLst>
            <pc:docMk/>
            <pc:sldMk cId="2153402252" sldId="346"/>
            <ac:spMk id="46" creationId="{70625B74-4C3E-465F-8A01-0B7556F20246}"/>
          </ac:spMkLst>
        </pc:spChg>
        <pc:spChg chg="add mod">
          <ac:chgData name="binh kieu" userId="2946934c681229fc" providerId="LiveId" clId="{7A1B0708-1E18-4A31-934B-589B62903839}" dt="2019-08-28T12:53:39.781" v="1318" actId="1076"/>
          <ac:spMkLst>
            <pc:docMk/>
            <pc:sldMk cId="2153402252" sldId="346"/>
            <ac:spMk id="48" creationId="{63C838D8-5B3E-482E-B457-114D61ECC5FB}"/>
          </ac:spMkLst>
        </pc:spChg>
        <pc:spChg chg="add del mod">
          <ac:chgData name="binh kieu" userId="2946934c681229fc" providerId="LiveId" clId="{7A1B0708-1E18-4A31-934B-589B62903839}" dt="2019-08-28T12:53:41.450" v="1319" actId="478"/>
          <ac:spMkLst>
            <pc:docMk/>
            <pc:sldMk cId="2153402252" sldId="346"/>
            <ac:spMk id="49" creationId="{FA38FF95-8703-4B4F-A372-72219EDAA061}"/>
          </ac:spMkLst>
        </pc:spChg>
        <pc:spChg chg="add mod">
          <ac:chgData name="binh kieu" userId="2946934c681229fc" providerId="LiveId" clId="{7A1B0708-1E18-4A31-934B-589B62903839}" dt="2019-08-28T13:17:53.451" v="1586" actId="1076"/>
          <ac:spMkLst>
            <pc:docMk/>
            <pc:sldMk cId="2153402252" sldId="346"/>
            <ac:spMk id="50" creationId="{F9009352-A16D-4BE2-83B8-C9B4C19B19AF}"/>
          </ac:spMkLst>
        </pc:spChg>
        <pc:spChg chg="add mod">
          <ac:chgData name="binh kieu" userId="2946934c681229fc" providerId="LiveId" clId="{7A1B0708-1E18-4A31-934B-589B62903839}" dt="2019-08-28T12:54:21.319" v="1330" actId="1076"/>
          <ac:spMkLst>
            <pc:docMk/>
            <pc:sldMk cId="2153402252" sldId="346"/>
            <ac:spMk id="53" creationId="{BF66948C-AE62-4DAF-918F-FE660DFD00DE}"/>
          </ac:spMkLst>
        </pc:spChg>
        <pc:spChg chg="add del mod">
          <ac:chgData name="binh kieu" userId="2946934c681229fc" providerId="LiveId" clId="{7A1B0708-1E18-4A31-934B-589B62903839}" dt="2019-08-28T13:15:20.342" v="1526" actId="478"/>
          <ac:spMkLst>
            <pc:docMk/>
            <pc:sldMk cId="2153402252" sldId="346"/>
            <ac:spMk id="55" creationId="{A7325224-143B-497D-82A7-F60B742BCDFC}"/>
          </ac:spMkLst>
        </pc:spChg>
        <pc:spChg chg="add mod">
          <ac:chgData name="binh kieu" userId="2946934c681229fc" providerId="LiveId" clId="{7A1B0708-1E18-4A31-934B-589B62903839}" dt="2019-08-28T13:17:09.399" v="1565" actId="20577"/>
          <ac:spMkLst>
            <pc:docMk/>
            <pc:sldMk cId="2153402252" sldId="346"/>
            <ac:spMk id="56" creationId="{75AFB961-7652-41F0-A4C9-E9A9E94799D2}"/>
          </ac:spMkLst>
        </pc:spChg>
        <pc:spChg chg="add mod">
          <ac:chgData name="binh kieu" userId="2946934c681229fc" providerId="LiveId" clId="{7A1B0708-1E18-4A31-934B-589B62903839}" dt="2019-08-28T13:17:45.507" v="1585" actId="1076"/>
          <ac:spMkLst>
            <pc:docMk/>
            <pc:sldMk cId="2153402252" sldId="346"/>
            <ac:spMk id="59" creationId="{8BBA822E-3170-432D-A2F6-74FD632A27CF}"/>
          </ac:spMkLst>
        </pc:spChg>
        <pc:spChg chg="del">
          <ac:chgData name="binh kieu" userId="2946934c681229fc" providerId="LiveId" clId="{7A1B0708-1E18-4A31-934B-589B62903839}" dt="2019-08-28T12:52:53.187" v="1310" actId="478"/>
          <ac:spMkLst>
            <pc:docMk/>
            <pc:sldMk cId="2153402252" sldId="346"/>
            <ac:spMk id="76" creationId="{3CCB8C69-2F3A-4C00-B18F-13EDE97A7678}"/>
          </ac:spMkLst>
        </pc:spChg>
        <pc:cxnChg chg="del mod">
          <ac:chgData name="binh kieu" userId="2946934c681229fc" providerId="LiveId" clId="{7A1B0708-1E18-4A31-934B-589B62903839}" dt="2019-08-28T12:54:06.228" v="1327" actId="478"/>
          <ac:cxnSpMkLst>
            <pc:docMk/>
            <pc:sldMk cId="2153402252" sldId="346"/>
            <ac:cxnSpMk id="15" creationId="{AA9296E6-8D5D-4516-8CA1-200D9FCFC54C}"/>
          </ac:cxnSpMkLst>
        </pc:cxnChg>
        <pc:cxnChg chg="add mod">
          <ac:chgData name="binh kieu" userId="2946934c681229fc" providerId="LiveId" clId="{7A1B0708-1E18-4A31-934B-589B62903839}" dt="2019-08-28T13:15:12.219" v="1523" actId="208"/>
          <ac:cxnSpMkLst>
            <pc:docMk/>
            <pc:sldMk cId="2153402252" sldId="346"/>
            <ac:cxnSpMk id="19" creationId="{96927A8C-7022-4595-B5B9-F25D7E22293E}"/>
          </ac:cxnSpMkLst>
        </pc:cxnChg>
        <pc:cxnChg chg="del mod">
          <ac:chgData name="binh kieu" userId="2946934c681229fc" providerId="LiveId" clId="{7A1B0708-1E18-4A31-934B-589B62903839}" dt="2019-08-28T13:14:57.739" v="1520" actId="478"/>
          <ac:cxnSpMkLst>
            <pc:docMk/>
            <pc:sldMk cId="2153402252" sldId="346"/>
            <ac:cxnSpMk id="26" creationId="{7004BB46-E534-4443-B4DB-516DDA675136}"/>
          </ac:cxnSpMkLst>
        </pc:cxnChg>
        <pc:cxnChg chg="del mod">
          <ac:chgData name="binh kieu" userId="2946934c681229fc" providerId="LiveId" clId="{7A1B0708-1E18-4A31-934B-589B62903839}" dt="2019-08-28T13:14:57.739" v="1520" actId="478"/>
          <ac:cxnSpMkLst>
            <pc:docMk/>
            <pc:sldMk cId="2153402252" sldId="346"/>
            <ac:cxnSpMk id="30" creationId="{56B0868D-F826-4DF9-8CF5-22CCFDE4F754}"/>
          </ac:cxnSpMkLst>
        </pc:cxnChg>
        <pc:cxnChg chg="add mod">
          <ac:chgData name="binh kieu" userId="2946934c681229fc" providerId="LiveId" clId="{7A1B0708-1E18-4A31-934B-589B62903839}" dt="2019-08-28T12:53:39.781" v="1318" actId="1076"/>
          <ac:cxnSpMkLst>
            <pc:docMk/>
            <pc:sldMk cId="2153402252" sldId="346"/>
            <ac:cxnSpMk id="52" creationId="{0CA8D0E4-D264-4CF4-874D-6766D6516F6A}"/>
          </ac:cxnSpMkLst>
        </pc:cxnChg>
        <pc:cxnChg chg="add mod">
          <ac:chgData name="binh kieu" userId="2946934c681229fc" providerId="LiveId" clId="{7A1B0708-1E18-4A31-934B-589B62903839}" dt="2019-08-28T13:17:28.903" v="1571" actId="571"/>
          <ac:cxnSpMkLst>
            <pc:docMk/>
            <pc:sldMk cId="2153402252" sldId="346"/>
            <ac:cxnSpMk id="57" creationId="{6D8556FB-A51F-478C-8C56-903673B3824B}"/>
          </ac:cxnSpMkLst>
        </pc:cxnChg>
      </pc:sldChg>
      <pc:sldChg chg="addSp delSp modSp add">
        <pc:chgData name="binh kieu" userId="2946934c681229fc" providerId="LiveId" clId="{7A1B0708-1E18-4A31-934B-589B62903839}" dt="2019-08-28T13:24:45.723" v="1691" actId="13822"/>
        <pc:sldMkLst>
          <pc:docMk/>
          <pc:sldMk cId="2402048218" sldId="347"/>
        </pc:sldMkLst>
        <pc:spChg chg="del">
          <ac:chgData name="binh kieu" userId="2946934c681229fc" providerId="LiveId" clId="{7A1B0708-1E18-4A31-934B-589B62903839}" dt="2019-08-28T12:54:33.402" v="1333" actId="478"/>
          <ac:spMkLst>
            <pc:docMk/>
            <pc:sldMk cId="2402048218" sldId="347"/>
            <ac:spMk id="2" creationId="{C8FE5407-4ECB-4633-B27F-48CA1EF4B9E9}"/>
          </ac:spMkLst>
        </pc:spChg>
        <pc:spChg chg="del">
          <ac:chgData name="binh kieu" userId="2946934c681229fc" providerId="LiveId" clId="{7A1B0708-1E18-4A31-934B-589B62903839}" dt="2019-08-28T12:54:32.602" v="1332" actId="478"/>
          <ac:spMkLst>
            <pc:docMk/>
            <pc:sldMk cId="2402048218" sldId="347"/>
            <ac:spMk id="3" creationId="{09EF3A54-5620-4651-AACA-0765989F233E}"/>
          </ac:spMkLst>
        </pc:spChg>
        <pc:spChg chg="add mod">
          <ac:chgData name="binh kieu" userId="2946934c681229fc" providerId="LiveId" clId="{7A1B0708-1E18-4A31-934B-589B62903839}" dt="2019-08-28T12:54:37.778" v="1335" actId="1076"/>
          <ac:spMkLst>
            <pc:docMk/>
            <pc:sldMk cId="2402048218" sldId="347"/>
            <ac:spMk id="5" creationId="{D6D88512-6811-4624-ACB8-1B36BEC1A6EC}"/>
          </ac:spMkLst>
        </pc:spChg>
        <pc:spChg chg="add del mod">
          <ac:chgData name="binh kieu" userId="2946934c681229fc" providerId="LiveId" clId="{7A1B0708-1E18-4A31-934B-589B62903839}" dt="2019-08-28T13:19:53.589" v="1613" actId="478"/>
          <ac:spMkLst>
            <pc:docMk/>
            <pc:sldMk cId="2402048218" sldId="347"/>
            <ac:spMk id="6" creationId="{DE4FE69B-6C53-42CF-A03A-3E26B4145A95}"/>
          </ac:spMkLst>
        </pc:spChg>
        <pc:spChg chg="add del mod">
          <ac:chgData name="binh kieu" userId="2946934c681229fc" providerId="LiveId" clId="{7A1B0708-1E18-4A31-934B-589B62903839}" dt="2019-08-28T13:19:53.081" v="1612" actId="478"/>
          <ac:spMkLst>
            <pc:docMk/>
            <pc:sldMk cId="2402048218" sldId="347"/>
            <ac:spMk id="7" creationId="{76AFDE16-D1F3-49A6-BB0F-76CBBEDC7FB6}"/>
          </ac:spMkLst>
        </pc:spChg>
        <pc:spChg chg="add del mod">
          <ac:chgData name="binh kieu" userId="2946934c681229fc" providerId="LiveId" clId="{7A1B0708-1E18-4A31-934B-589B62903839}" dt="2019-08-28T13:19:54.876" v="1614" actId="478"/>
          <ac:spMkLst>
            <pc:docMk/>
            <pc:sldMk cId="2402048218" sldId="347"/>
            <ac:spMk id="8" creationId="{251CFE5D-0215-4181-8228-24F6B26F8592}"/>
          </ac:spMkLst>
        </pc:spChg>
        <pc:spChg chg="add del mod">
          <ac:chgData name="binh kieu" userId="2946934c681229fc" providerId="LiveId" clId="{7A1B0708-1E18-4A31-934B-589B62903839}" dt="2019-08-28T13:19:55.909" v="1615" actId="478"/>
          <ac:spMkLst>
            <pc:docMk/>
            <pc:sldMk cId="2402048218" sldId="347"/>
            <ac:spMk id="9" creationId="{0C198F36-B63D-4E27-A188-6D9328AED993}"/>
          </ac:spMkLst>
        </pc:spChg>
        <pc:spChg chg="add mod">
          <ac:chgData name="binh kieu" userId="2946934c681229fc" providerId="LiveId" clId="{7A1B0708-1E18-4A31-934B-589B62903839}" dt="2019-08-28T12:54:37.778" v="1335" actId="1076"/>
          <ac:spMkLst>
            <pc:docMk/>
            <pc:sldMk cId="2402048218" sldId="347"/>
            <ac:spMk id="10" creationId="{7EAB0E63-92D5-4816-8168-778F3905F7AD}"/>
          </ac:spMkLst>
        </pc:spChg>
        <pc:spChg chg="add mod">
          <ac:chgData name="binh kieu" userId="2946934c681229fc" providerId="LiveId" clId="{7A1B0708-1E18-4A31-934B-589B62903839}" dt="2019-08-28T12:54:55.725" v="1338" actId="207"/>
          <ac:spMkLst>
            <pc:docMk/>
            <pc:sldMk cId="2402048218" sldId="347"/>
            <ac:spMk id="11" creationId="{8A465440-2572-4CBD-9CA6-F4DECF5312E8}"/>
          </ac:spMkLst>
        </pc:spChg>
        <pc:spChg chg="add mod">
          <ac:chgData name="binh kieu" userId="2946934c681229fc" providerId="LiveId" clId="{7A1B0708-1E18-4A31-934B-589B62903839}" dt="2019-08-28T12:54:37.778" v="1335" actId="1076"/>
          <ac:spMkLst>
            <pc:docMk/>
            <pc:sldMk cId="2402048218" sldId="347"/>
            <ac:spMk id="13" creationId="{4487425E-EBDF-4ED8-9184-C90E921C133E}"/>
          </ac:spMkLst>
        </pc:spChg>
        <pc:spChg chg="add mod">
          <ac:chgData name="binh kieu" userId="2946934c681229fc" providerId="LiveId" clId="{7A1B0708-1E18-4A31-934B-589B62903839}" dt="2019-08-28T12:54:52.159" v="1337" actId="1076"/>
          <ac:spMkLst>
            <pc:docMk/>
            <pc:sldMk cId="2402048218" sldId="347"/>
            <ac:spMk id="14" creationId="{EBEEC5B5-02DA-49A3-93FE-DA55970B4AE3}"/>
          </ac:spMkLst>
        </pc:spChg>
        <pc:spChg chg="add mod">
          <ac:chgData name="binh kieu" userId="2946934c681229fc" providerId="LiveId" clId="{7A1B0708-1E18-4A31-934B-589B62903839}" dt="2019-08-28T12:55:06.174" v="1339" actId="1076"/>
          <ac:spMkLst>
            <pc:docMk/>
            <pc:sldMk cId="2402048218" sldId="347"/>
            <ac:spMk id="15" creationId="{404383B5-4CFA-4FE2-BD4D-14859BF363C1}"/>
          </ac:spMkLst>
        </pc:spChg>
        <pc:spChg chg="add mod">
          <ac:chgData name="binh kieu" userId="2946934c681229fc" providerId="LiveId" clId="{7A1B0708-1E18-4A31-934B-589B62903839}" dt="2019-08-28T12:55:06.174" v="1339" actId="1076"/>
          <ac:spMkLst>
            <pc:docMk/>
            <pc:sldMk cId="2402048218" sldId="347"/>
            <ac:spMk id="16" creationId="{2EA060ED-DBF4-4903-B34C-877B39E74298}"/>
          </ac:spMkLst>
        </pc:spChg>
        <pc:spChg chg="add mod">
          <ac:chgData name="binh kieu" userId="2946934c681229fc" providerId="LiveId" clId="{7A1B0708-1E18-4A31-934B-589B62903839}" dt="2019-08-28T12:55:06.174" v="1339" actId="1076"/>
          <ac:spMkLst>
            <pc:docMk/>
            <pc:sldMk cId="2402048218" sldId="347"/>
            <ac:spMk id="17" creationId="{AD60CE88-FC16-40F9-A9C3-D00D4B9517F5}"/>
          </ac:spMkLst>
        </pc:spChg>
        <pc:spChg chg="add mod">
          <ac:chgData name="binh kieu" userId="2946934c681229fc" providerId="LiveId" clId="{7A1B0708-1E18-4A31-934B-589B62903839}" dt="2019-08-28T12:55:06.174" v="1339" actId="1076"/>
          <ac:spMkLst>
            <pc:docMk/>
            <pc:sldMk cId="2402048218" sldId="347"/>
            <ac:spMk id="18" creationId="{460C0897-B066-48E1-852B-C9A0CA6DA4D7}"/>
          </ac:spMkLst>
        </pc:spChg>
        <pc:spChg chg="add mod">
          <ac:chgData name="binh kieu" userId="2946934c681229fc" providerId="LiveId" clId="{7A1B0708-1E18-4A31-934B-589B62903839}" dt="2019-08-28T12:54:52.159" v="1337" actId="1076"/>
          <ac:spMkLst>
            <pc:docMk/>
            <pc:sldMk cId="2402048218" sldId="347"/>
            <ac:spMk id="19" creationId="{7C3744E4-DAD8-4682-9A53-6D0F3B3BEE09}"/>
          </ac:spMkLst>
        </pc:spChg>
        <pc:spChg chg="add mod">
          <ac:chgData name="binh kieu" userId="2946934c681229fc" providerId="LiveId" clId="{7A1B0708-1E18-4A31-934B-589B62903839}" dt="2019-08-28T13:20:14.861" v="1622" actId="20577"/>
          <ac:spMkLst>
            <pc:docMk/>
            <pc:sldMk cId="2402048218" sldId="347"/>
            <ac:spMk id="20" creationId="{BCDE9A07-043D-4472-AB22-F2DEB8D8EF34}"/>
          </ac:spMkLst>
        </pc:spChg>
        <pc:spChg chg="add mod">
          <ac:chgData name="binh kieu" userId="2946934c681229fc" providerId="LiveId" clId="{7A1B0708-1E18-4A31-934B-589B62903839}" dt="2019-08-28T12:55:06.174" v="1339" actId="1076"/>
          <ac:spMkLst>
            <pc:docMk/>
            <pc:sldMk cId="2402048218" sldId="347"/>
            <ac:spMk id="21" creationId="{B860E16F-9253-45C0-A594-6AB57AFA7C22}"/>
          </ac:spMkLst>
        </pc:spChg>
        <pc:spChg chg="add mod">
          <ac:chgData name="binh kieu" userId="2946934c681229fc" providerId="LiveId" clId="{7A1B0708-1E18-4A31-934B-589B62903839}" dt="2019-08-28T12:55:31.621" v="1349" actId="207"/>
          <ac:spMkLst>
            <pc:docMk/>
            <pc:sldMk cId="2402048218" sldId="347"/>
            <ac:spMk id="24" creationId="{690761D0-56CA-4526-84BB-9309D6E6A6BD}"/>
          </ac:spMkLst>
        </pc:spChg>
        <pc:spChg chg="add mod">
          <ac:chgData name="binh kieu" userId="2946934c681229fc" providerId="LiveId" clId="{7A1B0708-1E18-4A31-934B-589B62903839}" dt="2019-08-28T13:24:45.723" v="1691" actId="13822"/>
          <ac:spMkLst>
            <pc:docMk/>
            <pc:sldMk cId="2402048218" sldId="347"/>
            <ac:spMk id="25" creationId="{81E6E5B9-912C-4030-A3DE-E3718CFBC08E}"/>
          </ac:spMkLst>
        </pc:spChg>
        <pc:spChg chg="add mod">
          <ac:chgData name="binh kieu" userId="2946934c681229fc" providerId="LiveId" clId="{7A1B0708-1E18-4A31-934B-589B62903839}" dt="2019-08-28T13:20:09.784" v="1619" actId="1076"/>
          <ac:spMkLst>
            <pc:docMk/>
            <pc:sldMk cId="2402048218" sldId="347"/>
            <ac:spMk id="27" creationId="{0DE0661D-BBFA-4ED4-8EBF-93EF0D4DC82B}"/>
          </ac:spMkLst>
        </pc:spChg>
        <pc:cxnChg chg="add mod">
          <ac:chgData name="binh kieu" userId="2946934c681229fc" providerId="LiveId" clId="{7A1B0708-1E18-4A31-934B-589B62903839}" dt="2019-08-28T12:54:37.778" v="1335" actId="1076"/>
          <ac:cxnSpMkLst>
            <pc:docMk/>
            <pc:sldMk cId="2402048218" sldId="347"/>
            <ac:cxnSpMk id="12" creationId="{3B668C2A-5342-4E85-865F-205C0AFD05D2}"/>
          </ac:cxnSpMkLst>
        </pc:cxnChg>
        <pc:cxnChg chg="add mod">
          <ac:chgData name="binh kieu" userId="2946934c681229fc" providerId="LiveId" clId="{7A1B0708-1E18-4A31-934B-589B62903839}" dt="2019-08-28T12:55:06.174" v="1339" actId="1076"/>
          <ac:cxnSpMkLst>
            <pc:docMk/>
            <pc:sldMk cId="2402048218" sldId="347"/>
            <ac:cxnSpMk id="22" creationId="{025F1C78-D85E-455B-AC6A-1C18F932763B}"/>
          </ac:cxnSpMkLst>
        </pc:cxnChg>
        <pc:cxnChg chg="add mod">
          <ac:chgData name="binh kieu" userId="2946934c681229fc" providerId="LiveId" clId="{7A1B0708-1E18-4A31-934B-589B62903839}" dt="2019-08-28T12:55:10.624" v="1340" actId="571"/>
          <ac:cxnSpMkLst>
            <pc:docMk/>
            <pc:sldMk cId="2402048218" sldId="347"/>
            <ac:cxnSpMk id="23" creationId="{CD00D5A0-8358-461A-AEA2-CB3A626141C5}"/>
          </ac:cxnSpMkLst>
        </pc:cxnChg>
        <pc:cxnChg chg="add mod">
          <ac:chgData name="binh kieu" userId="2946934c681229fc" providerId="LiveId" clId="{7A1B0708-1E18-4A31-934B-589B62903839}" dt="2019-08-28T13:20:05.571" v="1618" actId="1076"/>
          <ac:cxnSpMkLst>
            <pc:docMk/>
            <pc:sldMk cId="2402048218" sldId="347"/>
            <ac:cxnSpMk id="26" creationId="{D95F446D-A7AE-4FD4-96E9-EFD37072DDAC}"/>
          </ac:cxnSpMkLst>
        </pc:cxnChg>
      </pc:sldChg>
      <pc:sldChg chg="delSp modSp add">
        <pc:chgData name="binh kieu" userId="2946934c681229fc" providerId="LiveId" clId="{7A1B0708-1E18-4A31-934B-589B62903839}" dt="2019-08-28T13:59:35.693" v="2012" actId="478"/>
        <pc:sldMkLst>
          <pc:docMk/>
          <pc:sldMk cId="3741726621" sldId="348"/>
        </pc:sldMkLst>
        <pc:spChg chg="del">
          <ac:chgData name="binh kieu" userId="2946934c681229fc" providerId="LiveId" clId="{7A1B0708-1E18-4A31-934B-589B62903839}" dt="2019-08-28T13:59:32.139" v="2010" actId="478"/>
          <ac:spMkLst>
            <pc:docMk/>
            <pc:sldMk cId="3741726621" sldId="348"/>
            <ac:spMk id="6" creationId="{DE4FE69B-6C53-42CF-A03A-3E26B4145A95}"/>
          </ac:spMkLst>
        </pc:spChg>
        <pc:spChg chg="del">
          <ac:chgData name="binh kieu" userId="2946934c681229fc" providerId="LiveId" clId="{7A1B0708-1E18-4A31-934B-589B62903839}" dt="2019-08-28T13:59:31.396" v="2009" actId="478"/>
          <ac:spMkLst>
            <pc:docMk/>
            <pc:sldMk cId="3741726621" sldId="348"/>
            <ac:spMk id="7" creationId="{76AFDE16-D1F3-49A6-BB0F-76CBBEDC7FB6}"/>
          </ac:spMkLst>
        </pc:spChg>
        <pc:spChg chg="del">
          <ac:chgData name="binh kieu" userId="2946934c681229fc" providerId="LiveId" clId="{7A1B0708-1E18-4A31-934B-589B62903839}" dt="2019-08-28T13:59:35.693" v="2012" actId="478"/>
          <ac:spMkLst>
            <pc:docMk/>
            <pc:sldMk cId="3741726621" sldId="348"/>
            <ac:spMk id="8" creationId="{251CFE5D-0215-4181-8228-24F6B26F8592}"/>
          </ac:spMkLst>
        </pc:spChg>
        <pc:spChg chg="del">
          <ac:chgData name="binh kieu" userId="2946934c681229fc" providerId="LiveId" clId="{7A1B0708-1E18-4A31-934B-589B62903839}" dt="2019-08-28T13:59:33.677" v="2011" actId="478"/>
          <ac:spMkLst>
            <pc:docMk/>
            <pc:sldMk cId="3741726621" sldId="348"/>
            <ac:spMk id="9" creationId="{0C198F36-B63D-4E27-A188-6D9328AED993}"/>
          </ac:spMkLst>
        </pc:spChg>
        <pc:spChg chg="mod">
          <ac:chgData name="binh kieu" userId="2946934c681229fc" providerId="LiveId" clId="{7A1B0708-1E18-4A31-934B-589B62903839}" dt="2019-08-28T13:24:38.033" v="1690" actId="13822"/>
          <ac:spMkLst>
            <pc:docMk/>
            <pc:sldMk cId="3741726621" sldId="348"/>
            <ac:spMk id="25" creationId="{81E6E5B9-912C-4030-A3DE-E3718CFBC08E}"/>
          </ac:spMkLst>
        </pc:spChg>
      </pc:sldChg>
      <pc:sldChg chg="modSp add">
        <pc:chgData name="binh kieu" userId="2946934c681229fc" providerId="LiveId" clId="{7A1B0708-1E18-4A31-934B-589B62903839}" dt="2019-08-28T12:56:50.484" v="1359" actId="207"/>
        <pc:sldMkLst>
          <pc:docMk/>
          <pc:sldMk cId="2619076130" sldId="349"/>
        </pc:sldMkLst>
        <pc:spChg chg="mod">
          <ac:chgData name="binh kieu" userId="2946934c681229fc" providerId="LiveId" clId="{7A1B0708-1E18-4A31-934B-589B62903839}" dt="2019-08-28T12:56:50.484" v="1359" actId="207"/>
          <ac:spMkLst>
            <pc:docMk/>
            <pc:sldMk cId="2619076130" sldId="349"/>
            <ac:spMk id="5" creationId="{14BA370E-034D-4814-9C2F-7F1E4A41BE6E}"/>
          </ac:spMkLst>
        </pc:spChg>
      </pc:sldChg>
      <pc:sldChg chg="addSp delSp modSp add">
        <pc:chgData name="binh kieu" userId="2946934c681229fc" providerId="LiveId" clId="{7A1B0708-1E18-4A31-934B-589B62903839}" dt="2019-08-28T13:03:34.049" v="1462" actId="20577"/>
        <pc:sldMkLst>
          <pc:docMk/>
          <pc:sldMk cId="236344149" sldId="350"/>
        </pc:sldMkLst>
        <pc:spChg chg="del">
          <ac:chgData name="binh kieu" userId="2946934c681229fc" providerId="LiveId" clId="{7A1B0708-1E18-4A31-934B-589B62903839}" dt="2019-08-28T12:59:54.152" v="1362" actId="478"/>
          <ac:spMkLst>
            <pc:docMk/>
            <pc:sldMk cId="236344149" sldId="350"/>
            <ac:spMk id="2" creationId="{BE20039E-8082-4820-9497-A81E7A2D5998}"/>
          </ac:spMkLst>
        </pc:spChg>
        <pc:spChg chg="del">
          <ac:chgData name="binh kieu" userId="2946934c681229fc" providerId="LiveId" clId="{7A1B0708-1E18-4A31-934B-589B62903839}" dt="2019-08-28T12:59:53.320" v="1361" actId="478"/>
          <ac:spMkLst>
            <pc:docMk/>
            <pc:sldMk cId="236344149" sldId="350"/>
            <ac:spMk id="3" creationId="{A843FFD9-8FA1-4DC8-A138-1AA15904B7A3}"/>
          </ac:spMkLst>
        </pc:spChg>
        <pc:spChg chg="add mod">
          <ac:chgData name="binh kieu" userId="2946934c681229fc" providerId="LiveId" clId="{7A1B0708-1E18-4A31-934B-589B62903839}" dt="2019-08-28T13:00:31.488" v="1372" actId="1076"/>
          <ac:spMkLst>
            <pc:docMk/>
            <pc:sldMk cId="236344149" sldId="350"/>
            <ac:spMk id="5" creationId="{E996CD5D-1A49-456C-8659-6D5C4D5973BC}"/>
          </ac:spMkLst>
        </pc:spChg>
        <pc:spChg chg="add mod">
          <ac:chgData name="binh kieu" userId="2946934c681229fc" providerId="LiveId" clId="{7A1B0708-1E18-4A31-934B-589B62903839}" dt="2019-08-28T13:00:48.793" v="1393" actId="1076"/>
          <ac:spMkLst>
            <pc:docMk/>
            <pc:sldMk cId="236344149" sldId="350"/>
            <ac:spMk id="10" creationId="{0059E72E-F7D5-4C5A-A571-35BB4C06EE7D}"/>
          </ac:spMkLst>
        </pc:spChg>
        <pc:spChg chg="add mod">
          <ac:chgData name="binh kieu" userId="2946934c681229fc" providerId="LiveId" clId="{7A1B0708-1E18-4A31-934B-589B62903839}" dt="2019-08-28T13:01:08.544" v="1398" actId="1076"/>
          <ac:spMkLst>
            <pc:docMk/>
            <pc:sldMk cId="236344149" sldId="350"/>
            <ac:spMk id="11" creationId="{8CD5423D-F00B-432D-90B8-D9E3DC9500EC}"/>
          </ac:spMkLst>
        </pc:spChg>
        <pc:spChg chg="add mod">
          <ac:chgData name="binh kieu" userId="2946934c681229fc" providerId="LiveId" clId="{7A1B0708-1E18-4A31-934B-589B62903839}" dt="2019-08-28T13:01:25.571" v="1401" actId="1076"/>
          <ac:spMkLst>
            <pc:docMk/>
            <pc:sldMk cId="236344149" sldId="350"/>
            <ac:spMk id="13" creationId="{10630CD4-E2AA-4C37-8534-503C40DB714A}"/>
          </ac:spMkLst>
        </pc:spChg>
        <pc:spChg chg="add mod">
          <ac:chgData name="binh kieu" userId="2946934c681229fc" providerId="LiveId" clId="{7A1B0708-1E18-4A31-934B-589B62903839}" dt="2019-08-28T13:01:46.674" v="1411" actId="1076"/>
          <ac:spMkLst>
            <pc:docMk/>
            <pc:sldMk cId="236344149" sldId="350"/>
            <ac:spMk id="17" creationId="{88963EC1-2231-40E8-AF6F-F26369EEDF82}"/>
          </ac:spMkLst>
        </pc:spChg>
        <pc:spChg chg="add del mod">
          <ac:chgData name="binh kieu" userId="2946934c681229fc" providerId="LiveId" clId="{7A1B0708-1E18-4A31-934B-589B62903839}" dt="2019-08-28T13:02:03.720" v="1425" actId="478"/>
          <ac:spMkLst>
            <pc:docMk/>
            <pc:sldMk cId="236344149" sldId="350"/>
            <ac:spMk id="18" creationId="{A2E2AB19-6922-4AA8-AEFC-A6AFACF768F1}"/>
          </ac:spMkLst>
        </pc:spChg>
        <pc:spChg chg="add mod">
          <ac:chgData name="binh kieu" userId="2946934c681229fc" providerId="LiveId" clId="{7A1B0708-1E18-4A31-934B-589B62903839}" dt="2019-08-28T13:01:59.439" v="1424" actId="1076"/>
          <ac:spMkLst>
            <pc:docMk/>
            <pc:sldMk cId="236344149" sldId="350"/>
            <ac:spMk id="19" creationId="{63BD8992-9826-4DB3-A710-3D05A3582D3E}"/>
          </ac:spMkLst>
        </pc:spChg>
        <pc:spChg chg="add mod">
          <ac:chgData name="binh kieu" userId="2946934c681229fc" providerId="LiveId" clId="{7A1B0708-1E18-4A31-934B-589B62903839}" dt="2019-08-28T13:02:10.573" v="1426" actId="571"/>
          <ac:spMkLst>
            <pc:docMk/>
            <pc:sldMk cId="236344149" sldId="350"/>
            <ac:spMk id="20" creationId="{23D8D8AA-81F7-4E89-ADC6-A1D8E65DCC5D}"/>
          </ac:spMkLst>
        </pc:spChg>
        <pc:spChg chg="add mod">
          <ac:chgData name="binh kieu" userId="2946934c681229fc" providerId="LiveId" clId="{7A1B0708-1E18-4A31-934B-589B62903839}" dt="2019-08-28T13:02:18.361" v="1439" actId="20577"/>
          <ac:spMkLst>
            <pc:docMk/>
            <pc:sldMk cId="236344149" sldId="350"/>
            <ac:spMk id="24" creationId="{A1AE3062-A3C4-405F-9E5D-54A772FEA91B}"/>
          </ac:spMkLst>
        </pc:spChg>
        <pc:spChg chg="add mod">
          <ac:chgData name="binh kieu" userId="2946934c681229fc" providerId="LiveId" clId="{7A1B0708-1E18-4A31-934B-589B62903839}" dt="2019-08-28T13:02:10.573" v="1426" actId="571"/>
          <ac:spMkLst>
            <pc:docMk/>
            <pc:sldMk cId="236344149" sldId="350"/>
            <ac:spMk id="25" creationId="{CA7CAACC-4C3A-44EA-B823-9A4460F45666}"/>
          </ac:spMkLst>
        </pc:spChg>
        <pc:spChg chg="add mod">
          <ac:chgData name="binh kieu" userId="2946934c681229fc" providerId="LiveId" clId="{7A1B0708-1E18-4A31-934B-589B62903839}" dt="2019-08-28T13:03:16.185" v="1450" actId="20577"/>
          <ac:spMkLst>
            <pc:docMk/>
            <pc:sldMk cId="236344149" sldId="350"/>
            <ac:spMk id="26" creationId="{7C4C6000-E2F8-4AB4-B971-FE7C9C06DFA2}"/>
          </ac:spMkLst>
        </pc:spChg>
        <pc:spChg chg="add mod">
          <ac:chgData name="binh kieu" userId="2946934c681229fc" providerId="LiveId" clId="{7A1B0708-1E18-4A31-934B-589B62903839}" dt="2019-08-28T13:03:24.816" v="1460" actId="20577"/>
          <ac:spMkLst>
            <pc:docMk/>
            <pc:sldMk cId="236344149" sldId="350"/>
            <ac:spMk id="27" creationId="{B17CD823-3DB1-4946-8B27-F0395758611A}"/>
          </ac:spMkLst>
        </pc:spChg>
        <pc:spChg chg="add mod">
          <ac:chgData name="binh kieu" userId="2946934c681229fc" providerId="LiveId" clId="{7A1B0708-1E18-4A31-934B-589B62903839}" dt="2019-08-28T13:03:34.049" v="1462" actId="20577"/>
          <ac:spMkLst>
            <pc:docMk/>
            <pc:sldMk cId="236344149" sldId="350"/>
            <ac:spMk id="28" creationId="{4E4D206A-DAE1-46C1-9328-B3DA3094AE87}"/>
          </ac:spMkLst>
        </pc:spChg>
        <pc:cxnChg chg="add mod">
          <ac:chgData name="binh kieu" userId="2946934c681229fc" providerId="LiveId" clId="{7A1B0708-1E18-4A31-934B-589B62903839}" dt="2019-08-28T13:00:31.488" v="1372" actId="1076"/>
          <ac:cxnSpMkLst>
            <pc:docMk/>
            <pc:sldMk cId="236344149" sldId="350"/>
            <ac:cxnSpMk id="7" creationId="{C219A37B-6616-484C-8E85-320A2A773327}"/>
          </ac:cxnSpMkLst>
        </pc:cxnChg>
        <pc:cxnChg chg="add mod">
          <ac:chgData name="binh kieu" userId="2946934c681229fc" providerId="LiveId" clId="{7A1B0708-1E18-4A31-934B-589B62903839}" dt="2019-08-28T13:00:31.488" v="1372" actId="1076"/>
          <ac:cxnSpMkLst>
            <pc:docMk/>
            <pc:sldMk cId="236344149" sldId="350"/>
            <ac:cxnSpMk id="9" creationId="{ACC37855-EAD3-4CED-BDD6-73B1DDFC11C2}"/>
          </ac:cxnSpMkLst>
        </pc:cxnChg>
        <pc:cxnChg chg="add mod">
          <ac:chgData name="binh kieu" userId="2946934c681229fc" providerId="LiveId" clId="{7A1B0708-1E18-4A31-934B-589B62903839}" dt="2019-08-28T13:01:12.991" v="1399" actId="571"/>
          <ac:cxnSpMkLst>
            <pc:docMk/>
            <pc:sldMk cId="236344149" sldId="350"/>
            <ac:cxnSpMk id="12" creationId="{4F1A6C9B-8BD2-4CE9-8083-217916A15E5C}"/>
          </ac:cxnSpMkLst>
        </pc:cxnChg>
        <pc:cxnChg chg="add mod">
          <ac:chgData name="binh kieu" userId="2946934c681229fc" providerId="LiveId" clId="{7A1B0708-1E18-4A31-934B-589B62903839}" dt="2019-08-28T13:01:25.571" v="1401" actId="1076"/>
          <ac:cxnSpMkLst>
            <pc:docMk/>
            <pc:sldMk cId="236344149" sldId="350"/>
            <ac:cxnSpMk id="14" creationId="{F19306B8-43B0-4744-A342-A27A6F55BC5F}"/>
          </ac:cxnSpMkLst>
        </pc:cxnChg>
        <pc:cxnChg chg="add mod">
          <ac:chgData name="binh kieu" userId="2946934c681229fc" providerId="LiveId" clId="{7A1B0708-1E18-4A31-934B-589B62903839}" dt="2019-08-28T13:01:25.571" v="1401" actId="1076"/>
          <ac:cxnSpMkLst>
            <pc:docMk/>
            <pc:sldMk cId="236344149" sldId="350"/>
            <ac:cxnSpMk id="15" creationId="{ABADE0FB-9193-4CE0-A451-334AFB635176}"/>
          </ac:cxnSpMkLst>
        </pc:cxnChg>
        <pc:cxnChg chg="add mod">
          <ac:chgData name="binh kieu" userId="2946934c681229fc" providerId="LiveId" clId="{7A1B0708-1E18-4A31-934B-589B62903839}" dt="2019-08-28T13:01:25.571" v="1401" actId="1076"/>
          <ac:cxnSpMkLst>
            <pc:docMk/>
            <pc:sldMk cId="236344149" sldId="350"/>
            <ac:cxnSpMk id="16" creationId="{76CE5F55-1C70-446E-A882-CCE9FC0F8EE9}"/>
          </ac:cxnSpMkLst>
        </pc:cxnChg>
        <pc:cxnChg chg="add mod">
          <ac:chgData name="binh kieu" userId="2946934c681229fc" providerId="LiveId" clId="{7A1B0708-1E18-4A31-934B-589B62903839}" dt="2019-08-28T13:02:10.573" v="1426" actId="571"/>
          <ac:cxnSpMkLst>
            <pc:docMk/>
            <pc:sldMk cId="236344149" sldId="350"/>
            <ac:cxnSpMk id="21" creationId="{D71CA02F-59A4-4E92-A520-5B34EB930857}"/>
          </ac:cxnSpMkLst>
        </pc:cxnChg>
        <pc:cxnChg chg="add mod">
          <ac:chgData name="binh kieu" userId="2946934c681229fc" providerId="LiveId" clId="{7A1B0708-1E18-4A31-934B-589B62903839}" dt="2019-08-28T13:02:10.573" v="1426" actId="571"/>
          <ac:cxnSpMkLst>
            <pc:docMk/>
            <pc:sldMk cId="236344149" sldId="350"/>
            <ac:cxnSpMk id="22" creationId="{6E26E159-1134-41BF-9071-656AB517F056}"/>
          </ac:cxnSpMkLst>
        </pc:cxnChg>
        <pc:cxnChg chg="add mod">
          <ac:chgData name="binh kieu" userId="2946934c681229fc" providerId="LiveId" clId="{7A1B0708-1E18-4A31-934B-589B62903839}" dt="2019-08-28T13:02:10.573" v="1426" actId="571"/>
          <ac:cxnSpMkLst>
            <pc:docMk/>
            <pc:sldMk cId="236344149" sldId="350"/>
            <ac:cxnSpMk id="23" creationId="{F0960252-35E8-4D09-9298-EB83AFEAE9C7}"/>
          </ac:cxnSpMkLst>
        </pc:cxnChg>
      </pc:sldChg>
      <pc:sldChg chg="add del">
        <pc:chgData name="binh kieu" userId="2946934c681229fc" providerId="LiveId" clId="{7A1B0708-1E18-4A31-934B-589B62903839}" dt="2019-08-28T13:03:06.662" v="1441" actId="2696"/>
        <pc:sldMkLst>
          <pc:docMk/>
          <pc:sldMk cId="1379326618" sldId="351"/>
        </pc:sldMkLst>
      </pc:sldChg>
      <pc:sldChg chg="addSp delSp modSp add">
        <pc:chgData name="binh kieu" userId="2946934c681229fc" providerId="LiveId" clId="{7A1B0708-1E18-4A31-934B-589B62903839}" dt="2019-08-28T13:24:30.875" v="1689" actId="13822"/>
        <pc:sldMkLst>
          <pc:docMk/>
          <pc:sldMk cId="3646231252" sldId="351"/>
        </pc:sldMkLst>
        <pc:spChg chg="add del mod">
          <ac:chgData name="binh kieu" userId="2946934c681229fc" providerId="LiveId" clId="{7A1B0708-1E18-4A31-934B-589B62903839}" dt="2019-08-28T13:06:29.175" v="1468" actId="478"/>
          <ac:spMkLst>
            <pc:docMk/>
            <pc:sldMk cId="3646231252" sldId="351"/>
            <ac:spMk id="2" creationId="{05DABB52-B6B0-428F-A179-4C281769C1C8}"/>
          </ac:spMkLst>
        </pc:spChg>
        <pc:spChg chg="add mod">
          <ac:chgData name="binh kieu" userId="2946934c681229fc" providerId="LiveId" clId="{7A1B0708-1E18-4A31-934B-589B62903839}" dt="2019-08-28T13:21:39.561" v="1634" actId="1076"/>
          <ac:spMkLst>
            <pc:docMk/>
            <pc:sldMk cId="3646231252" sldId="351"/>
            <ac:spMk id="3" creationId="{4654B7CE-686A-4443-BF8A-305E92B83423}"/>
          </ac:spMkLst>
        </pc:spChg>
        <pc:spChg chg="mod">
          <ac:chgData name="binh kieu" userId="2946934c681229fc" providerId="LiveId" clId="{7A1B0708-1E18-4A31-934B-589B62903839}" dt="2019-08-28T13:21:39.561" v="1634" actId="1076"/>
          <ac:spMkLst>
            <pc:docMk/>
            <pc:sldMk cId="3646231252" sldId="351"/>
            <ac:spMk id="5" creationId="{E996CD5D-1A49-456C-8659-6D5C4D5973BC}"/>
          </ac:spMkLst>
        </pc:spChg>
        <pc:spChg chg="add del mod">
          <ac:chgData name="binh kieu" userId="2946934c681229fc" providerId="LiveId" clId="{7A1B0708-1E18-4A31-934B-589B62903839}" dt="2019-08-28T13:07:31.959" v="1472" actId="478"/>
          <ac:spMkLst>
            <pc:docMk/>
            <pc:sldMk cId="3646231252" sldId="351"/>
            <ac:spMk id="6" creationId="{229EE218-DBF5-4E2C-8C0F-24994C2C434D}"/>
          </ac:spMkLst>
        </pc:spChg>
        <pc:spChg chg="mod">
          <ac:chgData name="binh kieu" userId="2946934c681229fc" providerId="LiveId" clId="{7A1B0708-1E18-4A31-934B-589B62903839}" dt="2019-08-28T13:21:39.561" v="1634" actId="1076"/>
          <ac:spMkLst>
            <pc:docMk/>
            <pc:sldMk cId="3646231252" sldId="351"/>
            <ac:spMk id="10" creationId="{0059E72E-F7D5-4C5A-A571-35BB4C06EE7D}"/>
          </ac:spMkLst>
        </pc:spChg>
        <pc:spChg chg="mod">
          <ac:chgData name="binh kieu" userId="2946934c681229fc" providerId="LiveId" clId="{7A1B0708-1E18-4A31-934B-589B62903839}" dt="2019-08-28T13:21:39.561" v="1634" actId="1076"/>
          <ac:spMkLst>
            <pc:docMk/>
            <pc:sldMk cId="3646231252" sldId="351"/>
            <ac:spMk id="11" creationId="{8CD5423D-F00B-432D-90B8-D9E3DC9500EC}"/>
          </ac:spMkLst>
        </pc:spChg>
        <pc:spChg chg="mod">
          <ac:chgData name="binh kieu" userId="2946934c681229fc" providerId="LiveId" clId="{7A1B0708-1E18-4A31-934B-589B62903839}" dt="2019-08-28T13:21:39.561" v="1634" actId="1076"/>
          <ac:spMkLst>
            <pc:docMk/>
            <pc:sldMk cId="3646231252" sldId="351"/>
            <ac:spMk id="13" creationId="{10630CD4-E2AA-4C37-8534-503C40DB714A}"/>
          </ac:spMkLst>
        </pc:spChg>
        <pc:spChg chg="mod">
          <ac:chgData name="binh kieu" userId="2946934c681229fc" providerId="LiveId" clId="{7A1B0708-1E18-4A31-934B-589B62903839}" dt="2019-08-28T13:21:39.561" v="1634" actId="1076"/>
          <ac:spMkLst>
            <pc:docMk/>
            <pc:sldMk cId="3646231252" sldId="351"/>
            <ac:spMk id="17" creationId="{88963EC1-2231-40E8-AF6F-F26369EEDF82}"/>
          </ac:spMkLst>
        </pc:spChg>
        <pc:spChg chg="mod">
          <ac:chgData name="binh kieu" userId="2946934c681229fc" providerId="LiveId" clId="{7A1B0708-1E18-4A31-934B-589B62903839}" dt="2019-08-28T13:21:39.561" v="1634" actId="1076"/>
          <ac:spMkLst>
            <pc:docMk/>
            <pc:sldMk cId="3646231252" sldId="351"/>
            <ac:spMk id="19" creationId="{63BD8992-9826-4DB3-A710-3D05A3582D3E}"/>
          </ac:spMkLst>
        </pc:spChg>
        <pc:spChg chg="mod">
          <ac:chgData name="binh kieu" userId="2946934c681229fc" providerId="LiveId" clId="{7A1B0708-1E18-4A31-934B-589B62903839}" dt="2019-08-28T13:21:39.561" v="1634" actId="1076"/>
          <ac:spMkLst>
            <pc:docMk/>
            <pc:sldMk cId="3646231252" sldId="351"/>
            <ac:spMk id="20" creationId="{23D8D8AA-81F7-4E89-ADC6-A1D8E65DCC5D}"/>
          </ac:spMkLst>
        </pc:spChg>
        <pc:spChg chg="mod">
          <ac:chgData name="binh kieu" userId="2946934c681229fc" providerId="LiveId" clId="{7A1B0708-1E18-4A31-934B-589B62903839}" dt="2019-08-28T13:21:39.561" v="1634" actId="1076"/>
          <ac:spMkLst>
            <pc:docMk/>
            <pc:sldMk cId="3646231252" sldId="351"/>
            <ac:spMk id="24" creationId="{A1AE3062-A3C4-405F-9E5D-54A772FEA91B}"/>
          </ac:spMkLst>
        </pc:spChg>
        <pc:spChg chg="mod">
          <ac:chgData name="binh kieu" userId="2946934c681229fc" providerId="LiveId" clId="{7A1B0708-1E18-4A31-934B-589B62903839}" dt="2019-08-28T13:21:39.561" v="1634" actId="1076"/>
          <ac:spMkLst>
            <pc:docMk/>
            <pc:sldMk cId="3646231252" sldId="351"/>
            <ac:spMk id="25" creationId="{CA7CAACC-4C3A-44EA-B823-9A4460F45666}"/>
          </ac:spMkLst>
        </pc:spChg>
        <pc:spChg chg="mod">
          <ac:chgData name="binh kieu" userId="2946934c681229fc" providerId="LiveId" clId="{7A1B0708-1E18-4A31-934B-589B62903839}" dt="2019-08-28T13:21:39.561" v="1634" actId="1076"/>
          <ac:spMkLst>
            <pc:docMk/>
            <pc:sldMk cId="3646231252" sldId="351"/>
            <ac:spMk id="26" creationId="{7C4C6000-E2F8-4AB4-B971-FE7C9C06DFA2}"/>
          </ac:spMkLst>
        </pc:spChg>
        <pc:spChg chg="mod">
          <ac:chgData name="binh kieu" userId="2946934c681229fc" providerId="LiveId" clId="{7A1B0708-1E18-4A31-934B-589B62903839}" dt="2019-08-28T13:21:39.561" v="1634" actId="1076"/>
          <ac:spMkLst>
            <pc:docMk/>
            <pc:sldMk cId="3646231252" sldId="351"/>
            <ac:spMk id="27" creationId="{B17CD823-3DB1-4946-8B27-F0395758611A}"/>
          </ac:spMkLst>
        </pc:spChg>
        <pc:spChg chg="mod">
          <ac:chgData name="binh kieu" userId="2946934c681229fc" providerId="LiveId" clId="{7A1B0708-1E18-4A31-934B-589B62903839}" dt="2019-08-28T13:21:39.561" v="1634" actId="1076"/>
          <ac:spMkLst>
            <pc:docMk/>
            <pc:sldMk cId="3646231252" sldId="351"/>
            <ac:spMk id="28" creationId="{4E4D206A-DAE1-46C1-9328-B3DA3094AE87}"/>
          </ac:spMkLst>
        </pc:spChg>
        <pc:spChg chg="add mod">
          <ac:chgData name="binh kieu" userId="2946934c681229fc" providerId="LiveId" clId="{7A1B0708-1E18-4A31-934B-589B62903839}" dt="2019-08-28T13:09:00.714" v="1495" actId="571"/>
          <ac:spMkLst>
            <pc:docMk/>
            <pc:sldMk cId="3646231252" sldId="351"/>
            <ac:spMk id="35" creationId="{CE6666CB-0B96-4BAF-AD0D-C4A444B64C62}"/>
          </ac:spMkLst>
        </pc:spChg>
        <pc:spChg chg="add mod">
          <ac:chgData name="binh kieu" userId="2946934c681229fc" providerId="LiveId" clId="{7A1B0708-1E18-4A31-934B-589B62903839}" dt="2019-08-28T13:21:39.561" v="1634" actId="1076"/>
          <ac:spMkLst>
            <pc:docMk/>
            <pc:sldMk cId="3646231252" sldId="351"/>
            <ac:spMk id="37" creationId="{2187D774-1743-44DF-91BF-B7817B39E580}"/>
          </ac:spMkLst>
        </pc:spChg>
        <pc:spChg chg="add del mod">
          <ac:chgData name="binh kieu" userId="2946934c681229fc" providerId="LiveId" clId="{7A1B0708-1E18-4A31-934B-589B62903839}" dt="2019-08-28T13:21:35.380" v="1633"/>
          <ac:spMkLst>
            <pc:docMk/>
            <pc:sldMk cId="3646231252" sldId="351"/>
            <ac:spMk id="38" creationId="{94CF6103-93A1-465B-96FC-591FFE800C9F}"/>
          </ac:spMkLst>
        </pc:spChg>
        <pc:spChg chg="add del mod">
          <ac:chgData name="binh kieu" userId="2946934c681229fc" providerId="LiveId" clId="{7A1B0708-1E18-4A31-934B-589B62903839}" dt="2019-08-28T13:21:35.380" v="1633"/>
          <ac:spMkLst>
            <pc:docMk/>
            <pc:sldMk cId="3646231252" sldId="351"/>
            <ac:spMk id="39" creationId="{86785B82-F1BC-4DAE-A49A-AB9F41A14131}"/>
          </ac:spMkLst>
        </pc:spChg>
        <pc:spChg chg="add del mod">
          <ac:chgData name="binh kieu" userId="2946934c681229fc" providerId="LiveId" clId="{7A1B0708-1E18-4A31-934B-589B62903839}" dt="2019-08-28T13:21:35.380" v="1633"/>
          <ac:spMkLst>
            <pc:docMk/>
            <pc:sldMk cId="3646231252" sldId="351"/>
            <ac:spMk id="40" creationId="{1124FD30-D775-448E-84B5-562928A0603B}"/>
          </ac:spMkLst>
        </pc:spChg>
        <pc:spChg chg="add del mod">
          <ac:chgData name="binh kieu" userId="2946934c681229fc" providerId="LiveId" clId="{7A1B0708-1E18-4A31-934B-589B62903839}" dt="2019-08-28T13:21:35.380" v="1633"/>
          <ac:spMkLst>
            <pc:docMk/>
            <pc:sldMk cId="3646231252" sldId="351"/>
            <ac:spMk id="42" creationId="{D32350EA-293E-46F5-B458-03C85A234F6F}"/>
          </ac:spMkLst>
        </pc:spChg>
        <pc:spChg chg="add del mod">
          <ac:chgData name="binh kieu" userId="2946934c681229fc" providerId="LiveId" clId="{7A1B0708-1E18-4A31-934B-589B62903839}" dt="2019-08-28T13:21:35.380" v="1633"/>
          <ac:spMkLst>
            <pc:docMk/>
            <pc:sldMk cId="3646231252" sldId="351"/>
            <ac:spMk id="44" creationId="{7FFEB360-FC52-4BB6-BA79-1442F39BCA3A}"/>
          </ac:spMkLst>
        </pc:spChg>
        <pc:spChg chg="add mod">
          <ac:chgData name="binh kieu" userId="2946934c681229fc" providerId="LiveId" clId="{7A1B0708-1E18-4A31-934B-589B62903839}" dt="2019-08-28T13:22:58.810" v="1662" actId="14100"/>
          <ac:spMkLst>
            <pc:docMk/>
            <pc:sldMk cId="3646231252" sldId="351"/>
            <ac:spMk id="45" creationId="{94A3887C-EEF5-4755-BCFB-6EB14842354F}"/>
          </ac:spMkLst>
        </pc:spChg>
        <pc:spChg chg="add mod">
          <ac:chgData name="binh kieu" userId="2946934c681229fc" providerId="LiveId" clId="{7A1B0708-1E18-4A31-934B-589B62903839}" dt="2019-08-28T13:23:02.515" v="1663" actId="1076"/>
          <ac:spMkLst>
            <pc:docMk/>
            <pc:sldMk cId="3646231252" sldId="351"/>
            <ac:spMk id="46" creationId="{F6B8908C-BDC5-493E-8B03-F0D687D99F1A}"/>
          </ac:spMkLst>
        </pc:spChg>
        <pc:spChg chg="add del mod">
          <ac:chgData name="binh kieu" userId="2946934c681229fc" providerId="LiveId" clId="{7A1B0708-1E18-4A31-934B-589B62903839}" dt="2019-08-28T13:22:22.261" v="1642" actId="478"/>
          <ac:spMkLst>
            <pc:docMk/>
            <pc:sldMk cId="3646231252" sldId="351"/>
            <ac:spMk id="47" creationId="{400EFC26-8E0F-4909-9D88-0E31F2FE5439}"/>
          </ac:spMkLst>
        </pc:spChg>
        <pc:spChg chg="add mod">
          <ac:chgData name="binh kieu" userId="2946934c681229fc" providerId="LiveId" clId="{7A1B0708-1E18-4A31-934B-589B62903839}" dt="2019-08-28T13:23:02.515" v="1663" actId="1076"/>
          <ac:spMkLst>
            <pc:docMk/>
            <pc:sldMk cId="3646231252" sldId="351"/>
            <ac:spMk id="49" creationId="{9F7C84C7-AC05-4D28-8A94-18E0AEF1C9B3}"/>
          </ac:spMkLst>
        </pc:spChg>
        <pc:spChg chg="add del mod">
          <ac:chgData name="binh kieu" userId="2946934c681229fc" providerId="LiveId" clId="{7A1B0708-1E18-4A31-934B-589B62903839}" dt="2019-08-28T13:22:03.756" v="1637" actId="478"/>
          <ac:spMkLst>
            <pc:docMk/>
            <pc:sldMk cId="3646231252" sldId="351"/>
            <ac:spMk id="51" creationId="{6B7A0D78-3747-4047-A0C7-7DA294376A41}"/>
          </ac:spMkLst>
        </pc:spChg>
        <pc:spChg chg="add mod">
          <ac:chgData name="binh kieu" userId="2946934c681229fc" providerId="LiveId" clId="{7A1B0708-1E18-4A31-934B-589B62903839}" dt="2019-08-28T13:22:12.117" v="1640" actId="1076"/>
          <ac:spMkLst>
            <pc:docMk/>
            <pc:sldMk cId="3646231252" sldId="351"/>
            <ac:spMk id="52" creationId="{2ADC83E0-4C58-4D87-A445-6CEE0E4663D7}"/>
          </ac:spMkLst>
        </pc:spChg>
        <pc:spChg chg="add mod">
          <ac:chgData name="binh kieu" userId="2946934c681229fc" providerId="LiveId" clId="{7A1B0708-1E18-4A31-934B-589B62903839}" dt="2019-08-28T13:22:12.117" v="1640" actId="1076"/>
          <ac:spMkLst>
            <pc:docMk/>
            <pc:sldMk cId="3646231252" sldId="351"/>
            <ac:spMk id="53" creationId="{A74109EE-D2C2-4B98-A038-E16864E0F4AB}"/>
          </ac:spMkLst>
        </pc:spChg>
        <pc:spChg chg="add mod">
          <ac:chgData name="binh kieu" userId="2946934c681229fc" providerId="LiveId" clId="{7A1B0708-1E18-4A31-934B-589B62903839}" dt="2019-08-28T13:22:24.344" v="1643" actId="571"/>
          <ac:spMkLst>
            <pc:docMk/>
            <pc:sldMk cId="3646231252" sldId="351"/>
            <ac:spMk id="54" creationId="{1791354E-8F4C-4282-9C01-331A035D4CD1}"/>
          </ac:spMkLst>
        </pc:spChg>
        <pc:spChg chg="add mod">
          <ac:chgData name="binh kieu" userId="2946934c681229fc" providerId="LiveId" clId="{7A1B0708-1E18-4A31-934B-589B62903839}" dt="2019-08-28T13:23:13.514" v="1665" actId="1076"/>
          <ac:spMkLst>
            <pc:docMk/>
            <pc:sldMk cId="3646231252" sldId="351"/>
            <ac:spMk id="55" creationId="{2CFA7F3B-A947-4726-A9FF-4877E5B1805F}"/>
          </ac:spMkLst>
        </pc:spChg>
        <pc:spChg chg="add mod">
          <ac:chgData name="binh kieu" userId="2946934c681229fc" providerId="LiveId" clId="{7A1B0708-1E18-4A31-934B-589B62903839}" dt="2019-08-28T13:23:13.514" v="1665" actId="1076"/>
          <ac:spMkLst>
            <pc:docMk/>
            <pc:sldMk cId="3646231252" sldId="351"/>
            <ac:spMk id="56" creationId="{25656517-AE12-4DC5-8404-D300863CEFB1}"/>
          </ac:spMkLst>
        </pc:spChg>
        <pc:spChg chg="add mod">
          <ac:chgData name="binh kieu" userId="2946934c681229fc" providerId="LiveId" clId="{7A1B0708-1E18-4A31-934B-589B62903839}" dt="2019-08-28T13:23:28.528" v="1682" actId="1076"/>
          <ac:spMkLst>
            <pc:docMk/>
            <pc:sldMk cId="3646231252" sldId="351"/>
            <ac:spMk id="57" creationId="{C550F827-F514-40C6-A13C-DC74B283D38B}"/>
          </ac:spMkLst>
        </pc:spChg>
        <pc:spChg chg="add mod">
          <ac:chgData name="binh kieu" userId="2946934c681229fc" providerId="LiveId" clId="{7A1B0708-1E18-4A31-934B-589B62903839}" dt="2019-08-28T13:24:30.875" v="1689" actId="13822"/>
          <ac:spMkLst>
            <pc:docMk/>
            <pc:sldMk cId="3646231252" sldId="351"/>
            <ac:spMk id="58" creationId="{561E0F4E-04D9-449B-9C04-2951075DCE4A}"/>
          </ac:spMkLst>
        </pc:spChg>
        <pc:cxnChg chg="mod">
          <ac:chgData name="binh kieu" userId="2946934c681229fc" providerId="LiveId" clId="{7A1B0708-1E18-4A31-934B-589B62903839}" dt="2019-08-28T13:21:39.561" v="1634" actId="1076"/>
          <ac:cxnSpMkLst>
            <pc:docMk/>
            <pc:sldMk cId="3646231252" sldId="351"/>
            <ac:cxnSpMk id="7" creationId="{C219A37B-6616-484C-8E85-320A2A773327}"/>
          </ac:cxnSpMkLst>
        </pc:cxnChg>
        <pc:cxnChg chg="mod">
          <ac:chgData name="binh kieu" userId="2946934c681229fc" providerId="LiveId" clId="{7A1B0708-1E18-4A31-934B-589B62903839}" dt="2019-08-28T13:21:39.561" v="1634" actId="1076"/>
          <ac:cxnSpMkLst>
            <pc:docMk/>
            <pc:sldMk cId="3646231252" sldId="351"/>
            <ac:cxnSpMk id="9" creationId="{ACC37855-EAD3-4CED-BDD6-73B1DDFC11C2}"/>
          </ac:cxnSpMkLst>
        </pc:cxnChg>
        <pc:cxnChg chg="del">
          <ac:chgData name="binh kieu" userId="2946934c681229fc" providerId="LiveId" clId="{7A1B0708-1E18-4A31-934B-589B62903839}" dt="2019-08-28T13:08:07.271" v="1486" actId="478"/>
          <ac:cxnSpMkLst>
            <pc:docMk/>
            <pc:sldMk cId="3646231252" sldId="351"/>
            <ac:cxnSpMk id="12" creationId="{4F1A6C9B-8BD2-4CE9-8083-217916A15E5C}"/>
          </ac:cxnSpMkLst>
        </pc:cxnChg>
        <pc:cxnChg chg="mod">
          <ac:chgData name="binh kieu" userId="2946934c681229fc" providerId="LiveId" clId="{7A1B0708-1E18-4A31-934B-589B62903839}" dt="2019-08-28T13:21:39.561" v="1634" actId="1076"/>
          <ac:cxnSpMkLst>
            <pc:docMk/>
            <pc:sldMk cId="3646231252" sldId="351"/>
            <ac:cxnSpMk id="14" creationId="{F19306B8-43B0-4744-A342-A27A6F55BC5F}"/>
          </ac:cxnSpMkLst>
        </pc:cxnChg>
        <pc:cxnChg chg="mod">
          <ac:chgData name="binh kieu" userId="2946934c681229fc" providerId="LiveId" clId="{7A1B0708-1E18-4A31-934B-589B62903839}" dt="2019-08-28T13:21:39.561" v="1634" actId="1076"/>
          <ac:cxnSpMkLst>
            <pc:docMk/>
            <pc:sldMk cId="3646231252" sldId="351"/>
            <ac:cxnSpMk id="15" creationId="{ABADE0FB-9193-4CE0-A451-334AFB635176}"/>
          </ac:cxnSpMkLst>
        </pc:cxnChg>
        <pc:cxnChg chg="mod">
          <ac:chgData name="binh kieu" userId="2946934c681229fc" providerId="LiveId" clId="{7A1B0708-1E18-4A31-934B-589B62903839}" dt="2019-08-28T13:21:39.561" v="1634" actId="1076"/>
          <ac:cxnSpMkLst>
            <pc:docMk/>
            <pc:sldMk cId="3646231252" sldId="351"/>
            <ac:cxnSpMk id="16" creationId="{76CE5F55-1C70-446E-A882-CCE9FC0F8EE9}"/>
          </ac:cxnSpMkLst>
        </pc:cxnChg>
        <pc:cxnChg chg="mod">
          <ac:chgData name="binh kieu" userId="2946934c681229fc" providerId="LiveId" clId="{7A1B0708-1E18-4A31-934B-589B62903839}" dt="2019-08-28T13:21:39.561" v="1634" actId="1076"/>
          <ac:cxnSpMkLst>
            <pc:docMk/>
            <pc:sldMk cId="3646231252" sldId="351"/>
            <ac:cxnSpMk id="21" creationId="{D71CA02F-59A4-4E92-A520-5B34EB930857}"/>
          </ac:cxnSpMkLst>
        </pc:cxnChg>
        <pc:cxnChg chg="mod">
          <ac:chgData name="binh kieu" userId="2946934c681229fc" providerId="LiveId" clId="{7A1B0708-1E18-4A31-934B-589B62903839}" dt="2019-08-28T13:21:39.561" v="1634" actId="1076"/>
          <ac:cxnSpMkLst>
            <pc:docMk/>
            <pc:sldMk cId="3646231252" sldId="351"/>
            <ac:cxnSpMk id="22" creationId="{6E26E159-1134-41BF-9071-656AB517F056}"/>
          </ac:cxnSpMkLst>
        </pc:cxnChg>
        <pc:cxnChg chg="del">
          <ac:chgData name="binh kieu" userId="2946934c681229fc" providerId="LiveId" clId="{7A1B0708-1E18-4A31-934B-589B62903839}" dt="2019-08-28T13:08:16.838" v="1488" actId="478"/>
          <ac:cxnSpMkLst>
            <pc:docMk/>
            <pc:sldMk cId="3646231252" sldId="351"/>
            <ac:cxnSpMk id="23" creationId="{F0960252-35E8-4D09-9298-EB83AFEAE9C7}"/>
          </ac:cxnSpMkLst>
        </pc:cxnChg>
        <pc:cxnChg chg="add mod">
          <ac:chgData name="binh kieu" userId="2946934c681229fc" providerId="LiveId" clId="{7A1B0708-1E18-4A31-934B-589B62903839}" dt="2019-08-28T13:21:39.561" v="1634" actId="1076"/>
          <ac:cxnSpMkLst>
            <pc:docMk/>
            <pc:sldMk cId="3646231252" sldId="351"/>
            <ac:cxnSpMk id="31" creationId="{C98ECF49-8F6E-4962-9B76-C194771FF12C}"/>
          </ac:cxnSpMkLst>
        </pc:cxnChg>
        <pc:cxnChg chg="add mod">
          <ac:chgData name="binh kieu" userId="2946934c681229fc" providerId="LiveId" clId="{7A1B0708-1E18-4A31-934B-589B62903839}" dt="2019-08-28T13:21:39.561" v="1634" actId="1076"/>
          <ac:cxnSpMkLst>
            <pc:docMk/>
            <pc:sldMk cId="3646231252" sldId="351"/>
            <ac:cxnSpMk id="33" creationId="{CCD868F8-465C-49F1-8321-7CA5D77EA4A6}"/>
          </ac:cxnSpMkLst>
        </pc:cxnChg>
        <pc:cxnChg chg="add mod">
          <ac:chgData name="binh kieu" userId="2946934c681229fc" providerId="LiveId" clId="{7A1B0708-1E18-4A31-934B-589B62903839}" dt="2019-08-28T13:09:00.714" v="1495" actId="571"/>
          <ac:cxnSpMkLst>
            <pc:docMk/>
            <pc:sldMk cId="3646231252" sldId="351"/>
            <ac:cxnSpMk id="34" creationId="{94FCFB0A-0417-43EC-AC2F-EBCF0F332480}"/>
          </ac:cxnSpMkLst>
        </pc:cxnChg>
        <pc:cxnChg chg="add mod">
          <ac:chgData name="binh kieu" userId="2946934c681229fc" providerId="LiveId" clId="{7A1B0708-1E18-4A31-934B-589B62903839}" dt="2019-08-28T13:21:39.561" v="1634" actId="1076"/>
          <ac:cxnSpMkLst>
            <pc:docMk/>
            <pc:sldMk cId="3646231252" sldId="351"/>
            <ac:cxnSpMk id="36" creationId="{C0429B4C-AB12-42AB-8C85-90348ABA8C96}"/>
          </ac:cxnSpMkLst>
        </pc:cxnChg>
        <pc:cxnChg chg="add del mod">
          <ac:chgData name="binh kieu" userId="2946934c681229fc" providerId="LiveId" clId="{7A1B0708-1E18-4A31-934B-589B62903839}" dt="2019-08-28T13:21:35.380" v="1633"/>
          <ac:cxnSpMkLst>
            <pc:docMk/>
            <pc:sldMk cId="3646231252" sldId="351"/>
            <ac:cxnSpMk id="41" creationId="{9FFAE18A-3173-4517-8C6F-D35E23E8183E}"/>
          </ac:cxnSpMkLst>
        </pc:cxnChg>
        <pc:cxnChg chg="add del mod">
          <ac:chgData name="binh kieu" userId="2946934c681229fc" providerId="LiveId" clId="{7A1B0708-1E18-4A31-934B-589B62903839}" dt="2019-08-28T13:21:35.380" v="1633"/>
          <ac:cxnSpMkLst>
            <pc:docMk/>
            <pc:sldMk cId="3646231252" sldId="351"/>
            <ac:cxnSpMk id="43" creationId="{CC134AE0-4D6B-4ACA-9D91-690EFD2E36C4}"/>
          </ac:cxnSpMkLst>
        </pc:cxnChg>
        <pc:cxnChg chg="add del mod">
          <ac:chgData name="binh kieu" userId="2946934c681229fc" providerId="LiveId" clId="{7A1B0708-1E18-4A31-934B-589B62903839}" dt="2019-08-28T13:22:20.812" v="1641" actId="478"/>
          <ac:cxnSpMkLst>
            <pc:docMk/>
            <pc:sldMk cId="3646231252" sldId="351"/>
            <ac:cxnSpMk id="48" creationId="{C5D8551A-D049-4107-8E4B-0D9E7BFE7142}"/>
          </ac:cxnSpMkLst>
        </pc:cxnChg>
        <pc:cxnChg chg="add del mod">
          <ac:chgData name="binh kieu" userId="2946934c681229fc" providerId="LiveId" clId="{7A1B0708-1E18-4A31-934B-589B62903839}" dt="2019-08-28T13:22:04.516" v="1638" actId="478"/>
          <ac:cxnSpMkLst>
            <pc:docMk/>
            <pc:sldMk cId="3646231252" sldId="351"/>
            <ac:cxnSpMk id="50" creationId="{509F40EC-772E-4FA7-8850-5128FA0A8312}"/>
          </ac:cxnSpMkLst>
        </pc:cxnChg>
      </pc:sldChg>
      <pc:sldChg chg="modSp add ord">
        <pc:chgData name="binh kieu" userId="2946934c681229fc" providerId="LiveId" clId="{7A1B0708-1E18-4A31-934B-589B62903839}" dt="2019-08-28T13:16:53.318" v="1553" actId="400"/>
        <pc:sldMkLst>
          <pc:docMk/>
          <pc:sldMk cId="1534393539" sldId="352"/>
        </pc:sldMkLst>
        <pc:spChg chg="mod">
          <ac:chgData name="binh kieu" userId="2946934c681229fc" providerId="LiveId" clId="{7A1B0708-1E18-4A31-934B-589B62903839}" dt="2019-08-28T13:16:53.318" v="1553" actId="400"/>
          <ac:spMkLst>
            <pc:docMk/>
            <pc:sldMk cId="1534393539" sldId="352"/>
            <ac:spMk id="5" creationId="{14BA370E-034D-4814-9C2F-7F1E4A41BE6E}"/>
          </ac:spMkLst>
        </pc:spChg>
      </pc:sldChg>
      <pc:sldChg chg="modSp add">
        <pc:chgData name="binh kieu" userId="2946934c681229fc" providerId="LiveId" clId="{7A1B0708-1E18-4A31-934B-589B62903839}" dt="2019-08-28T13:25:11.869" v="1694" actId="207"/>
        <pc:sldMkLst>
          <pc:docMk/>
          <pc:sldMk cId="342675631" sldId="353"/>
        </pc:sldMkLst>
        <pc:spChg chg="mod">
          <ac:chgData name="binh kieu" userId="2946934c681229fc" providerId="LiveId" clId="{7A1B0708-1E18-4A31-934B-589B62903839}" dt="2019-08-28T13:25:11.869" v="1694" actId="207"/>
          <ac:spMkLst>
            <pc:docMk/>
            <pc:sldMk cId="342675631" sldId="353"/>
            <ac:spMk id="5" creationId="{14BA370E-034D-4814-9C2F-7F1E4A41BE6E}"/>
          </ac:spMkLst>
        </pc:spChg>
      </pc:sldChg>
      <pc:sldChg chg="addSp delSp modSp add">
        <pc:chgData name="binh kieu" userId="2946934c681229fc" providerId="LiveId" clId="{7A1B0708-1E18-4A31-934B-589B62903839}" dt="2019-08-28T13:36:35.061" v="1788" actId="1076"/>
        <pc:sldMkLst>
          <pc:docMk/>
          <pc:sldMk cId="4107100259" sldId="354"/>
        </pc:sldMkLst>
        <pc:spChg chg="del">
          <ac:chgData name="binh kieu" userId="2946934c681229fc" providerId="LiveId" clId="{7A1B0708-1E18-4A31-934B-589B62903839}" dt="2019-08-28T13:28:43.882" v="1697" actId="478"/>
          <ac:spMkLst>
            <pc:docMk/>
            <pc:sldMk cId="4107100259" sldId="354"/>
            <ac:spMk id="2" creationId="{3C7E9F92-8683-4BFB-8A96-430B53B54EE0}"/>
          </ac:spMkLst>
        </pc:spChg>
        <pc:spChg chg="del">
          <ac:chgData name="binh kieu" userId="2946934c681229fc" providerId="LiveId" clId="{7A1B0708-1E18-4A31-934B-589B62903839}" dt="2019-08-28T13:28:42.586" v="1696" actId="478"/>
          <ac:spMkLst>
            <pc:docMk/>
            <pc:sldMk cId="4107100259" sldId="354"/>
            <ac:spMk id="3" creationId="{D3DF4A99-040D-4E6C-B78E-2491E185456A}"/>
          </ac:spMkLst>
        </pc:spChg>
        <pc:spChg chg="add mod">
          <ac:chgData name="binh kieu" userId="2946934c681229fc" providerId="LiveId" clId="{7A1B0708-1E18-4A31-934B-589B62903839}" dt="2019-08-28T13:31:56.975" v="1722" actId="1076"/>
          <ac:spMkLst>
            <pc:docMk/>
            <pc:sldMk cId="4107100259" sldId="354"/>
            <ac:spMk id="5" creationId="{E7D8BB01-B66A-4DCB-9BF5-F06AF3256BF9}"/>
          </ac:spMkLst>
        </pc:spChg>
        <pc:spChg chg="add mod">
          <ac:chgData name="binh kieu" userId="2946934c681229fc" providerId="LiveId" clId="{7A1B0708-1E18-4A31-934B-589B62903839}" dt="2019-08-28T13:31:56.975" v="1722" actId="1076"/>
          <ac:spMkLst>
            <pc:docMk/>
            <pc:sldMk cId="4107100259" sldId="354"/>
            <ac:spMk id="8" creationId="{A803E9DA-0A24-47EA-B687-D74CB73D9E4D}"/>
          </ac:spMkLst>
        </pc:spChg>
        <pc:spChg chg="add mod">
          <ac:chgData name="binh kieu" userId="2946934c681229fc" providerId="LiveId" clId="{7A1B0708-1E18-4A31-934B-589B62903839}" dt="2019-08-28T13:31:56.975" v="1722" actId="1076"/>
          <ac:spMkLst>
            <pc:docMk/>
            <pc:sldMk cId="4107100259" sldId="354"/>
            <ac:spMk id="9" creationId="{F722E884-73D6-4E5E-97F7-55D6158603DD}"/>
          </ac:spMkLst>
        </pc:spChg>
        <pc:spChg chg="add mod">
          <ac:chgData name="binh kieu" userId="2946934c681229fc" providerId="LiveId" clId="{7A1B0708-1E18-4A31-934B-589B62903839}" dt="2019-08-28T13:32:56.161" v="1733" actId="1076"/>
          <ac:spMkLst>
            <pc:docMk/>
            <pc:sldMk cId="4107100259" sldId="354"/>
            <ac:spMk id="10" creationId="{42F5A9C7-FE12-4AAB-82E7-F44989935D35}"/>
          </ac:spMkLst>
        </pc:spChg>
        <pc:spChg chg="add mod">
          <ac:chgData name="binh kieu" userId="2946934c681229fc" providerId="LiveId" clId="{7A1B0708-1E18-4A31-934B-589B62903839}" dt="2019-08-28T13:33:48.755" v="1746" actId="1076"/>
          <ac:spMkLst>
            <pc:docMk/>
            <pc:sldMk cId="4107100259" sldId="354"/>
            <ac:spMk id="20" creationId="{C488A4A8-DC51-403A-9BB1-E21CC992F4EC}"/>
          </ac:spMkLst>
        </pc:spChg>
        <pc:spChg chg="add mod">
          <ac:chgData name="binh kieu" userId="2946934c681229fc" providerId="LiveId" clId="{7A1B0708-1E18-4A31-934B-589B62903839}" dt="2019-08-28T13:33:36.583" v="1745" actId="1076"/>
          <ac:spMkLst>
            <pc:docMk/>
            <pc:sldMk cId="4107100259" sldId="354"/>
            <ac:spMk id="25" creationId="{C568E3DE-7249-4D7F-8973-E9DD4A210423}"/>
          </ac:spMkLst>
        </pc:spChg>
        <pc:spChg chg="add mod">
          <ac:chgData name="binh kieu" userId="2946934c681229fc" providerId="LiveId" clId="{7A1B0708-1E18-4A31-934B-589B62903839}" dt="2019-08-28T13:34:22.855" v="1751" actId="1076"/>
          <ac:spMkLst>
            <pc:docMk/>
            <pc:sldMk cId="4107100259" sldId="354"/>
            <ac:spMk id="29" creationId="{664BBEFC-3D61-4E1B-87ED-5AD5FFB84933}"/>
          </ac:spMkLst>
        </pc:spChg>
        <pc:spChg chg="add mod">
          <ac:chgData name="binh kieu" userId="2946934c681229fc" providerId="LiveId" clId="{7A1B0708-1E18-4A31-934B-589B62903839}" dt="2019-08-28T13:35:48.471" v="1766" actId="1076"/>
          <ac:spMkLst>
            <pc:docMk/>
            <pc:sldMk cId="4107100259" sldId="354"/>
            <ac:spMk id="37" creationId="{5053097D-7CA2-4C17-A8F1-2B040E5F523B}"/>
          </ac:spMkLst>
        </pc:spChg>
        <pc:spChg chg="add mod">
          <ac:chgData name="binh kieu" userId="2946934c681229fc" providerId="LiveId" clId="{7A1B0708-1E18-4A31-934B-589B62903839}" dt="2019-08-28T13:35:57.227" v="1773" actId="14100"/>
          <ac:spMkLst>
            <pc:docMk/>
            <pc:sldMk cId="4107100259" sldId="354"/>
            <ac:spMk id="38" creationId="{7ADEBCAD-62AC-4288-A607-62C7B04BCD58}"/>
          </ac:spMkLst>
        </pc:spChg>
        <pc:spChg chg="add mod">
          <ac:chgData name="binh kieu" userId="2946934c681229fc" providerId="LiveId" clId="{7A1B0708-1E18-4A31-934B-589B62903839}" dt="2019-08-28T13:36:35.061" v="1788" actId="1076"/>
          <ac:spMkLst>
            <pc:docMk/>
            <pc:sldMk cId="4107100259" sldId="354"/>
            <ac:spMk id="41" creationId="{EDAC1D9B-CA63-4B0D-916C-47AC4E514FEB}"/>
          </ac:spMkLst>
        </pc:spChg>
        <pc:cxnChg chg="add mod">
          <ac:chgData name="binh kieu" userId="2946934c681229fc" providerId="LiveId" clId="{7A1B0708-1E18-4A31-934B-589B62903839}" dt="2019-08-28T13:31:56.975" v="1722" actId="1076"/>
          <ac:cxnSpMkLst>
            <pc:docMk/>
            <pc:sldMk cId="4107100259" sldId="354"/>
            <ac:cxnSpMk id="6" creationId="{D40D3D52-AE9D-44D9-AB3A-6B83097A7DEB}"/>
          </ac:cxnSpMkLst>
        </pc:cxnChg>
        <pc:cxnChg chg="add mod">
          <ac:chgData name="binh kieu" userId="2946934c681229fc" providerId="LiveId" clId="{7A1B0708-1E18-4A31-934B-589B62903839}" dt="2019-08-28T13:32:39.794" v="1730" actId="1076"/>
          <ac:cxnSpMkLst>
            <pc:docMk/>
            <pc:sldMk cId="4107100259" sldId="354"/>
            <ac:cxnSpMk id="7" creationId="{B405B4DB-B06A-4440-8A6C-7402A8CCDD34}"/>
          </ac:cxnSpMkLst>
        </pc:cxnChg>
        <pc:cxnChg chg="add del mod">
          <ac:chgData name="binh kieu" userId="2946934c681229fc" providerId="LiveId" clId="{7A1B0708-1E18-4A31-934B-589B62903839}" dt="2019-08-28T13:28:53.514" v="1701" actId="478"/>
          <ac:cxnSpMkLst>
            <pc:docMk/>
            <pc:sldMk cId="4107100259" sldId="354"/>
            <ac:cxnSpMk id="11" creationId="{4444F61A-BA02-44AF-9A17-41CF2F1D8B6F}"/>
          </ac:cxnSpMkLst>
        </pc:cxnChg>
        <pc:cxnChg chg="add del mod">
          <ac:chgData name="binh kieu" userId="2946934c681229fc" providerId="LiveId" clId="{7A1B0708-1E18-4A31-934B-589B62903839}" dt="2019-08-28T13:29:05.787" v="1704" actId="478"/>
          <ac:cxnSpMkLst>
            <pc:docMk/>
            <pc:sldMk cId="4107100259" sldId="354"/>
            <ac:cxnSpMk id="16" creationId="{0E31B401-95D0-4AA7-AAA9-25372BB9EDBB}"/>
          </ac:cxnSpMkLst>
        </pc:cxnChg>
        <pc:cxnChg chg="add del mod">
          <ac:chgData name="binh kieu" userId="2946934c681229fc" providerId="LiveId" clId="{7A1B0708-1E18-4A31-934B-589B62903839}" dt="2019-08-28T13:32:04.794" v="1725" actId="478"/>
          <ac:cxnSpMkLst>
            <pc:docMk/>
            <pc:sldMk cId="4107100259" sldId="354"/>
            <ac:cxnSpMk id="17" creationId="{3307F941-5E59-4816-AB8A-76667552730D}"/>
          </ac:cxnSpMkLst>
        </pc:cxnChg>
        <pc:cxnChg chg="add mod">
          <ac:chgData name="binh kieu" userId="2946934c681229fc" providerId="LiveId" clId="{7A1B0708-1E18-4A31-934B-589B62903839}" dt="2019-08-28T13:33:56.486" v="1749" actId="14100"/>
          <ac:cxnSpMkLst>
            <pc:docMk/>
            <pc:sldMk cId="4107100259" sldId="354"/>
            <ac:cxnSpMk id="21" creationId="{F57C87E7-01AF-476A-89D2-E1BFB217D312}"/>
          </ac:cxnSpMkLst>
        </pc:cxnChg>
        <pc:cxnChg chg="add mod">
          <ac:chgData name="binh kieu" userId="2946934c681229fc" providerId="LiveId" clId="{7A1B0708-1E18-4A31-934B-589B62903839}" dt="2019-08-28T13:33:54.143" v="1748" actId="14100"/>
          <ac:cxnSpMkLst>
            <pc:docMk/>
            <pc:sldMk cId="4107100259" sldId="354"/>
            <ac:cxnSpMk id="24" creationId="{89137EF2-4FF4-45A2-ACA8-846F18EE81C7}"/>
          </ac:cxnSpMkLst>
        </pc:cxnChg>
        <pc:cxnChg chg="add mod">
          <ac:chgData name="binh kieu" userId="2946934c681229fc" providerId="LiveId" clId="{7A1B0708-1E18-4A31-934B-589B62903839}" dt="2019-08-28T13:34:40.452" v="1753" actId="14100"/>
          <ac:cxnSpMkLst>
            <pc:docMk/>
            <pc:sldMk cId="4107100259" sldId="354"/>
            <ac:cxnSpMk id="30" creationId="{CC7919E7-E391-49DD-9EBC-29154FD2F92C}"/>
          </ac:cxnSpMkLst>
        </pc:cxnChg>
        <pc:cxnChg chg="add mod">
          <ac:chgData name="binh kieu" userId="2946934c681229fc" providerId="LiveId" clId="{7A1B0708-1E18-4A31-934B-589B62903839}" dt="2019-08-28T13:34:42.125" v="1754" actId="571"/>
          <ac:cxnSpMkLst>
            <pc:docMk/>
            <pc:sldMk cId="4107100259" sldId="354"/>
            <ac:cxnSpMk id="32" creationId="{D930926B-9BDA-4A27-BA70-114AA2DFDA00}"/>
          </ac:cxnSpMkLst>
        </pc:cxnChg>
        <pc:cxnChg chg="add del mod">
          <ac:chgData name="binh kieu" userId="2946934c681229fc" providerId="LiveId" clId="{7A1B0708-1E18-4A31-934B-589B62903839}" dt="2019-08-28T13:35:09.826" v="1756" actId="478"/>
          <ac:cxnSpMkLst>
            <pc:docMk/>
            <pc:sldMk cId="4107100259" sldId="354"/>
            <ac:cxnSpMk id="34" creationId="{7AB0A43A-8D11-4423-957E-94A4F6B39633}"/>
          </ac:cxnSpMkLst>
        </pc:cxnChg>
        <pc:cxnChg chg="add mod">
          <ac:chgData name="binh kieu" userId="2946934c681229fc" providerId="LiveId" clId="{7A1B0708-1E18-4A31-934B-589B62903839}" dt="2019-08-28T13:35:27.237" v="1758" actId="1582"/>
          <ac:cxnSpMkLst>
            <pc:docMk/>
            <pc:sldMk cId="4107100259" sldId="354"/>
            <ac:cxnSpMk id="36" creationId="{4BBF3AE9-9478-42B4-8291-4E3DC524F3CA}"/>
          </ac:cxnSpMkLst>
        </pc:cxnChg>
        <pc:cxnChg chg="add mod">
          <ac:chgData name="binh kieu" userId="2946934c681229fc" providerId="LiveId" clId="{7A1B0708-1E18-4A31-934B-589B62903839}" dt="2019-08-28T13:36:12.430" v="1775" actId="14100"/>
          <ac:cxnSpMkLst>
            <pc:docMk/>
            <pc:sldMk cId="4107100259" sldId="354"/>
            <ac:cxnSpMk id="39" creationId="{0B126FD0-0783-4ED4-AB63-14BB2D81BDD2}"/>
          </ac:cxnSpMkLst>
        </pc:cxnChg>
      </pc:sldChg>
      <pc:sldChg chg="delSp modSp add">
        <pc:chgData name="binh kieu" userId="2946934c681229fc" providerId="LiveId" clId="{7A1B0708-1E18-4A31-934B-589B62903839}" dt="2019-08-28T13:37:02.822" v="1793" actId="1076"/>
        <pc:sldMkLst>
          <pc:docMk/>
          <pc:sldMk cId="1400521326" sldId="355"/>
        </pc:sldMkLst>
        <pc:spChg chg="del">
          <ac:chgData name="binh kieu" userId="2946934c681229fc" providerId="LiveId" clId="{7A1B0708-1E18-4A31-934B-589B62903839}" dt="2019-08-28T13:36:54.658" v="1790" actId="478"/>
          <ac:spMkLst>
            <pc:docMk/>
            <pc:sldMk cId="1400521326" sldId="355"/>
            <ac:spMk id="29" creationId="{664BBEFC-3D61-4E1B-87ED-5AD5FFB84933}"/>
          </ac:spMkLst>
        </pc:spChg>
        <pc:spChg chg="del">
          <ac:chgData name="binh kieu" userId="2946934c681229fc" providerId="LiveId" clId="{7A1B0708-1E18-4A31-934B-589B62903839}" dt="2019-08-28T13:36:56.665" v="1792" actId="478"/>
          <ac:spMkLst>
            <pc:docMk/>
            <pc:sldMk cId="1400521326" sldId="355"/>
            <ac:spMk id="37" creationId="{5053097D-7CA2-4C17-A8F1-2B040E5F523B}"/>
          </ac:spMkLst>
        </pc:spChg>
        <pc:spChg chg="del">
          <ac:chgData name="binh kieu" userId="2946934c681229fc" providerId="LiveId" clId="{7A1B0708-1E18-4A31-934B-589B62903839}" dt="2019-08-28T13:36:56.665" v="1792" actId="478"/>
          <ac:spMkLst>
            <pc:docMk/>
            <pc:sldMk cId="1400521326" sldId="355"/>
            <ac:spMk id="38" creationId="{7ADEBCAD-62AC-4288-A607-62C7B04BCD58}"/>
          </ac:spMkLst>
        </pc:spChg>
        <pc:spChg chg="mod">
          <ac:chgData name="binh kieu" userId="2946934c681229fc" providerId="LiveId" clId="{7A1B0708-1E18-4A31-934B-589B62903839}" dt="2019-08-28T13:37:02.822" v="1793" actId="1076"/>
          <ac:spMkLst>
            <pc:docMk/>
            <pc:sldMk cId="1400521326" sldId="355"/>
            <ac:spMk id="41" creationId="{EDAC1D9B-CA63-4B0D-916C-47AC4E514FEB}"/>
          </ac:spMkLst>
        </pc:spChg>
        <pc:cxnChg chg="del">
          <ac:chgData name="binh kieu" userId="2946934c681229fc" providerId="LiveId" clId="{7A1B0708-1E18-4A31-934B-589B62903839}" dt="2019-08-28T13:36:56.665" v="1792" actId="478"/>
          <ac:cxnSpMkLst>
            <pc:docMk/>
            <pc:sldMk cId="1400521326" sldId="355"/>
            <ac:cxnSpMk id="30" creationId="{CC7919E7-E391-49DD-9EBC-29154FD2F92C}"/>
          </ac:cxnSpMkLst>
        </pc:cxnChg>
        <pc:cxnChg chg="del">
          <ac:chgData name="binh kieu" userId="2946934c681229fc" providerId="LiveId" clId="{7A1B0708-1E18-4A31-934B-589B62903839}" dt="2019-08-28T13:36:56.665" v="1792" actId="478"/>
          <ac:cxnSpMkLst>
            <pc:docMk/>
            <pc:sldMk cId="1400521326" sldId="355"/>
            <ac:cxnSpMk id="32" creationId="{D930926B-9BDA-4A27-BA70-114AA2DFDA00}"/>
          </ac:cxnSpMkLst>
        </pc:cxnChg>
        <pc:cxnChg chg="del mod">
          <ac:chgData name="binh kieu" userId="2946934c681229fc" providerId="LiveId" clId="{7A1B0708-1E18-4A31-934B-589B62903839}" dt="2019-08-28T13:36:55.427" v="1791" actId="478"/>
          <ac:cxnSpMkLst>
            <pc:docMk/>
            <pc:sldMk cId="1400521326" sldId="355"/>
            <ac:cxnSpMk id="36" creationId="{4BBF3AE9-9478-42B4-8291-4E3DC524F3CA}"/>
          </ac:cxnSpMkLst>
        </pc:cxnChg>
        <pc:cxnChg chg="mod">
          <ac:chgData name="binh kieu" userId="2946934c681229fc" providerId="LiveId" clId="{7A1B0708-1E18-4A31-934B-589B62903839}" dt="2019-08-28T13:37:02.822" v="1793" actId="1076"/>
          <ac:cxnSpMkLst>
            <pc:docMk/>
            <pc:sldMk cId="1400521326" sldId="355"/>
            <ac:cxnSpMk id="39" creationId="{0B126FD0-0783-4ED4-AB63-14BB2D81BDD2}"/>
          </ac:cxnSpMkLst>
        </pc:cxnChg>
      </pc:sldChg>
      <pc:sldChg chg="add del">
        <pc:chgData name="binh kieu" userId="2946934c681229fc" providerId="LiveId" clId="{7A1B0708-1E18-4A31-934B-589B62903839}" dt="2019-08-28T13:39:06.684" v="1795" actId="2696"/>
        <pc:sldMkLst>
          <pc:docMk/>
          <pc:sldMk cId="211873782" sldId="356"/>
        </pc:sldMkLst>
      </pc:sldChg>
      <pc:sldChg chg="addSp delSp modSp add del">
        <pc:chgData name="binh kieu" userId="2946934c681229fc" providerId="LiveId" clId="{7A1B0708-1E18-4A31-934B-589B62903839}" dt="2019-08-28T13:46:20.882" v="1849" actId="2696"/>
        <pc:sldMkLst>
          <pc:docMk/>
          <pc:sldMk cId="3663013539" sldId="356"/>
        </pc:sldMkLst>
        <pc:spChg chg="add mod ord">
          <ac:chgData name="binh kieu" userId="2946934c681229fc" providerId="LiveId" clId="{7A1B0708-1E18-4A31-934B-589B62903839}" dt="2019-08-28T13:41:26.896" v="1838" actId="1076"/>
          <ac:spMkLst>
            <pc:docMk/>
            <pc:sldMk cId="3663013539" sldId="356"/>
            <ac:spMk id="2" creationId="{1B5EE549-066C-4C81-A151-183231FF74FF}"/>
          </ac:spMkLst>
        </pc:spChg>
        <pc:spChg chg="mod">
          <ac:chgData name="binh kieu" userId="2946934c681229fc" providerId="LiveId" clId="{7A1B0708-1E18-4A31-934B-589B62903839}" dt="2019-08-28T13:45:56.698" v="1845" actId="1076"/>
          <ac:spMkLst>
            <pc:docMk/>
            <pc:sldMk cId="3663013539" sldId="356"/>
            <ac:spMk id="26" creationId="{7C4C6000-E2F8-4AB4-B971-FE7C9C06DFA2}"/>
          </ac:spMkLst>
        </pc:spChg>
        <pc:spChg chg="add mod">
          <ac:chgData name="binh kieu" userId="2946934c681229fc" providerId="LiveId" clId="{7A1B0708-1E18-4A31-934B-589B62903839}" dt="2019-08-28T13:40:00.693" v="1802" actId="1076"/>
          <ac:spMkLst>
            <pc:docMk/>
            <pc:sldMk cId="3663013539" sldId="356"/>
            <ac:spMk id="38" creationId="{70AFD3B7-3F3E-49A2-BF53-5483AA016DFA}"/>
          </ac:spMkLst>
        </pc:spChg>
        <pc:spChg chg="add mod">
          <ac:chgData name="binh kieu" userId="2946934c681229fc" providerId="LiveId" clId="{7A1B0708-1E18-4A31-934B-589B62903839}" dt="2019-08-28T13:40:00.693" v="1802" actId="1076"/>
          <ac:spMkLst>
            <pc:docMk/>
            <pc:sldMk cId="3663013539" sldId="356"/>
            <ac:spMk id="41" creationId="{3056B449-C269-4454-B494-EF1E88EA3574}"/>
          </ac:spMkLst>
        </pc:spChg>
        <pc:spChg chg="add mod">
          <ac:chgData name="binh kieu" userId="2946934c681229fc" providerId="LiveId" clId="{7A1B0708-1E18-4A31-934B-589B62903839}" dt="2019-08-28T13:40:00.693" v="1802" actId="1076"/>
          <ac:spMkLst>
            <pc:docMk/>
            <pc:sldMk cId="3663013539" sldId="356"/>
            <ac:spMk id="42" creationId="{53D9A17D-160A-4217-9884-A887CF5E9306}"/>
          </ac:spMkLst>
        </pc:spChg>
        <pc:spChg chg="add mod">
          <ac:chgData name="binh kieu" userId="2946934c681229fc" providerId="LiveId" clId="{7A1B0708-1E18-4A31-934B-589B62903839}" dt="2019-08-28T13:40:00.693" v="1802" actId="1076"/>
          <ac:spMkLst>
            <pc:docMk/>
            <pc:sldMk cId="3663013539" sldId="356"/>
            <ac:spMk id="43" creationId="{CB3D857E-3ABA-4121-B577-979F7AA6C360}"/>
          </ac:spMkLst>
        </pc:spChg>
        <pc:spChg chg="add mod">
          <ac:chgData name="binh kieu" userId="2946934c681229fc" providerId="LiveId" clId="{7A1B0708-1E18-4A31-934B-589B62903839}" dt="2019-08-28T13:40:00.693" v="1802" actId="1076"/>
          <ac:spMkLst>
            <pc:docMk/>
            <pc:sldMk cId="3663013539" sldId="356"/>
            <ac:spMk id="44" creationId="{E707A4FB-5996-4332-8617-B86E23DB5DD4}"/>
          </ac:spMkLst>
        </pc:spChg>
        <pc:spChg chg="del">
          <ac:chgData name="binh kieu" userId="2946934c681229fc" providerId="LiveId" clId="{7A1B0708-1E18-4A31-934B-589B62903839}" dt="2019-08-28T13:39:47.458" v="1797" actId="478"/>
          <ac:spMkLst>
            <pc:docMk/>
            <pc:sldMk cId="3663013539" sldId="356"/>
            <ac:spMk id="45" creationId="{94A3887C-EEF5-4755-BCFB-6EB14842354F}"/>
          </ac:spMkLst>
        </pc:spChg>
        <pc:spChg chg="del">
          <ac:chgData name="binh kieu" userId="2946934c681229fc" providerId="LiveId" clId="{7A1B0708-1E18-4A31-934B-589B62903839}" dt="2019-08-28T13:39:49.314" v="1799" actId="478"/>
          <ac:spMkLst>
            <pc:docMk/>
            <pc:sldMk cId="3663013539" sldId="356"/>
            <ac:spMk id="46" creationId="{F6B8908C-BDC5-493E-8B03-F0D687D99F1A}"/>
          </ac:spMkLst>
        </pc:spChg>
        <pc:spChg chg="del">
          <ac:chgData name="binh kieu" userId="2946934c681229fc" providerId="LiveId" clId="{7A1B0708-1E18-4A31-934B-589B62903839}" dt="2019-08-28T13:39:49.314" v="1799" actId="478"/>
          <ac:spMkLst>
            <pc:docMk/>
            <pc:sldMk cId="3663013539" sldId="356"/>
            <ac:spMk id="49" creationId="{9F7C84C7-AC05-4D28-8A94-18E0AEF1C9B3}"/>
          </ac:spMkLst>
        </pc:spChg>
        <pc:spChg chg="add mod">
          <ac:chgData name="binh kieu" userId="2946934c681229fc" providerId="LiveId" clId="{7A1B0708-1E18-4A31-934B-589B62903839}" dt="2019-08-28T13:40:00.693" v="1802" actId="1076"/>
          <ac:spMkLst>
            <pc:docMk/>
            <pc:sldMk cId="3663013539" sldId="356"/>
            <ac:spMk id="50" creationId="{877F574B-DA3B-43CF-B318-498E379537FF}"/>
          </ac:spMkLst>
        </pc:spChg>
        <pc:spChg chg="del">
          <ac:chgData name="binh kieu" userId="2946934c681229fc" providerId="LiveId" clId="{7A1B0708-1E18-4A31-934B-589B62903839}" dt="2019-08-28T13:39:50.657" v="1800" actId="478"/>
          <ac:spMkLst>
            <pc:docMk/>
            <pc:sldMk cId="3663013539" sldId="356"/>
            <ac:spMk id="52" creationId="{2ADC83E0-4C58-4D87-A445-6CEE0E4663D7}"/>
          </ac:spMkLst>
        </pc:spChg>
        <pc:spChg chg="del">
          <ac:chgData name="binh kieu" userId="2946934c681229fc" providerId="LiveId" clId="{7A1B0708-1E18-4A31-934B-589B62903839}" dt="2019-08-28T13:39:50.657" v="1800" actId="478"/>
          <ac:spMkLst>
            <pc:docMk/>
            <pc:sldMk cId="3663013539" sldId="356"/>
            <ac:spMk id="53" creationId="{A74109EE-D2C2-4B98-A038-E16864E0F4AB}"/>
          </ac:spMkLst>
        </pc:spChg>
        <pc:spChg chg="del">
          <ac:chgData name="binh kieu" userId="2946934c681229fc" providerId="LiveId" clId="{7A1B0708-1E18-4A31-934B-589B62903839}" dt="2019-08-28T13:39:50.657" v="1800" actId="478"/>
          <ac:spMkLst>
            <pc:docMk/>
            <pc:sldMk cId="3663013539" sldId="356"/>
            <ac:spMk id="54" creationId="{1791354E-8F4C-4282-9C01-331A035D4CD1}"/>
          </ac:spMkLst>
        </pc:spChg>
        <pc:spChg chg="del">
          <ac:chgData name="binh kieu" userId="2946934c681229fc" providerId="LiveId" clId="{7A1B0708-1E18-4A31-934B-589B62903839}" dt="2019-08-28T13:39:50.657" v="1800" actId="478"/>
          <ac:spMkLst>
            <pc:docMk/>
            <pc:sldMk cId="3663013539" sldId="356"/>
            <ac:spMk id="55" creationId="{2CFA7F3B-A947-4726-A9FF-4877E5B1805F}"/>
          </ac:spMkLst>
        </pc:spChg>
        <pc:spChg chg="del">
          <ac:chgData name="binh kieu" userId="2946934c681229fc" providerId="LiveId" clId="{7A1B0708-1E18-4A31-934B-589B62903839}" dt="2019-08-28T13:39:50.657" v="1800" actId="478"/>
          <ac:spMkLst>
            <pc:docMk/>
            <pc:sldMk cId="3663013539" sldId="356"/>
            <ac:spMk id="56" creationId="{25656517-AE12-4DC5-8404-D300863CEFB1}"/>
          </ac:spMkLst>
        </pc:spChg>
        <pc:spChg chg="del">
          <ac:chgData name="binh kieu" userId="2946934c681229fc" providerId="LiveId" clId="{7A1B0708-1E18-4A31-934B-589B62903839}" dt="2019-08-28T13:39:50.657" v="1800" actId="478"/>
          <ac:spMkLst>
            <pc:docMk/>
            <pc:sldMk cId="3663013539" sldId="356"/>
            <ac:spMk id="57" creationId="{C550F827-F514-40C6-A13C-DC74B283D38B}"/>
          </ac:spMkLst>
        </pc:spChg>
        <pc:spChg chg="del">
          <ac:chgData name="binh kieu" userId="2946934c681229fc" providerId="LiveId" clId="{7A1B0708-1E18-4A31-934B-589B62903839}" dt="2019-08-28T13:39:48.059" v="1798" actId="478"/>
          <ac:spMkLst>
            <pc:docMk/>
            <pc:sldMk cId="3663013539" sldId="356"/>
            <ac:spMk id="58" creationId="{561E0F4E-04D9-449B-9C04-2951075DCE4A}"/>
          </ac:spMkLst>
        </pc:spChg>
        <pc:spChg chg="add mod">
          <ac:chgData name="binh kieu" userId="2946934c681229fc" providerId="LiveId" clId="{7A1B0708-1E18-4A31-934B-589B62903839}" dt="2019-08-28T13:40:00.693" v="1802" actId="1076"/>
          <ac:spMkLst>
            <pc:docMk/>
            <pc:sldMk cId="3663013539" sldId="356"/>
            <ac:spMk id="59" creationId="{14E8F96F-0FDB-46C0-AADE-4AA202A0329A}"/>
          </ac:spMkLst>
        </pc:spChg>
        <pc:spChg chg="add del mod ord">
          <ac:chgData name="binh kieu" userId="2946934c681229fc" providerId="LiveId" clId="{7A1B0708-1E18-4A31-934B-589B62903839}" dt="2019-08-28T13:45:36.279" v="1842" actId="478"/>
          <ac:spMkLst>
            <pc:docMk/>
            <pc:sldMk cId="3663013539" sldId="356"/>
            <ac:spMk id="60" creationId="{0843FD19-F5F4-421E-B1A5-237C96CAE02A}"/>
          </ac:spMkLst>
        </pc:spChg>
        <pc:cxnChg chg="add mod">
          <ac:chgData name="binh kieu" userId="2946934c681229fc" providerId="LiveId" clId="{7A1B0708-1E18-4A31-934B-589B62903839}" dt="2019-08-28T13:40:00.693" v="1802" actId="1076"/>
          <ac:cxnSpMkLst>
            <pc:docMk/>
            <pc:sldMk cId="3663013539" sldId="356"/>
            <ac:cxnSpMk id="39" creationId="{7957437A-1B95-4518-87DB-3BFC432246D3}"/>
          </ac:cxnSpMkLst>
        </pc:cxnChg>
        <pc:cxnChg chg="add mod">
          <ac:chgData name="binh kieu" userId="2946934c681229fc" providerId="LiveId" clId="{7A1B0708-1E18-4A31-934B-589B62903839}" dt="2019-08-28T13:40:00.693" v="1802" actId="1076"/>
          <ac:cxnSpMkLst>
            <pc:docMk/>
            <pc:sldMk cId="3663013539" sldId="356"/>
            <ac:cxnSpMk id="40" creationId="{4765590E-A61D-40B4-91A2-EE2A1E71BB50}"/>
          </ac:cxnSpMkLst>
        </pc:cxnChg>
        <pc:cxnChg chg="add mod">
          <ac:chgData name="binh kieu" userId="2946934c681229fc" providerId="LiveId" clId="{7A1B0708-1E18-4A31-934B-589B62903839}" dt="2019-08-28T13:40:00.693" v="1802" actId="1076"/>
          <ac:cxnSpMkLst>
            <pc:docMk/>
            <pc:sldMk cId="3663013539" sldId="356"/>
            <ac:cxnSpMk id="47" creationId="{CF01054F-267A-4C26-9693-7CC1680D8DD7}"/>
          </ac:cxnSpMkLst>
        </pc:cxnChg>
        <pc:cxnChg chg="add mod">
          <ac:chgData name="binh kieu" userId="2946934c681229fc" providerId="LiveId" clId="{7A1B0708-1E18-4A31-934B-589B62903839}" dt="2019-08-28T13:40:00.693" v="1802" actId="1076"/>
          <ac:cxnSpMkLst>
            <pc:docMk/>
            <pc:sldMk cId="3663013539" sldId="356"/>
            <ac:cxnSpMk id="48" creationId="{43867939-1578-4108-ABDD-659C34D6932B}"/>
          </ac:cxnSpMkLst>
        </pc:cxnChg>
        <pc:cxnChg chg="add mod">
          <ac:chgData name="binh kieu" userId="2946934c681229fc" providerId="LiveId" clId="{7A1B0708-1E18-4A31-934B-589B62903839}" dt="2019-08-28T13:40:00.693" v="1802" actId="1076"/>
          <ac:cxnSpMkLst>
            <pc:docMk/>
            <pc:sldMk cId="3663013539" sldId="356"/>
            <ac:cxnSpMk id="51" creationId="{F7B57A76-69E3-48F3-A4D7-AA87F391F8CF}"/>
          </ac:cxnSpMkLst>
        </pc:cxnChg>
        <pc:cxnChg chg="add mod">
          <ac:chgData name="binh kieu" userId="2946934c681229fc" providerId="LiveId" clId="{7A1B0708-1E18-4A31-934B-589B62903839}" dt="2019-08-28T13:45:45.440" v="1844" actId="14100"/>
          <ac:cxnSpMkLst>
            <pc:docMk/>
            <pc:sldMk cId="3663013539" sldId="356"/>
            <ac:cxnSpMk id="61" creationId="{23EA8D8F-96F9-4A68-9D24-C2A213DA47AA}"/>
          </ac:cxnSpMkLst>
        </pc:cxnChg>
      </pc:sldChg>
      <pc:sldChg chg="addSp delSp add ord">
        <pc:chgData name="binh kieu" userId="2946934c681229fc" providerId="LiveId" clId="{7A1B0708-1E18-4A31-934B-589B62903839}" dt="2019-08-28T13:46:07.087" v="1846"/>
        <pc:sldMkLst>
          <pc:docMk/>
          <pc:sldMk cId="1234493580" sldId="357"/>
        </pc:sldMkLst>
        <pc:spChg chg="add del">
          <ac:chgData name="binh kieu" userId="2946934c681229fc" providerId="LiveId" clId="{7A1B0708-1E18-4A31-934B-589B62903839}" dt="2019-08-28T13:45:12.618" v="1841" actId="478"/>
          <ac:spMkLst>
            <pc:docMk/>
            <pc:sldMk cId="1234493580" sldId="357"/>
            <ac:spMk id="2" creationId="{1B5EE549-066C-4C81-A151-183231FF74FF}"/>
          </ac:spMkLst>
        </pc:spChg>
      </pc:sldChg>
      <pc:sldChg chg="add del">
        <pc:chgData name="binh kieu" userId="2946934c681229fc" providerId="LiveId" clId="{7A1B0708-1E18-4A31-934B-589B62903839}" dt="2019-08-28T13:46:25.463" v="1851" actId="2696"/>
        <pc:sldMkLst>
          <pc:docMk/>
          <pc:sldMk cId="591967609" sldId="358"/>
        </pc:sldMkLst>
      </pc:sldChg>
      <pc:sldChg chg="addSp delSp modSp add">
        <pc:chgData name="binh kieu" userId="2946934c681229fc" providerId="LiveId" clId="{7A1B0708-1E18-4A31-934B-589B62903839}" dt="2019-08-28T13:49:27.139" v="1883" actId="1076"/>
        <pc:sldMkLst>
          <pc:docMk/>
          <pc:sldMk cId="1712037062" sldId="359"/>
        </pc:sldMkLst>
        <pc:spChg chg="del">
          <ac:chgData name="binh kieu" userId="2946934c681229fc" providerId="LiveId" clId="{7A1B0708-1E18-4A31-934B-589B62903839}" dt="2019-08-28T13:46:31.853" v="1853" actId="478"/>
          <ac:spMkLst>
            <pc:docMk/>
            <pc:sldMk cId="1712037062" sldId="359"/>
            <ac:spMk id="2" creationId="{1B5EE549-066C-4C81-A151-183231FF74FF}"/>
          </ac:spMkLst>
        </pc:spChg>
        <pc:spChg chg="add mod">
          <ac:chgData name="binh kieu" userId="2946934c681229fc" providerId="LiveId" clId="{7A1B0708-1E18-4A31-934B-589B62903839}" dt="2019-08-28T13:48:59.095" v="1871" actId="1076"/>
          <ac:spMkLst>
            <pc:docMk/>
            <pc:sldMk cId="1712037062" sldId="359"/>
            <ac:spMk id="6" creationId="{4330D58C-8F9A-4642-A9E5-B28B162E344E}"/>
          </ac:spMkLst>
        </pc:spChg>
        <pc:spChg chg="add del mod">
          <ac:chgData name="binh kieu" userId="2946934c681229fc" providerId="LiveId" clId="{7A1B0708-1E18-4A31-934B-589B62903839}" dt="2019-08-28T13:48:22.231" v="1865" actId="478"/>
          <ac:spMkLst>
            <pc:docMk/>
            <pc:sldMk cId="1712037062" sldId="359"/>
            <ac:spMk id="8" creationId="{9F86C9BF-5D7A-425B-8823-27AF199DBA76}"/>
          </ac:spMkLst>
        </pc:spChg>
        <pc:spChg chg="add mod">
          <ac:chgData name="binh kieu" userId="2946934c681229fc" providerId="LiveId" clId="{7A1B0708-1E18-4A31-934B-589B62903839}" dt="2019-08-28T13:48:43.255" v="1868" actId="1076"/>
          <ac:spMkLst>
            <pc:docMk/>
            <pc:sldMk cId="1712037062" sldId="359"/>
            <ac:spMk id="12" creationId="{A9CB2476-D959-4D29-ABB2-DC992D33F130}"/>
          </ac:spMkLst>
        </pc:spChg>
        <pc:spChg chg="del">
          <ac:chgData name="binh kieu" userId="2946934c681229fc" providerId="LiveId" clId="{7A1B0708-1E18-4A31-934B-589B62903839}" dt="2019-08-28T13:46:33.484" v="1854" actId="478"/>
          <ac:spMkLst>
            <pc:docMk/>
            <pc:sldMk cId="1712037062" sldId="359"/>
            <ac:spMk id="38" creationId="{70AFD3B7-3F3E-49A2-BF53-5483AA016DFA}"/>
          </ac:spMkLst>
        </pc:spChg>
        <pc:spChg chg="mod">
          <ac:chgData name="binh kieu" userId="2946934c681229fc" providerId="LiveId" clId="{7A1B0708-1E18-4A31-934B-589B62903839}" dt="2019-08-28T13:49:27.139" v="1883" actId="1076"/>
          <ac:spMkLst>
            <pc:docMk/>
            <pc:sldMk cId="1712037062" sldId="359"/>
            <ac:spMk id="41" creationId="{3056B449-C269-4454-B494-EF1E88EA3574}"/>
          </ac:spMkLst>
        </pc:spChg>
        <pc:spChg chg="del">
          <ac:chgData name="binh kieu" userId="2946934c681229fc" providerId="LiveId" clId="{7A1B0708-1E18-4A31-934B-589B62903839}" dt="2019-08-28T13:46:41.248" v="1858" actId="478"/>
          <ac:spMkLst>
            <pc:docMk/>
            <pc:sldMk cId="1712037062" sldId="359"/>
            <ac:spMk id="42" creationId="{53D9A17D-160A-4217-9884-A887CF5E9306}"/>
          </ac:spMkLst>
        </pc:spChg>
        <pc:spChg chg="del">
          <ac:chgData name="binh kieu" userId="2946934c681229fc" providerId="LiveId" clId="{7A1B0708-1E18-4A31-934B-589B62903839}" dt="2019-08-28T13:46:37.607" v="1856" actId="478"/>
          <ac:spMkLst>
            <pc:docMk/>
            <pc:sldMk cId="1712037062" sldId="359"/>
            <ac:spMk id="43" creationId="{CB3D857E-3ABA-4121-B577-979F7AA6C360}"/>
          </ac:spMkLst>
        </pc:spChg>
        <pc:spChg chg="add">
          <ac:chgData name="binh kieu" userId="2946934c681229fc" providerId="LiveId" clId="{7A1B0708-1E18-4A31-934B-589B62903839}" dt="2019-08-28T13:46:28.358" v="1852"/>
          <ac:spMkLst>
            <pc:docMk/>
            <pc:sldMk cId="1712037062" sldId="359"/>
            <ac:spMk id="45" creationId="{F17D9F40-007D-43AE-B1CA-CC6A7E29E381}"/>
          </ac:spMkLst>
        </pc:spChg>
        <pc:cxnChg chg="del">
          <ac:chgData name="binh kieu" userId="2946934c681229fc" providerId="LiveId" clId="{7A1B0708-1E18-4A31-934B-589B62903839}" dt="2019-08-28T13:49:09.888" v="1874" actId="478"/>
          <ac:cxnSpMkLst>
            <pc:docMk/>
            <pc:sldMk cId="1712037062" sldId="359"/>
            <ac:cxnSpMk id="39" creationId="{7957437A-1B95-4518-87DB-3BFC432246D3}"/>
          </ac:cxnSpMkLst>
        </pc:cxnChg>
        <pc:cxnChg chg="del">
          <ac:chgData name="binh kieu" userId="2946934c681229fc" providerId="LiveId" clId="{7A1B0708-1E18-4A31-934B-589B62903839}" dt="2019-08-28T13:46:39.037" v="1857" actId="478"/>
          <ac:cxnSpMkLst>
            <pc:docMk/>
            <pc:sldMk cId="1712037062" sldId="359"/>
            <ac:cxnSpMk id="40" creationId="{4765590E-A61D-40B4-91A2-EE2A1E71BB50}"/>
          </ac:cxnSpMkLst>
        </pc:cxnChg>
        <pc:cxnChg chg="add mod">
          <ac:chgData name="binh kieu" userId="2946934c681229fc" providerId="LiveId" clId="{7A1B0708-1E18-4A31-934B-589B62903839}" dt="2019-08-28T13:48:51.205" v="1870" actId="14100"/>
          <ac:cxnSpMkLst>
            <pc:docMk/>
            <pc:sldMk cId="1712037062" sldId="359"/>
            <ac:cxnSpMk id="46" creationId="{5D3D9FBE-218D-4950-B81F-7CC01CFE731F}"/>
          </ac:cxnSpMkLst>
        </pc:cxnChg>
        <pc:cxnChg chg="del mod">
          <ac:chgData name="binh kieu" userId="2946934c681229fc" providerId="LiveId" clId="{7A1B0708-1E18-4A31-934B-589B62903839}" dt="2019-08-28T13:46:35.382" v="1855" actId="478"/>
          <ac:cxnSpMkLst>
            <pc:docMk/>
            <pc:sldMk cId="1712037062" sldId="359"/>
            <ac:cxnSpMk id="48" creationId="{43867939-1578-4108-ABDD-659C34D6932B}"/>
          </ac:cxnSpMkLst>
        </pc:cxnChg>
        <pc:cxnChg chg="add mod">
          <ac:chgData name="binh kieu" userId="2946934c681229fc" providerId="LiveId" clId="{7A1B0708-1E18-4A31-934B-589B62903839}" dt="2019-08-28T13:49:07.988" v="1873" actId="14100"/>
          <ac:cxnSpMkLst>
            <pc:docMk/>
            <pc:sldMk cId="1712037062" sldId="359"/>
            <ac:cxnSpMk id="49" creationId="{38CFA1F7-9596-4D28-B442-04458634D067}"/>
          </ac:cxnSpMkLst>
        </pc:cxnChg>
      </pc:sldChg>
      <pc:sldChg chg="addSp delSp modSp add">
        <pc:chgData name="binh kieu" userId="2946934c681229fc" providerId="LiveId" clId="{7A1B0708-1E18-4A31-934B-589B62903839}" dt="2019-08-28T13:52:14.341" v="1920" actId="1076"/>
        <pc:sldMkLst>
          <pc:docMk/>
          <pc:sldMk cId="947633277" sldId="360"/>
        </pc:sldMkLst>
        <pc:spChg chg="mod">
          <ac:chgData name="binh kieu" userId="2946934c681229fc" providerId="LiveId" clId="{7A1B0708-1E18-4A31-934B-589B62903839}" dt="2019-08-28T13:52:14.341" v="1920" actId="1076"/>
          <ac:spMkLst>
            <pc:docMk/>
            <pc:sldMk cId="947633277" sldId="360"/>
            <ac:spMk id="3" creationId="{4654B7CE-686A-4443-BF8A-305E92B83423}"/>
          </ac:spMkLst>
        </pc:spChg>
        <pc:spChg chg="mod">
          <ac:chgData name="binh kieu" userId="2946934c681229fc" providerId="LiveId" clId="{7A1B0708-1E18-4A31-934B-589B62903839}" dt="2019-08-28T13:52:14.341" v="1920" actId="1076"/>
          <ac:spMkLst>
            <pc:docMk/>
            <pc:sldMk cId="947633277" sldId="360"/>
            <ac:spMk id="5" creationId="{E996CD5D-1A49-456C-8659-6D5C4D5973BC}"/>
          </ac:spMkLst>
        </pc:spChg>
        <pc:spChg chg="del">
          <ac:chgData name="binh kieu" userId="2946934c681229fc" providerId="LiveId" clId="{7A1B0708-1E18-4A31-934B-589B62903839}" dt="2019-08-28T13:50:00.316" v="1888" actId="478"/>
          <ac:spMkLst>
            <pc:docMk/>
            <pc:sldMk cId="947633277" sldId="360"/>
            <ac:spMk id="6" creationId="{4330D58C-8F9A-4642-A9E5-B28B162E344E}"/>
          </ac:spMkLst>
        </pc:spChg>
        <pc:spChg chg="mod">
          <ac:chgData name="binh kieu" userId="2946934c681229fc" providerId="LiveId" clId="{7A1B0708-1E18-4A31-934B-589B62903839}" dt="2019-08-28T13:52:14.341" v="1920" actId="1076"/>
          <ac:spMkLst>
            <pc:docMk/>
            <pc:sldMk cId="947633277" sldId="360"/>
            <ac:spMk id="10" creationId="{0059E72E-F7D5-4C5A-A571-35BB4C06EE7D}"/>
          </ac:spMkLst>
        </pc:spChg>
        <pc:spChg chg="mod">
          <ac:chgData name="binh kieu" userId="2946934c681229fc" providerId="LiveId" clId="{7A1B0708-1E18-4A31-934B-589B62903839}" dt="2019-08-28T13:52:14.341" v="1920" actId="1076"/>
          <ac:spMkLst>
            <pc:docMk/>
            <pc:sldMk cId="947633277" sldId="360"/>
            <ac:spMk id="11" creationId="{8CD5423D-F00B-432D-90B8-D9E3DC9500EC}"/>
          </ac:spMkLst>
        </pc:spChg>
        <pc:spChg chg="del">
          <ac:chgData name="binh kieu" userId="2946934c681229fc" providerId="LiveId" clId="{7A1B0708-1E18-4A31-934B-589B62903839}" dt="2019-08-28T13:50:00.316" v="1888" actId="478"/>
          <ac:spMkLst>
            <pc:docMk/>
            <pc:sldMk cId="947633277" sldId="360"/>
            <ac:spMk id="12" creationId="{A9CB2476-D959-4D29-ABB2-DC992D33F130}"/>
          </ac:spMkLst>
        </pc:spChg>
        <pc:spChg chg="mod">
          <ac:chgData name="binh kieu" userId="2946934c681229fc" providerId="LiveId" clId="{7A1B0708-1E18-4A31-934B-589B62903839}" dt="2019-08-28T13:52:14.341" v="1920" actId="1076"/>
          <ac:spMkLst>
            <pc:docMk/>
            <pc:sldMk cId="947633277" sldId="360"/>
            <ac:spMk id="13" creationId="{10630CD4-E2AA-4C37-8534-503C40DB714A}"/>
          </ac:spMkLst>
        </pc:spChg>
        <pc:spChg chg="mod">
          <ac:chgData name="binh kieu" userId="2946934c681229fc" providerId="LiveId" clId="{7A1B0708-1E18-4A31-934B-589B62903839}" dt="2019-08-28T13:52:14.341" v="1920" actId="1076"/>
          <ac:spMkLst>
            <pc:docMk/>
            <pc:sldMk cId="947633277" sldId="360"/>
            <ac:spMk id="17" creationId="{88963EC1-2231-40E8-AF6F-F26369EEDF82}"/>
          </ac:spMkLst>
        </pc:spChg>
        <pc:spChg chg="mod">
          <ac:chgData name="binh kieu" userId="2946934c681229fc" providerId="LiveId" clId="{7A1B0708-1E18-4A31-934B-589B62903839}" dt="2019-08-28T13:52:14.341" v="1920" actId="1076"/>
          <ac:spMkLst>
            <pc:docMk/>
            <pc:sldMk cId="947633277" sldId="360"/>
            <ac:spMk id="19" creationId="{63BD8992-9826-4DB3-A710-3D05A3582D3E}"/>
          </ac:spMkLst>
        </pc:spChg>
        <pc:spChg chg="mod">
          <ac:chgData name="binh kieu" userId="2946934c681229fc" providerId="LiveId" clId="{7A1B0708-1E18-4A31-934B-589B62903839}" dt="2019-08-28T13:52:14.341" v="1920" actId="1076"/>
          <ac:spMkLst>
            <pc:docMk/>
            <pc:sldMk cId="947633277" sldId="360"/>
            <ac:spMk id="20" creationId="{23D8D8AA-81F7-4E89-ADC6-A1D8E65DCC5D}"/>
          </ac:spMkLst>
        </pc:spChg>
        <pc:spChg chg="mod">
          <ac:chgData name="binh kieu" userId="2946934c681229fc" providerId="LiveId" clId="{7A1B0708-1E18-4A31-934B-589B62903839}" dt="2019-08-28T13:52:14.341" v="1920" actId="1076"/>
          <ac:spMkLst>
            <pc:docMk/>
            <pc:sldMk cId="947633277" sldId="360"/>
            <ac:spMk id="24" creationId="{A1AE3062-A3C4-405F-9E5D-54A772FEA91B}"/>
          </ac:spMkLst>
        </pc:spChg>
        <pc:spChg chg="mod">
          <ac:chgData name="binh kieu" userId="2946934c681229fc" providerId="LiveId" clId="{7A1B0708-1E18-4A31-934B-589B62903839}" dt="2019-08-28T13:52:14.341" v="1920" actId="1076"/>
          <ac:spMkLst>
            <pc:docMk/>
            <pc:sldMk cId="947633277" sldId="360"/>
            <ac:spMk id="25" creationId="{CA7CAACC-4C3A-44EA-B823-9A4460F45666}"/>
          </ac:spMkLst>
        </pc:spChg>
        <pc:spChg chg="mod">
          <ac:chgData name="binh kieu" userId="2946934c681229fc" providerId="LiveId" clId="{7A1B0708-1E18-4A31-934B-589B62903839}" dt="2019-08-28T13:52:14.341" v="1920" actId="1076"/>
          <ac:spMkLst>
            <pc:docMk/>
            <pc:sldMk cId="947633277" sldId="360"/>
            <ac:spMk id="26" creationId="{7C4C6000-E2F8-4AB4-B971-FE7C9C06DFA2}"/>
          </ac:spMkLst>
        </pc:spChg>
        <pc:spChg chg="mod">
          <ac:chgData name="binh kieu" userId="2946934c681229fc" providerId="LiveId" clId="{7A1B0708-1E18-4A31-934B-589B62903839}" dt="2019-08-28T13:52:14.341" v="1920" actId="1076"/>
          <ac:spMkLst>
            <pc:docMk/>
            <pc:sldMk cId="947633277" sldId="360"/>
            <ac:spMk id="27" creationId="{B17CD823-3DB1-4946-8B27-F0395758611A}"/>
          </ac:spMkLst>
        </pc:spChg>
        <pc:spChg chg="mod">
          <ac:chgData name="binh kieu" userId="2946934c681229fc" providerId="LiveId" clId="{7A1B0708-1E18-4A31-934B-589B62903839}" dt="2019-08-28T13:52:14.341" v="1920" actId="1076"/>
          <ac:spMkLst>
            <pc:docMk/>
            <pc:sldMk cId="947633277" sldId="360"/>
            <ac:spMk id="28" creationId="{4E4D206A-DAE1-46C1-9328-B3DA3094AE87}"/>
          </ac:spMkLst>
        </pc:spChg>
        <pc:spChg chg="mod">
          <ac:chgData name="binh kieu" userId="2946934c681229fc" providerId="LiveId" clId="{7A1B0708-1E18-4A31-934B-589B62903839}" dt="2019-08-28T13:52:14.341" v="1920" actId="1076"/>
          <ac:spMkLst>
            <pc:docMk/>
            <pc:sldMk cId="947633277" sldId="360"/>
            <ac:spMk id="37" creationId="{2187D774-1743-44DF-91BF-B7817B39E580}"/>
          </ac:spMkLst>
        </pc:spChg>
        <pc:spChg chg="add del mod">
          <ac:chgData name="binh kieu" userId="2946934c681229fc" providerId="LiveId" clId="{7A1B0708-1E18-4A31-934B-589B62903839}" dt="2019-08-28T13:50:25.672" v="1893" actId="478"/>
          <ac:spMkLst>
            <pc:docMk/>
            <pc:sldMk cId="947633277" sldId="360"/>
            <ac:spMk id="39" creationId="{4503BFD7-BC3F-4F47-964A-8413C414F8EC}"/>
          </ac:spMkLst>
        </pc:spChg>
        <pc:spChg chg="add mod">
          <ac:chgData name="binh kieu" userId="2946934c681229fc" providerId="LiveId" clId="{7A1B0708-1E18-4A31-934B-589B62903839}" dt="2019-08-28T13:50:31.369" v="1896" actId="164"/>
          <ac:spMkLst>
            <pc:docMk/>
            <pc:sldMk cId="947633277" sldId="360"/>
            <ac:spMk id="40" creationId="{F704421F-969C-4C53-BD93-9606559B34BD}"/>
          </ac:spMkLst>
        </pc:spChg>
        <pc:spChg chg="del">
          <ac:chgData name="binh kieu" userId="2946934c681229fc" providerId="LiveId" clId="{7A1B0708-1E18-4A31-934B-589B62903839}" dt="2019-08-28T13:50:00.316" v="1888" actId="478"/>
          <ac:spMkLst>
            <pc:docMk/>
            <pc:sldMk cId="947633277" sldId="360"/>
            <ac:spMk id="41" creationId="{3056B449-C269-4454-B494-EF1E88EA3574}"/>
          </ac:spMkLst>
        </pc:spChg>
        <pc:spChg chg="add mod">
          <ac:chgData name="binh kieu" userId="2946934c681229fc" providerId="LiveId" clId="{7A1B0708-1E18-4A31-934B-589B62903839}" dt="2019-08-28T13:50:31.369" v="1896" actId="164"/>
          <ac:spMkLst>
            <pc:docMk/>
            <pc:sldMk cId="947633277" sldId="360"/>
            <ac:spMk id="42" creationId="{ABD2D304-39EC-4241-B7EC-0D623110D7A4}"/>
          </ac:spMkLst>
        </pc:spChg>
        <pc:spChg chg="del">
          <ac:chgData name="binh kieu" userId="2946934c681229fc" providerId="LiveId" clId="{7A1B0708-1E18-4A31-934B-589B62903839}" dt="2019-08-28T13:49:56.488" v="1885" actId="478"/>
          <ac:spMkLst>
            <pc:docMk/>
            <pc:sldMk cId="947633277" sldId="360"/>
            <ac:spMk id="44" creationId="{E707A4FB-5996-4332-8617-B86E23DB5DD4}"/>
          </ac:spMkLst>
        </pc:spChg>
        <pc:spChg chg="del mod">
          <ac:chgData name="binh kieu" userId="2946934c681229fc" providerId="LiveId" clId="{7A1B0708-1E18-4A31-934B-589B62903839}" dt="2019-08-28T13:50:08.886" v="1890" actId="478"/>
          <ac:spMkLst>
            <pc:docMk/>
            <pc:sldMk cId="947633277" sldId="360"/>
            <ac:spMk id="45" creationId="{F17D9F40-007D-43AE-B1CA-CC6A7E29E381}"/>
          </ac:spMkLst>
        </pc:spChg>
        <pc:spChg chg="add mod">
          <ac:chgData name="binh kieu" userId="2946934c681229fc" providerId="LiveId" clId="{7A1B0708-1E18-4A31-934B-589B62903839}" dt="2019-08-28T13:52:14.341" v="1920" actId="1076"/>
          <ac:spMkLst>
            <pc:docMk/>
            <pc:sldMk cId="947633277" sldId="360"/>
            <ac:spMk id="48" creationId="{04B2C98F-6E05-469E-913A-F033620B5F2F}"/>
          </ac:spMkLst>
        </pc:spChg>
        <pc:spChg chg="del">
          <ac:chgData name="binh kieu" userId="2946934c681229fc" providerId="LiveId" clId="{7A1B0708-1E18-4A31-934B-589B62903839}" dt="2019-08-28T13:50:00.316" v="1888" actId="478"/>
          <ac:spMkLst>
            <pc:docMk/>
            <pc:sldMk cId="947633277" sldId="360"/>
            <ac:spMk id="50" creationId="{877F574B-DA3B-43CF-B318-498E379537FF}"/>
          </ac:spMkLst>
        </pc:spChg>
        <pc:spChg chg="add mod">
          <ac:chgData name="binh kieu" userId="2946934c681229fc" providerId="LiveId" clId="{7A1B0708-1E18-4A31-934B-589B62903839}" dt="2019-08-28T13:52:14.341" v="1920" actId="1076"/>
          <ac:spMkLst>
            <pc:docMk/>
            <pc:sldMk cId="947633277" sldId="360"/>
            <ac:spMk id="53" creationId="{45806B30-5888-4A7C-BF26-78DEA9B1E777}"/>
          </ac:spMkLst>
        </pc:spChg>
        <pc:spChg chg="del">
          <ac:chgData name="binh kieu" userId="2946934c681229fc" providerId="LiveId" clId="{7A1B0708-1E18-4A31-934B-589B62903839}" dt="2019-08-28T13:50:00.316" v="1888" actId="478"/>
          <ac:spMkLst>
            <pc:docMk/>
            <pc:sldMk cId="947633277" sldId="360"/>
            <ac:spMk id="59" creationId="{14E8F96F-0FDB-46C0-AADE-4AA202A0329A}"/>
          </ac:spMkLst>
        </pc:spChg>
        <pc:grpChg chg="add mod">
          <ac:chgData name="binh kieu" userId="2946934c681229fc" providerId="LiveId" clId="{7A1B0708-1E18-4A31-934B-589B62903839}" dt="2019-08-28T13:52:14.341" v="1920" actId="1076"/>
          <ac:grpSpMkLst>
            <pc:docMk/>
            <pc:sldMk cId="947633277" sldId="360"/>
            <ac:grpSpMk id="2" creationId="{D1C12246-5D71-4D9F-94D7-AF9F59E015F9}"/>
          </ac:grpSpMkLst>
        </pc:grpChg>
        <pc:cxnChg chg="mod">
          <ac:chgData name="binh kieu" userId="2946934c681229fc" providerId="LiveId" clId="{7A1B0708-1E18-4A31-934B-589B62903839}" dt="2019-08-28T13:52:14.341" v="1920" actId="1076"/>
          <ac:cxnSpMkLst>
            <pc:docMk/>
            <pc:sldMk cId="947633277" sldId="360"/>
            <ac:cxnSpMk id="7" creationId="{C219A37B-6616-484C-8E85-320A2A773327}"/>
          </ac:cxnSpMkLst>
        </pc:cxnChg>
        <pc:cxnChg chg="mod">
          <ac:chgData name="binh kieu" userId="2946934c681229fc" providerId="LiveId" clId="{7A1B0708-1E18-4A31-934B-589B62903839}" dt="2019-08-28T13:52:14.341" v="1920" actId="1076"/>
          <ac:cxnSpMkLst>
            <pc:docMk/>
            <pc:sldMk cId="947633277" sldId="360"/>
            <ac:cxnSpMk id="9" creationId="{ACC37855-EAD3-4CED-BDD6-73B1DDFC11C2}"/>
          </ac:cxnSpMkLst>
        </pc:cxnChg>
        <pc:cxnChg chg="mod">
          <ac:chgData name="binh kieu" userId="2946934c681229fc" providerId="LiveId" clId="{7A1B0708-1E18-4A31-934B-589B62903839}" dt="2019-08-28T13:52:14.341" v="1920" actId="1076"/>
          <ac:cxnSpMkLst>
            <pc:docMk/>
            <pc:sldMk cId="947633277" sldId="360"/>
            <ac:cxnSpMk id="14" creationId="{F19306B8-43B0-4744-A342-A27A6F55BC5F}"/>
          </ac:cxnSpMkLst>
        </pc:cxnChg>
        <pc:cxnChg chg="mod">
          <ac:chgData name="binh kieu" userId="2946934c681229fc" providerId="LiveId" clId="{7A1B0708-1E18-4A31-934B-589B62903839}" dt="2019-08-28T13:52:14.341" v="1920" actId="1076"/>
          <ac:cxnSpMkLst>
            <pc:docMk/>
            <pc:sldMk cId="947633277" sldId="360"/>
            <ac:cxnSpMk id="15" creationId="{ABADE0FB-9193-4CE0-A451-334AFB635176}"/>
          </ac:cxnSpMkLst>
        </pc:cxnChg>
        <pc:cxnChg chg="mod">
          <ac:chgData name="binh kieu" userId="2946934c681229fc" providerId="LiveId" clId="{7A1B0708-1E18-4A31-934B-589B62903839}" dt="2019-08-28T13:52:14.341" v="1920" actId="1076"/>
          <ac:cxnSpMkLst>
            <pc:docMk/>
            <pc:sldMk cId="947633277" sldId="360"/>
            <ac:cxnSpMk id="16" creationId="{76CE5F55-1C70-446E-A882-CCE9FC0F8EE9}"/>
          </ac:cxnSpMkLst>
        </pc:cxnChg>
        <pc:cxnChg chg="mod">
          <ac:chgData name="binh kieu" userId="2946934c681229fc" providerId="LiveId" clId="{7A1B0708-1E18-4A31-934B-589B62903839}" dt="2019-08-28T13:52:14.341" v="1920" actId="1076"/>
          <ac:cxnSpMkLst>
            <pc:docMk/>
            <pc:sldMk cId="947633277" sldId="360"/>
            <ac:cxnSpMk id="21" creationId="{D71CA02F-59A4-4E92-A520-5B34EB930857}"/>
          </ac:cxnSpMkLst>
        </pc:cxnChg>
        <pc:cxnChg chg="mod">
          <ac:chgData name="binh kieu" userId="2946934c681229fc" providerId="LiveId" clId="{7A1B0708-1E18-4A31-934B-589B62903839}" dt="2019-08-28T13:52:14.341" v="1920" actId="1076"/>
          <ac:cxnSpMkLst>
            <pc:docMk/>
            <pc:sldMk cId="947633277" sldId="360"/>
            <ac:cxnSpMk id="22" creationId="{6E26E159-1134-41BF-9071-656AB517F056}"/>
          </ac:cxnSpMkLst>
        </pc:cxnChg>
        <pc:cxnChg chg="add mod">
          <ac:chgData name="binh kieu" userId="2946934c681229fc" providerId="LiveId" clId="{7A1B0708-1E18-4A31-934B-589B62903839}" dt="2019-08-28T13:52:14.341" v="1920" actId="1076"/>
          <ac:cxnSpMkLst>
            <pc:docMk/>
            <pc:sldMk cId="947633277" sldId="360"/>
            <ac:cxnSpMk id="23" creationId="{529A21B8-E869-4650-A993-4EA325340217}"/>
          </ac:cxnSpMkLst>
        </pc:cxnChg>
        <pc:cxnChg chg="add mod">
          <ac:chgData name="binh kieu" userId="2946934c681229fc" providerId="LiveId" clId="{7A1B0708-1E18-4A31-934B-589B62903839}" dt="2019-08-28T13:52:14.341" v="1920" actId="1076"/>
          <ac:cxnSpMkLst>
            <pc:docMk/>
            <pc:sldMk cId="947633277" sldId="360"/>
            <ac:cxnSpMk id="30" creationId="{0DE0E973-8D7F-4B9E-847E-E876E333473A}"/>
          </ac:cxnSpMkLst>
        </pc:cxnChg>
        <pc:cxnChg chg="mod">
          <ac:chgData name="binh kieu" userId="2946934c681229fc" providerId="LiveId" clId="{7A1B0708-1E18-4A31-934B-589B62903839}" dt="2019-08-28T13:52:14.341" v="1920" actId="1076"/>
          <ac:cxnSpMkLst>
            <pc:docMk/>
            <pc:sldMk cId="947633277" sldId="360"/>
            <ac:cxnSpMk id="31" creationId="{C98ECF49-8F6E-4962-9B76-C194771FF12C}"/>
          </ac:cxnSpMkLst>
        </pc:cxnChg>
        <pc:cxnChg chg="mod">
          <ac:chgData name="binh kieu" userId="2946934c681229fc" providerId="LiveId" clId="{7A1B0708-1E18-4A31-934B-589B62903839}" dt="2019-08-28T13:52:14.341" v="1920" actId="1076"/>
          <ac:cxnSpMkLst>
            <pc:docMk/>
            <pc:sldMk cId="947633277" sldId="360"/>
            <ac:cxnSpMk id="33" creationId="{CCD868F8-465C-49F1-8321-7CA5D77EA4A6}"/>
          </ac:cxnSpMkLst>
        </pc:cxnChg>
        <pc:cxnChg chg="del">
          <ac:chgData name="binh kieu" userId="2946934c681229fc" providerId="LiveId" clId="{7A1B0708-1E18-4A31-934B-589B62903839}" dt="2019-08-28T13:51:01.094" v="1905" actId="478"/>
          <ac:cxnSpMkLst>
            <pc:docMk/>
            <pc:sldMk cId="947633277" sldId="360"/>
            <ac:cxnSpMk id="36" creationId="{C0429B4C-AB12-42AB-8C85-90348ABA8C96}"/>
          </ac:cxnSpMkLst>
        </pc:cxnChg>
        <pc:cxnChg chg="del">
          <ac:chgData name="binh kieu" userId="2946934c681229fc" providerId="LiveId" clId="{7A1B0708-1E18-4A31-934B-589B62903839}" dt="2019-08-28T13:49:58.368" v="1887" actId="478"/>
          <ac:cxnSpMkLst>
            <pc:docMk/>
            <pc:sldMk cId="947633277" sldId="360"/>
            <ac:cxnSpMk id="46" creationId="{5D3D9FBE-218D-4950-B81F-7CC01CFE731F}"/>
          </ac:cxnSpMkLst>
        </pc:cxnChg>
        <pc:cxnChg chg="del">
          <ac:chgData name="binh kieu" userId="2946934c681229fc" providerId="LiveId" clId="{7A1B0708-1E18-4A31-934B-589B62903839}" dt="2019-08-28T13:49:57.980" v="1886" actId="478"/>
          <ac:cxnSpMkLst>
            <pc:docMk/>
            <pc:sldMk cId="947633277" sldId="360"/>
            <ac:cxnSpMk id="47" creationId="{CF01054F-267A-4C26-9693-7CC1680D8DD7}"/>
          </ac:cxnSpMkLst>
        </pc:cxnChg>
        <pc:cxnChg chg="del">
          <ac:chgData name="binh kieu" userId="2946934c681229fc" providerId="LiveId" clId="{7A1B0708-1E18-4A31-934B-589B62903839}" dt="2019-08-28T13:50:00.316" v="1888" actId="478"/>
          <ac:cxnSpMkLst>
            <pc:docMk/>
            <pc:sldMk cId="947633277" sldId="360"/>
            <ac:cxnSpMk id="49" creationId="{38CFA1F7-9596-4D28-B442-04458634D067}"/>
          </ac:cxnSpMkLst>
        </pc:cxnChg>
        <pc:cxnChg chg="del">
          <ac:chgData name="binh kieu" userId="2946934c681229fc" providerId="LiveId" clId="{7A1B0708-1E18-4A31-934B-589B62903839}" dt="2019-08-28T13:50:00.316" v="1888" actId="478"/>
          <ac:cxnSpMkLst>
            <pc:docMk/>
            <pc:sldMk cId="947633277" sldId="360"/>
            <ac:cxnSpMk id="51" creationId="{F7B57A76-69E3-48F3-A4D7-AA87F391F8CF}"/>
          </ac:cxnSpMkLst>
        </pc:cxnChg>
        <pc:cxnChg chg="add mod">
          <ac:chgData name="binh kieu" userId="2946934c681229fc" providerId="LiveId" clId="{7A1B0708-1E18-4A31-934B-589B62903839}" dt="2019-08-28T13:52:14.341" v="1920" actId="1076"/>
          <ac:cxnSpMkLst>
            <pc:docMk/>
            <pc:sldMk cId="947633277" sldId="360"/>
            <ac:cxnSpMk id="52" creationId="{B7ACD86E-7632-43E1-8B68-4A125633E8A3}"/>
          </ac:cxnSpMkLst>
        </pc:cxnChg>
        <pc:cxnChg chg="mod">
          <ac:chgData name="binh kieu" userId="2946934c681229fc" providerId="LiveId" clId="{7A1B0708-1E18-4A31-934B-589B62903839}" dt="2019-08-28T13:52:14.341" v="1920" actId="1076"/>
          <ac:cxnSpMkLst>
            <pc:docMk/>
            <pc:sldMk cId="947633277" sldId="360"/>
            <ac:cxnSpMk id="61" creationId="{23EA8D8F-96F9-4A68-9D24-C2A213DA47AA}"/>
          </ac:cxnSpMkLst>
        </pc:cxnChg>
      </pc:sldChg>
      <pc:sldChg chg="addSp delSp modSp add">
        <pc:chgData name="binh kieu" userId="2946934c681229fc" providerId="LiveId" clId="{7A1B0708-1E18-4A31-934B-589B62903839}" dt="2019-08-28T13:53:52.221" v="1945" actId="14100"/>
        <pc:sldMkLst>
          <pc:docMk/>
          <pc:sldMk cId="476556162" sldId="361"/>
        </pc:sldMkLst>
        <pc:spChg chg="mod">
          <ac:chgData name="binh kieu" userId="2946934c681229fc" providerId="LiveId" clId="{7A1B0708-1E18-4A31-934B-589B62903839}" dt="2019-08-28T13:52:25.970" v="1923" actId="207"/>
          <ac:spMkLst>
            <pc:docMk/>
            <pc:sldMk cId="476556162" sldId="361"/>
            <ac:spMk id="10" creationId="{0059E72E-F7D5-4C5A-A571-35BB4C06EE7D}"/>
          </ac:spMkLst>
        </pc:spChg>
        <pc:spChg chg="mod">
          <ac:chgData name="binh kieu" userId="2946934c681229fc" providerId="LiveId" clId="{7A1B0708-1E18-4A31-934B-589B62903839}" dt="2019-08-28T13:52:22.830" v="1922" actId="1076"/>
          <ac:spMkLst>
            <pc:docMk/>
            <pc:sldMk cId="476556162" sldId="361"/>
            <ac:spMk id="11" creationId="{8CD5423D-F00B-432D-90B8-D9E3DC9500EC}"/>
          </ac:spMkLst>
        </pc:spChg>
        <pc:spChg chg="mod">
          <ac:chgData name="binh kieu" userId="2946934c681229fc" providerId="LiveId" clId="{7A1B0708-1E18-4A31-934B-589B62903839}" dt="2019-08-28T13:52:29.219" v="1924" actId="207"/>
          <ac:spMkLst>
            <pc:docMk/>
            <pc:sldMk cId="476556162" sldId="361"/>
            <ac:spMk id="17" creationId="{88963EC1-2231-40E8-AF6F-F26369EEDF82}"/>
          </ac:spMkLst>
        </pc:spChg>
        <pc:spChg chg="mod">
          <ac:chgData name="binh kieu" userId="2946934c681229fc" providerId="LiveId" clId="{7A1B0708-1E18-4A31-934B-589B62903839}" dt="2019-08-28T13:52:31.406" v="1925" actId="207"/>
          <ac:spMkLst>
            <pc:docMk/>
            <pc:sldMk cId="476556162" sldId="361"/>
            <ac:spMk id="24" creationId="{A1AE3062-A3C4-405F-9E5D-54A772FEA91B}"/>
          </ac:spMkLst>
        </pc:spChg>
        <pc:spChg chg="add">
          <ac:chgData name="binh kieu" userId="2946934c681229fc" providerId="LiveId" clId="{7A1B0708-1E18-4A31-934B-589B62903839}" dt="2019-08-28T13:53:03.054" v="1927"/>
          <ac:spMkLst>
            <pc:docMk/>
            <pc:sldMk cId="476556162" sldId="361"/>
            <ac:spMk id="35" creationId="{455F36F0-C281-405A-A4FC-6FA05E59AA14}"/>
          </ac:spMkLst>
        </pc:spChg>
        <pc:spChg chg="add mod">
          <ac:chgData name="binh kieu" userId="2946934c681229fc" providerId="LiveId" clId="{7A1B0708-1E18-4A31-934B-589B62903839}" dt="2019-08-28T13:53:27.855" v="1935" actId="20577"/>
          <ac:spMkLst>
            <pc:docMk/>
            <pc:sldMk cId="476556162" sldId="361"/>
            <ac:spMk id="36" creationId="{08041D18-C057-426E-907E-E2365F4C085E}"/>
          </ac:spMkLst>
        </pc:spChg>
        <pc:spChg chg="add">
          <ac:chgData name="binh kieu" userId="2946934c681229fc" providerId="LiveId" clId="{7A1B0708-1E18-4A31-934B-589B62903839}" dt="2019-08-28T13:53:03.054" v="1927"/>
          <ac:spMkLst>
            <pc:docMk/>
            <pc:sldMk cId="476556162" sldId="361"/>
            <ac:spMk id="38" creationId="{09642928-BE60-40F8-B861-4FC1ADE5A6C0}"/>
          </ac:spMkLst>
        </pc:spChg>
        <pc:spChg chg="add del">
          <ac:chgData name="binh kieu" userId="2946934c681229fc" providerId="LiveId" clId="{7A1B0708-1E18-4A31-934B-589B62903839}" dt="2019-08-28T13:53:29.925" v="1936" actId="478"/>
          <ac:spMkLst>
            <pc:docMk/>
            <pc:sldMk cId="476556162" sldId="361"/>
            <ac:spMk id="39" creationId="{3B8F4D52-944B-4625-811B-B7C0E7D37263}"/>
          </ac:spMkLst>
        </pc:spChg>
        <pc:spChg chg="add">
          <ac:chgData name="binh kieu" userId="2946934c681229fc" providerId="LiveId" clId="{7A1B0708-1E18-4A31-934B-589B62903839}" dt="2019-08-28T13:53:03.054" v="1927"/>
          <ac:spMkLst>
            <pc:docMk/>
            <pc:sldMk cId="476556162" sldId="361"/>
            <ac:spMk id="41" creationId="{04A171B2-D6C0-4B95-830C-9816DC1AF654}"/>
          </ac:spMkLst>
        </pc:spChg>
        <pc:spChg chg="add">
          <ac:chgData name="binh kieu" userId="2946934c681229fc" providerId="LiveId" clId="{7A1B0708-1E18-4A31-934B-589B62903839}" dt="2019-08-28T13:53:03.054" v="1927"/>
          <ac:spMkLst>
            <pc:docMk/>
            <pc:sldMk cId="476556162" sldId="361"/>
            <ac:spMk id="43" creationId="{CEBB94B0-8E45-468B-80F5-F67AC9EC189F}"/>
          </ac:spMkLst>
        </pc:spChg>
        <pc:spChg chg="add">
          <ac:chgData name="binh kieu" userId="2946934c681229fc" providerId="LiveId" clId="{7A1B0708-1E18-4A31-934B-589B62903839}" dt="2019-08-28T13:53:03.054" v="1927"/>
          <ac:spMkLst>
            <pc:docMk/>
            <pc:sldMk cId="476556162" sldId="361"/>
            <ac:spMk id="44" creationId="{76D33764-CEF7-4A0C-ADD5-E30880CA836B}"/>
          </ac:spMkLst>
        </pc:spChg>
        <pc:spChg chg="add">
          <ac:chgData name="binh kieu" userId="2946934c681229fc" providerId="LiveId" clId="{7A1B0708-1E18-4A31-934B-589B62903839}" dt="2019-08-28T13:53:03.054" v="1927"/>
          <ac:spMkLst>
            <pc:docMk/>
            <pc:sldMk cId="476556162" sldId="361"/>
            <ac:spMk id="45" creationId="{0327161F-636A-456D-861E-ECFD1BA73D5D}"/>
          </ac:spMkLst>
        </pc:spChg>
        <pc:spChg chg="add">
          <ac:chgData name="binh kieu" userId="2946934c681229fc" providerId="LiveId" clId="{7A1B0708-1E18-4A31-934B-589B62903839}" dt="2019-08-28T13:53:03.054" v="1927"/>
          <ac:spMkLst>
            <pc:docMk/>
            <pc:sldMk cId="476556162" sldId="361"/>
            <ac:spMk id="46" creationId="{2A3D8551-7842-4C79-8F9D-DD68838DF0BB}"/>
          </ac:spMkLst>
        </pc:spChg>
        <pc:spChg chg="add">
          <ac:chgData name="binh kieu" userId="2946934c681229fc" providerId="LiveId" clId="{7A1B0708-1E18-4A31-934B-589B62903839}" dt="2019-08-28T13:53:03.054" v="1927"/>
          <ac:spMkLst>
            <pc:docMk/>
            <pc:sldMk cId="476556162" sldId="361"/>
            <ac:spMk id="47" creationId="{511A14FF-3113-4F52-A7A3-686B7DCD11D7}"/>
          </ac:spMkLst>
        </pc:spChg>
        <pc:spChg chg="add mod">
          <ac:chgData name="binh kieu" userId="2946934c681229fc" providerId="LiveId" clId="{7A1B0708-1E18-4A31-934B-589B62903839}" dt="2019-08-28T13:53:39.517" v="1942" actId="1076"/>
          <ac:spMkLst>
            <pc:docMk/>
            <pc:sldMk cId="476556162" sldId="361"/>
            <ac:spMk id="49" creationId="{8A843800-EA55-49C6-913E-0E00429FCA7B}"/>
          </ac:spMkLst>
        </pc:spChg>
        <pc:spChg chg="add mod">
          <ac:chgData name="binh kieu" userId="2946934c681229fc" providerId="LiveId" clId="{7A1B0708-1E18-4A31-934B-589B62903839}" dt="2019-08-28T13:53:52.221" v="1945" actId="14100"/>
          <ac:spMkLst>
            <pc:docMk/>
            <pc:sldMk cId="476556162" sldId="361"/>
            <ac:spMk id="50" creationId="{5D195A42-A7AD-4180-8717-246F65FB86AB}"/>
          </ac:spMkLst>
        </pc:spChg>
        <pc:spChg chg="mod">
          <ac:chgData name="binh kieu" userId="2946934c681229fc" providerId="LiveId" clId="{7A1B0708-1E18-4A31-934B-589B62903839}" dt="2019-08-28T13:52:35.299" v="1926" actId="207"/>
          <ac:spMkLst>
            <pc:docMk/>
            <pc:sldMk cId="476556162" sldId="361"/>
            <ac:spMk id="53" creationId="{45806B30-5888-4A7C-BF26-78DEA9B1E777}"/>
          </ac:spMkLst>
        </pc:spChg>
      </pc:sldChg>
      <pc:sldChg chg="addSp delSp modSp add">
        <pc:chgData name="binh kieu" userId="2946934c681229fc" providerId="LiveId" clId="{7A1B0708-1E18-4A31-934B-589B62903839}" dt="2019-08-28T14:05:06.134" v="2130" actId="207"/>
        <pc:sldMkLst>
          <pc:docMk/>
          <pc:sldMk cId="2580304142" sldId="362"/>
        </pc:sldMkLst>
        <pc:spChg chg="del">
          <ac:chgData name="binh kieu" userId="2946934c681229fc" providerId="LiveId" clId="{7A1B0708-1E18-4A31-934B-589B62903839}" dt="2019-08-28T13:55:28.344" v="1951" actId="478"/>
          <ac:spMkLst>
            <pc:docMk/>
            <pc:sldMk cId="2580304142" sldId="362"/>
            <ac:spMk id="2" creationId="{9B83432A-E843-4490-88DB-807D4355BA32}"/>
          </ac:spMkLst>
        </pc:spChg>
        <pc:spChg chg="del">
          <ac:chgData name="binh kieu" userId="2946934c681229fc" providerId="LiveId" clId="{7A1B0708-1E18-4A31-934B-589B62903839}" dt="2019-08-28T13:55:27.549" v="1950" actId="478"/>
          <ac:spMkLst>
            <pc:docMk/>
            <pc:sldMk cId="2580304142" sldId="362"/>
            <ac:spMk id="3" creationId="{563EB8D5-F3E7-4103-9CCD-FDE03336F59D}"/>
          </ac:spMkLst>
        </pc:spChg>
        <pc:spChg chg="add mod">
          <ac:chgData name="binh kieu" userId="2946934c681229fc" providerId="LiveId" clId="{7A1B0708-1E18-4A31-934B-589B62903839}" dt="2019-08-28T13:58:50.503" v="2008" actId="1076"/>
          <ac:spMkLst>
            <pc:docMk/>
            <pc:sldMk cId="2580304142" sldId="362"/>
            <ac:spMk id="5" creationId="{23281594-BBD6-4C3B-BAEA-90B5F4038753}"/>
          </ac:spMkLst>
        </pc:spChg>
        <pc:spChg chg="add mod">
          <ac:chgData name="binh kieu" userId="2946934c681229fc" providerId="LiveId" clId="{7A1B0708-1E18-4A31-934B-589B62903839}" dt="2019-08-28T13:58:50.503" v="2008" actId="1076"/>
          <ac:spMkLst>
            <pc:docMk/>
            <pc:sldMk cId="2580304142" sldId="362"/>
            <ac:spMk id="6" creationId="{E1262373-546B-476A-BE3C-D9B10DE60680}"/>
          </ac:spMkLst>
        </pc:spChg>
        <pc:spChg chg="add mod">
          <ac:chgData name="binh kieu" userId="2946934c681229fc" providerId="LiveId" clId="{7A1B0708-1E18-4A31-934B-589B62903839}" dt="2019-08-28T13:58:50.503" v="2008" actId="1076"/>
          <ac:spMkLst>
            <pc:docMk/>
            <pc:sldMk cId="2580304142" sldId="362"/>
            <ac:spMk id="7" creationId="{DD01072F-9207-410A-A145-01E1DC35DD33}"/>
          </ac:spMkLst>
        </pc:spChg>
        <pc:spChg chg="add mod">
          <ac:chgData name="binh kieu" userId="2946934c681229fc" providerId="LiveId" clId="{7A1B0708-1E18-4A31-934B-589B62903839}" dt="2019-08-28T13:58:50.503" v="2008" actId="1076"/>
          <ac:spMkLst>
            <pc:docMk/>
            <pc:sldMk cId="2580304142" sldId="362"/>
            <ac:spMk id="8" creationId="{7CF25BD3-6465-4B5F-8DF8-D19407644A50}"/>
          </ac:spMkLst>
        </pc:spChg>
        <pc:spChg chg="add del mod">
          <ac:chgData name="binh kieu" userId="2946934c681229fc" providerId="LiveId" clId="{7A1B0708-1E18-4A31-934B-589B62903839}" dt="2019-08-28T13:58:43.556" v="2007" actId="478"/>
          <ac:spMkLst>
            <pc:docMk/>
            <pc:sldMk cId="2580304142" sldId="362"/>
            <ac:spMk id="9" creationId="{C8B16E6E-A520-4BCB-9887-8AABD5F1F882}"/>
          </ac:spMkLst>
        </pc:spChg>
        <pc:spChg chg="add mod">
          <ac:chgData name="binh kieu" userId="2946934c681229fc" providerId="LiveId" clId="{7A1B0708-1E18-4A31-934B-589B62903839}" dt="2019-08-28T13:58:50.503" v="2008" actId="1076"/>
          <ac:spMkLst>
            <pc:docMk/>
            <pc:sldMk cId="2580304142" sldId="362"/>
            <ac:spMk id="10" creationId="{8271A748-56D4-403A-A142-C617BA98DC69}"/>
          </ac:spMkLst>
        </pc:spChg>
        <pc:spChg chg="add mod">
          <ac:chgData name="binh kieu" userId="2946934c681229fc" providerId="LiveId" clId="{7A1B0708-1E18-4A31-934B-589B62903839}" dt="2019-08-28T13:58:50.503" v="2008" actId="1076"/>
          <ac:spMkLst>
            <pc:docMk/>
            <pc:sldMk cId="2580304142" sldId="362"/>
            <ac:spMk id="11" creationId="{0B749B33-7562-4D16-94AC-B8F5485C6B73}"/>
          </ac:spMkLst>
        </pc:spChg>
        <pc:spChg chg="add mod">
          <ac:chgData name="binh kieu" userId="2946934c681229fc" providerId="LiveId" clId="{7A1B0708-1E18-4A31-934B-589B62903839}" dt="2019-08-28T13:58:50.503" v="2008" actId="1076"/>
          <ac:spMkLst>
            <pc:docMk/>
            <pc:sldMk cId="2580304142" sldId="362"/>
            <ac:spMk id="12" creationId="{D5BB72B4-4508-4BD2-8FA4-636E8D538A41}"/>
          </ac:spMkLst>
        </pc:spChg>
        <pc:spChg chg="add mod">
          <ac:chgData name="binh kieu" userId="2946934c681229fc" providerId="LiveId" clId="{7A1B0708-1E18-4A31-934B-589B62903839}" dt="2019-08-28T14:02:03.931" v="2076" actId="1076"/>
          <ac:spMkLst>
            <pc:docMk/>
            <pc:sldMk cId="2580304142" sldId="362"/>
            <ac:spMk id="13" creationId="{C9388022-2C4E-4CB4-AADE-A402C0133C55}"/>
          </ac:spMkLst>
        </pc:spChg>
        <pc:spChg chg="add mod">
          <ac:chgData name="binh kieu" userId="2946934c681229fc" providerId="LiveId" clId="{7A1B0708-1E18-4A31-934B-589B62903839}" dt="2019-08-28T14:02:03.931" v="2076" actId="1076"/>
          <ac:spMkLst>
            <pc:docMk/>
            <pc:sldMk cId="2580304142" sldId="362"/>
            <ac:spMk id="14" creationId="{20730B3E-C051-423F-B53A-2D1FE6C8D9AA}"/>
          </ac:spMkLst>
        </pc:spChg>
        <pc:spChg chg="add mod">
          <ac:chgData name="binh kieu" userId="2946934c681229fc" providerId="LiveId" clId="{7A1B0708-1E18-4A31-934B-589B62903839}" dt="2019-08-28T14:02:03.931" v="2076" actId="1076"/>
          <ac:spMkLst>
            <pc:docMk/>
            <pc:sldMk cId="2580304142" sldId="362"/>
            <ac:spMk id="15" creationId="{CEE23144-6903-4D0B-8726-C1CCC9ACFDA4}"/>
          </ac:spMkLst>
        </pc:spChg>
        <pc:spChg chg="add mod">
          <ac:chgData name="binh kieu" userId="2946934c681229fc" providerId="LiveId" clId="{7A1B0708-1E18-4A31-934B-589B62903839}" dt="2019-08-28T14:02:03.931" v="2076" actId="1076"/>
          <ac:spMkLst>
            <pc:docMk/>
            <pc:sldMk cId="2580304142" sldId="362"/>
            <ac:spMk id="16" creationId="{96552C5F-99E8-4510-B481-6CC52F289D2B}"/>
          </ac:spMkLst>
        </pc:spChg>
        <pc:spChg chg="add mod">
          <ac:chgData name="binh kieu" userId="2946934c681229fc" providerId="LiveId" clId="{7A1B0708-1E18-4A31-934B-589B62903839}" dt="2019-08-28T14:02:03.931" v="2076" actId="1076"/>
          <ac:spMkLst>
            <pc:docMk/>
            <pc:sldMk cId="2580304142" sldId="362"/>
            <ac:spMk id="17" creationId="{B264D2B7-F14C-4DCF-92A0-A709BC4EDD1A}"/>
          </ac:spMkLst>
        </pc:spChg>
        <pc:spChg chg="add mod">
          <ac:chgData name="binh kieu" userId="2946934c681229fc" providerId="LiveId" clId="{7A1B0708-1E18-4A31-934B-589B62903839}" dt="2019-08-28T14:02:03.931" v="2076" actId="1076"/>
          <ac:spMkLst>
            <pc:docMk/>
            <pc:sldMk cId="2580304142" sldId="362"/>
            <ac:spMk id="18" creationId="{40B785DA-8C25-4AE2-98B1-C4BEC915921C}"/>
          </ac:spMkLst>
        </pc:spChg>
        <pc:spChg chg="add mod">
          <ac:chgData name="binh kieu" userId="2946934c681229fc" providerId="LiveId" clId="{7A1B0708-1E18-4A31-934B-589B62903839}" dt="2019-08-28T14:01:10.736" v="2035" actId="571"/>
          <ac:spMkLst>
            <pc:docMk/>
            <pc:sldMk cId="2580304142" sldId="362"/>
            <ac:spMk id="19" creationId="{700606DA-325C-44A9-A730-47BD3BEFEFA1}"/>
          </ac:spMkLst>
        </pc:spChg>
        <pc:spChg chg="add mod">
          <ac:chgData name="binh kieu" userId="2946934c681229fc" providerId="LiveId" clId="{7A1B0708-1E18-4A31-934B-589B62903839}" dt="2019-08-28T14:01:10.736" v="2035" actId="571"/>
          <ac:spMkLst>
            <pc:docMk/>
            <pc:sldMk cId="2580304142" sldId="362"/>
            <ac:spMk id="20" creationId="{8EC8E180-AF40-4340-A5BB-85391AE75276}"/>
          </ac:spMkLst>
        </pc:spChg>
        <pc:spChg chg="add mod">
          <ac:chgData name="binh kieu" userId="2946934c681229fc" providerId="LiveId" clId="{7A1B0708-1E18-4A31-934B-589B62903839}" dt="2019-08-28T14:01:14.477" v="2037" actId="571"/>
          <ac:spMkLst>
            <pc:docMk/>
            <pc:sldMk cId="2580304142" sldId="362"/>
            <ac:spMk id="21" creationId="{D92EE559-4E3C-464C-9D46-DD8524C92340}"/>
          </ac:spMkLst>
        </pc:spChg>
        <pc:spChg chg="add mod">
          <ac:chgData name="binh kieu" userId="2946934c681229fc" providerId="LiveId" clId="{7A1B0708-1E18-4A31-934B-589B62903839}" dt="2019-08-28T14:01:14.477" v="2037" actId="571"/>
          <ac:spMkLst>
            <pc:docMk/>
            <pc:sldMk cId="2580304142" sldId="362"/>
            <ac:spMk id="22" creationId="{1068A077-BB92-43C3-B4BA-3338B27CFD38}"/>
          </ac:spMkLst>
        </pc:spChg>
        <pc:spChg chg="add mod">
          <ac:chgData name="binh kieu" userId="2946934c681229fc" providerId="LiveId" clId="{7A1B0708-1E18-4A31-934B-589B62903839}" dt="2019-08-28T14:02:03.931" v="2076" actId="1076"/>
          <ac:spMkLst>
            <pc:docMk/>
            <pc:sldMk cId="2580304142" sldId="362"/>
            <ac:spMk id="23" creationId="{DECFFCE5-7A1A-44CF-9C16-7204D38E3EA5}"/>
          </ac:spMkLst>
        </pc:spChg>
        <pc:spChg chg="add mod">
          <ac:chgData name="binh kieu" userId="2946934c681229fc" providerId="LiveId" clId="{7A1B0708-1E18-4A31-934B-589B62903839}" dt="2019-08-28T14:02:03.931" v="2076" actId="1076"/>
          <ac:spMkLst>
            <pc:docMk/>
            <pc:sldMk cId="2580304142" sldId="362"/>
            <ac:spMk id="24" creationId="{268C3224-D334-4476-8AC9-75B1F91910D5}"/>
          </ac:spMkLst>
        </pc:spChg>
        <pc:spChg chg="add mod">
          <ac:chgData name="binh kieu" userId="2946934c681229fc" providerId="LiveId" clId="{7A1B0708-1E18-4A31-934B-589B62903839}" dt="2019-08-28T14:02:03.931" v="2076" actId="1076"/>
          <ac:spMkLst>
            <pc:docMk/>
            <pc:sldMk cId="2580304142" sldId="362"/>
            <ac:spMk id="25" creationId="{E44A2AF8-1607-43B7-8319-5AB5F2359818}"/>
          </ac:spMkLst>
        </pc:spChg>
        <pc:spChg chg="add mod">
          <ac:chgData name="binh kieu" userId="2946934c681229fc" providerId="LiveId" clId="{7A1B0708-1E18-4A31-934B-589B62903839}" dt="2019-08-28T14:03:51.165" v="2091" actId="1076"/>
          <ac:spMkLst>
            <pc:docMk/>
            <pc:sldMk cId="2580304142" sldId="362"/>
            <ac:spMk id="26" creationId="{CE21C815-A431-4BBE-BC25-EDC7F5333A6E}"/>
          </ac:spMkLst>
        </pc:spChg>
        <pc:spChg chg="add mod">
          <ac:chgData name="binh kieu" userId="2946934c681229fc" providerId="LiveId" clId="{7A1B0708-1E18-4A31-934B-589B62903839}" dt="2019-08-28T14:03:51.165" v="2091" actId="1076"/>
          <ac:spMkLst>
            <pc:docMk/>
            <pc:sldMk cId="2580304142" sldId="362"/>
            <ac:spMk id="27" creationId="{005EAF70-E20F-44BE-A3E9-630F256FA701}"/>
          </ac:spMkLst>
        </pc:spChg>
        <pc:spChg chg="add mod">
          <ac:chgData name="binh kieu" userId="2946934c681229fc" providerId="LiveId" clId="{7A1B0708-1E18-4A31-934B-589B62903839}" dt="2019-08-28T14:03:51.165" v="2091" actId="1076"/>
          <ac:spMkLst>
            <pc:docMk/>
            <pc:sldMk cId="2580304142" sldId="362"/>
            <ac:spMk id="28" creationId="{C4D9019C-F464-4C9B-A410-3D5FB46A1BFA}"/>
          </ac:spMkLst>
        </pc:spChg>
        <pc:spChg chg="add mod">
          <ac:chgData name="binh kieu" userId="2946934c681229fc" providerId="LiveId" clId="{7A1B0708-1E18-4A31-934B-589B62903839}" dt="2019-08-28T14:04:13.037" v="2100" actId="1076"/>
          <ac:spMkLst>
            <pc:docMk/>
            <pc:sldMk cId="2580304142" sldId="362"/>
            <ac:spMk id="29" creationId="{E6967B6A-8066-4DFA-81D0-783EDD640DB6}"/>
          </ac:spMkLst>
        </pc:spChg>
        <pc:spChg chg="add mod">
          <ac:chgData name="binh kieu" userId="2946934c681229fc" providerId="LiveId" clId="{7A1B0708-1E18-4A31-934B-589B62903839}" dt="2019-08-28T14:04:17.868" v="2101" actId="571"/>
          <ac:spMkLst>
            <pc:docMk/>
            <pc:sldMk cId="2580304142" sldId="362"/>
            <ac:spMk id="30" creationId="{630F36D7-8DC3-400F-9BCF-7138A8661B52}"/>
          </ac:spMkLst>
        </pc:spChg>
        <pc:spChg chg="add mod">
          <ac:chgData name="binh kieu" userId="2946934c681229fc" providerId="LiveId" clId="{7A1B0708-1E18-4A31-934B-589B62903839}" dt="2019-08-28T14:04:20.318" v="2102" actId="571"/>
          <ac:spMkLst>
            <pc:docMk/>
            <pc:sldMk cId="2580304142" sldId="362"/>
            <ac:spMk id="31" creationId="{F83DBAE4-78DD-433F-A73E-3BE3DE56DCF9}"/>
          </ac:spMkLst>
        </pc:spChg>
        <pc:spChg chg="add mod">
          <ac:chgData name="binh kieu" userId="2946934c681229fc" providerId="LiveId" clId="{7A1B0708-1E18-4A31-934B-589B62903839}" dt="2019-08-28T14:04:23.978" v="2103" actId="571"/>
          <ac:spMkLst>
            <pc:docMk/>
            <pc:sldMk cId="2580304142" sldId="362"/>
            <ac:spMk id="32" creationId="{E5A5245D-AB3D-4724-A577-C0DA932C76AC}"/>
          </ac:spMkLst>
        </pc:spChg>
        <pc:spChg chg="add mod">
          <ac:chgData name="binh kieu" userId="2946934c681229fc" providerId="LiveId" clId="{7A1B0708-1E18-4A31-934B-589B62903839}" dt="2019-08-28T14:05:06.134" v="2130" actId="207"/>
          <ac:spMkLst>
            <pc:docMk/>
            <pc:sldMk cId="2580304142" sldId="362"/>
            <ac:spMk id="33" creationId="{4AFE9A9D-6472-4F8E-A72B-14D027CB748C}"/>
          </ac:spMkLst>
        </pc:spChg>
      </pc:sldChg>
      <pc:sldChg chg="addSp delSp modSp add">
        <pc:chgData name="binh kieu" userId="2946934c681229fc" providerId="LiveId" clId="{7A1B0708-1E18-4A31-934B-589B62903839}" dt="2019-08-28T14:11:24.315" v="2180" actId="14100"/>
        <pc:sldMkLst>
          <pc:docMk/>
          <pc:sldMk cId="2714380149" sldId="363"/>
        </pc:sldMkLst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5" creationId="{23281594-BBD6-4C3B-BAEA-90B5F4038753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6" creationId="{E1262373-546B-476A-BE3C-D9B10DE60680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7" creationId="{DD01072F-9207-410A-A145-01E1DC35DD33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8" creationId="{7CF25BD3-6465-4B5F-8DF8-D19407644A50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10" creationId="{8271A748-56D4-403A-A142-C617BA98DC69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11" creationId="{0B749B33-7562-4D16-94AC-B8F5485C6B73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12" creationId="{D5BB72B4-4508-4BD2-8FA4-636E8D538A41}"/>
          </ac:spMkLst>
        </pc:spChg>
        <pc:spChg chg="mod">
          <ac:chgData name="binh kieu" userId="2946934c681229fc" providerId="LiveId" clId="{7A1B0708-1E18-4A31-934B-589B62903839}" dt="2019-08-28T14:07:10.674" v="2144" actId="14100"/>
          <ac:spMkLst>
            <pc:docMk/>
            <pc:sldMk cId="2714380149" sldId="363"/>
            <ac:spMk id="13" creationId="{C9388022-2C4E-4CB4-AADE-A402C0133C55}"/>
          </ac:spMkLst>
        </pc:spChg>
        <pc:spChg chg="mod">
          <ac:chgData name="binh kieu" userId="2946934c681229fc" providerId="LiveId" clId="{7A1B0708-1E18-4A31-934B-589B62903839}" dt="2019-08-28T14:07:18.871" v="2146" actId="1076"/>
          <ac:spMkLst>
            <pc:docMk/>
            <pc:sldMk cId="2714380149" sldId="363"/>
            <ac:spMk id="14" creationId="{20730B3E-C051-423F-B53A-2D1FE6C8D9AA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15" creationId="{CEE23144-6903-4D0B-8726-C1CCC9ACFDA4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16" creationId="{96552C5F-99E8-4510-B481-6CC52F289D2B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17" creationId="{B264D2B7-F14C-4DCF-92A0-A709BC4EDD1A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18" creationId="{40B785DA-8C25-4AE2-98B1-C4BEC915921C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23" creationId="{DECFFCE5-7A1A-44CF-9C16-7204D38E3EA5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24" creationId="{268C3224-D334-4476-8AC9-75B1F91910D5}"/>
          </ac:spMkLst>
        </pc:spChg>
        <pc:spChg chg="mod">
          <ac:chgData name="binh kieu" userId="2946934c681229fc" providerId="LiveId" clId="{7A1B0708-1E18-4A31-934B-589B62903839}" dt="2019-08-28T14:07:14.194" v="2145" actId="1076"/>
          <ac:spMkLst>
            <pc:docMk/>
            <pc:sldMk cId="2714380149" sldId="363"/>
            <ac:spMk id="25" creationId="{E44A2AF8-1607-43B7-8319-5AB5F2359818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26" creationId="{CE21C815-A431-4BBE-BC25-EDC7F5333A6E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27" creationId="{005EAF70-E20F-44BE-A3E9-630F256FA701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28" creationId="{C4D9019C-F464-4C9B-A410-3D5FB46A1BFA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29" creationId="{E6967B6A-8066-4DFA-81D0-783EDD640DB6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30" creationId="{630F36D7-8DC3-400F-9BCF-7138A8661B52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31" creationId="{F83DBAE4-78DD-433F-A73E-3BE3DE56DCF9}"/>
          </ac:spMkLst>
        </pc:spChg>
        <pc:spChg chg="mod">
          <ac:chgData name="binh kieu" userId="2946934c681229fc" providerId="LiveId" clId="{7A1B0708-1E18-4A31-934B-589B62903839}" dt="2019-08-28T14:07:07.181" v="2143" actId="14100"/>
          <ac:spMkLst>
            <pc:docMk/>
            <pc:sldMk cId="2714380149" sldId="363"/>
            <ac:spMk id="32" creationId="{E5A5245D-AB3D-4724-A577-C0DA932C76AC}"/>
          </ac:spMkLst>
        </pc:spChg>
        <pc:spChg chg="del">
          <ac:chgData name="binh kieu" userId="2946934c681229fc" providerId="LiveId" clId="{7A1B0708-1E18-4A31-934B-589B62903839}" dt="2019-08-28T14:05:27.947" v="2132" actId="478"/>
          <ac:spMkLst>
            <pc:docMk/>
            <pc:sldMk cId="2714380149" sldId="363"/>
            <ac:spMk id="33" creationId="{4AFE9A9D-6472-4F8E-A72B-14D027CB748C}"/>
          </ac:spMkLst>
        </pc:spChg>
        <pc:spChg chg="add mod">
          <ac:chgData name="binh kieu" userId="2946934c681229fc" providerId="LiveId" clId="{7A1B0708-1E18-4A31-934B-589B62903839}" dt="2019-08-28T14:10:57.228" v="2173" actId="571"/>
          <ac:spMkLst>
            <pc:docMk/>
            <pc:sldMk cId="2714380149" sldId="363"/>
            <ac:spMk id="59" creationId="{5DE85CAC-B0FC-491A-8364-ECF25FDF2DE7}"/>
          </ac:spMkLst>
        </pc:spChg>
        <pc:spChg chg="add mod">
          <ac:chgData name="binh kieu" userId="2946934c681229fc" providerId="LiveId" clId="{7A1B0708-1E18-4A31-934B-589B62903839}" dt="2019-08-28T14:11:01.186" v="2174" actId="571"/>
          <ac:spMkLst>
            <pc:docMk/>
            <pc:sldMk cId="2714380149" sldId="363"/>
            <ac:spMk id="60" creationId="{3D7E5EDA-D8A8-475B-B7B2-107348F6DF97}"/>
          </ac:spMkLst>
        </pc:spChg>
        <pc:spChg chg="add mod">
          <ac:chgData name="binh kieu" userId="2946934c681229fc" providerId="LiveId" clId="{7A1B0708-1E18-4A31-934B-589B62903839}" dt="2019-08-28T14:11:07.444" v="2175" actId="571"/>
          <ac:spMkLst>
            <pc:docMk/>
            <pc:sldMk cId="2714380149" sldId="363"/>
            <ac:spMk id="61" creationId="{53DE14B2-CD36-4F05-A58A-A5C46C9E6214}"/>
          </ac:spMkLst>
        </pc:spChg>
        <pc:spChg chg="add mod">
          <ac:chgData name="binh kieu" userId="2946934c681229fc" providerId="LiveId" clId="{7A1B0708-1E18-4A31-934B-589B62903839}" dt="2019-08-28T14:11:12.358" v="2176" actId="571"/>
          <ac:spMkLst>
            <pc:docMk/>
            <pc:sldMk cId="2714380149" sldId="363"/>
            <ac:spMk id="62" creationId="{61E96701-7DFE-4040-BC6E-CEFF3920231E}"/>
          </ac:spMkLst>
        </pc:spChg>
        <pc:spChg chg="add mod">
          <ac:chgData name="binh kieu" userId="2946934c681229fc" providerId="LiveId" clId="{7A1B0708-1E18-4A31-934B-589B62903839}" dt="2019-08-28T14:11:24.315" v="2180" actId="14100"/>
          <ac:spMkLst>
            <pc:docMk/>
            <pc:sldMk cId="2714380149" sldId="363"/>
            <ac:spMk id="63" creationId="{554DFF09-A00D-4C63-B94F-8E27DCA45440}"/>
          </ac:spMkLst>
        </pc:spChg>
        <pc:cxnChg chg="add mod">
          <ac:chgData name="binh kieu" userId="2946934c681229fc" providerId="LiveId" clId="{7A1B0708-1E18-4A31-934B-589B62903839}" dt="2019-08-28T14:07:36.672" v="2147" actId="1582"/>
          <ac:cxnSpMkLst>
            <pc:docMk/>
            <pc:sldMk cId="2714380149" sldId="363"/>
            <ac:cxnSpMk id="3" creationId="{34148666-0346-4C5F-B8EB-CFA96D87736B}"/>
          </ac:cxnSpMkLst>
        </pc:cxnChg>
        <pc:cxnChg chg="add mod">
          <ac:chgData name="binh kieu" userId="2946934c681229fc" providerId="LiveId" clId="{7A1B0708-1E18-4A31-934B-589B62903839}" dt="2019-08-28T14:08:50.428" v="2157" actId="14100"/>
          <ac:cxnSpMkLst>
            <pc:docMk/>
            <pc:sldMk cId="2714380149" sldId="363"/>
            <ac:cxnSpMk id="19" creationId="{7C76D62C-17CB-47A6-BB36-7F6325C42CC0}"/>
          </ac:cxnSpMkLst>
        </pc:cxnChg>
        <pc:cxnChg chg="add mod">
          <ac:chgData name="binh kieu" userId="2946934c681229fc" providerId="LiveId" clId="{7A1B0708-1E18-4A31-934B-589B62903839}" dt="2019-08-28T14:10:08.027" v="2170" actId="1582"/>
          <ac:cxnSpMkLst>
            <pc:docMk/>
            <pc:sldMk cId="2714380149" sldId="363"/>
            <ac:cxnSpMk id="35" creationId="{1A0A63CE-F528-4B29-99E0-183ADDFA714F}"/>
          </ac:cxnSpMkLst>
        </pc:cxnChg>
        <pc:cxnChg chg="add mod">
          <ac:chgData name="binh kieu" userId="2946934c681229fc" providerId="LiveId" clId="{7A1B0708-1E18-4A31-934B-589B62903839}" dt="2019-08-28T14:10:08.027" v="2170" actId="1582"/>
          <ac:cxnSpMkLst>
            <pc:docMk/>
            <pc:sldMk cId="2714380149" sldId="363"/>
            <ac:cxnSpMk id="36" creationId="{1493974E-6BCA-46B1-BFB9-5CC2C35C5CDF}"/>
          </ac:cxnSpMkLst>
        </pc:cxnChg>
        <pc:cxnChg chg="add mod">
          <ac:chgData name="binh kieu" userId="2946934c681229fc" providerId="LiveId" clId="{7A1B0708-1E18-4A31-934B-589B62903839}" dt="2019-08-28T14:10:46.906" v="2172" actId="1582"/>
          <ac:cxnSpMkLst>
            <pc:docMk/>
            <pc:sldMk cId="2714380149" sldId="363"/>
            <ac:cxnSpMk id="37" creationId="{C8960D7A-DA3B-4EC1-B4E0-64AEA971FC3C}"/>
          </ac:cxnSpMkLst>
        </pc:cxnChg>
        <pc:cxnChg chg="add del mod">
          <ac:chgData name="binh kieu" userId="2946934c681229fc" providerId="LiveId" clId="{7A1B0708-1E18-4A31-934B-589B62903839}" dt="2019-08-28T14:08:25.330" v="2152" actId="11529"/>
          <ac:cxnSpMkLst>
            <pc:docMk/>
            <pc:sldMk cId="2714380149" sldId="363"/>
            <ac:cxnSpMk id="39" creationId="{60DCAFBD-0D92-42C9-B42A-555772613071}"/>
          </ac:cxnSpMkLst>
        </pc:cxnChg>
        <pc:cxnChg chg="add del mod">
          <ac:chgData name="binh kieu" userId="2946934c681229fc" providerId="LiveId" clId="{7A1B0708-1E18-4A31-934B-589B62903839}" dt="2019-08-28T14:08:46.810" v="2156" actId="11529"/>
          <ac:cxnSpMkLst>
            <pc:docMk/>
            <pc:sldMk cId="2714380149" sldId="363"/>
            <ac:cxnSpMk id="41" creationId="{ACF3E043-F30A-4C79-91D9-0349D687F1A1}"/>
          </ac:cxnSpMkLst>
        </pc:cxnChg>
        <pc:cxnChg chg="add mod">
          <ac:chgData name="binh kieu" userId="2946934c681229fc" providerId="LiveId" clId="{7A1B0708-1E18-4A31-934B-589B62903839}" dt="2019-08-28T14:10:08.027" v="2170" actId="1582"/>
          <ac:cxnSpMkLst>
            <pc:docMk/>
            <pc:sldMk cId="2714380149" sldId="363"/>
            <ac:cxnSpMk id="45" creationId="{AF74C69D-CB55-4C5F-ABB4-0416FFF6C67F}"/>
          </ac:cxnSpMkLst>
        </pc:cxnChg>
        <pc:cxnChg chg="add mod">
          <ac:chgData name="binh kieu" userId="2946934c681229fc" providerId="LiveId" clId="{7A1B0708-1E18-4A31-934B-589B62903839}" dt="2019-08-28T14:10:08.027" v="2170" actId="1582"/>
          <ac:cxnSpMkLst>
            <pc:docMk/>
            <pc:sldMk cId="2714380149" sldId="363"/>
            <ac:cxnSpMk id="46" creationId="{435560CF-28A7-417F-9CE6-A2301E1AFE9A}"/>
          </ac:cxnSpMkLst>
        </pc:cxnChg>
        <pc:cxnChg chg="add mod">
          <ac:chgData name="binh kieu" userId="2946934c681229fc" providerId="LiveId" clId="{7A1B0708-1E18-4A31-934B-589B62903839}" dt="2019-08-28T14:10:08.027" v="2170" actId="1582"/>
          <ac:cxnSpMkLst>
            <pc:docMk/>
            <pc:sldMk cId="2714380149" sldId="363"/>
            <ac:cxnSpMk id="50" creationId="{0AF5CDD4-97DC-4A0A-A217-30AB29D822EE}"/>
          </ac:cxnSpMkLst>
        </pc:cxnChg>
        <pc:cxnChg chg="add mod">
          <ac:chgData name="binh kieu" userId="2946934c681229fc" providerId="LiveId" clId="{7A1B0708-1E18-4A31-934B-589B62903839}" dt="2019-08-28T14:10:08.027" v="2170" actId="1582"/>
          <ac:cxnSpMkLst>
            <pc:docMk/>
            <pc:sldMk cId="2714380149" sldId="363"/>
            <ac:cxnSpMk id="51" creationId="{7F5D2852-64D4-454B-948E-DF47FD2CECED}"/>
          </ac:cxnSpMkLst>
        </pc:cxnChg>
        <pc:cxnChg chg="add mod">
          <ac:chgData name="binh kieu" userId="2946934c681229fc" providerId="LiveId" clId="{7A1B0708-1E18-4A31-934B-589B62903839}" dt="2019-08-28T14:10:08.027" v="2170" actId="1582"/>
          <ac:cxnSpMkLst>
            <pc:docMk/>
            <pc:sldMk cId="2714380149" sldId="363"/>
            <ac:cxnSpMk id="53" creationId="{DCEEB83D-B9C6-4014-80DE-F61DBC74A66B}"/>
          </ac:cxnSpMkLst>
        </pc:cxnChg>
        <pc:cxnChg chg="add mod">
          <ac:chgData name="binh kieu" userId="2946934c681229fc" providerId="LiveId" clId="{7A1B0708-1E18-4A31-934B-589B62903839}" dt="2019-08-28T14:10:08.027" v="2170" actId="1582"/>
          <ac:cxnSpMkLst>
            <pc:docMk/>
            <pc:sldMk cId="2714380149" sldId="363"/>
            <ac:cxnSpMk id="56" creationId="{61052113-AB25-4FC9-92EB-1F729B188E60}"/>
          </ac:cxnSpMkLst>
        </pc:cxnChg>
        <pc:cxnChg chg="add mod">
          <ac:chgData name="binh kieu" userId="2946934c681229fc" providerId="LiveId" clId="{7A1B0708-1E18-4A31-934B-589B62903839}" dt="2019-08-28T14:10:18.660" v="2171" actId="571"/>
          <ac:cxnSpMkLst>
            <pc:docMk/>
            <pc:sldMk cId="2714380149" sldId="363"/>
            <ac:cxnSpMk id="58" creationId="{C7889994-48E9-440A-9B0B-A6C9406E1E1C}"/>
          </ac:cxnSpMkLst>
        </pc:cxnChg>
      </pc:sldChg>
      <pc:sldChg chg="modSp add">
        <pc:chgData name="binh kieu" userId="2946934c681229fc" providerId="LiveId" clId="{7A1B0708-1E18-4A31-934B-589B62903839}" dt="2019-08-28T14:13:57.721" v="2246" actId="20577"/>
        <pc:sldMkLst>
          <pc:docMk/>
          <pc:sldMk cId="3196650071" sldId="364"/>
        </pc:sldMkLst>
        <pc:spChg chg="mod">
          <ac:chgData name="binh kieu" userId="2946934c681229fc" providerId="LiveId" clId="{7A1B0708-1E18-4A31-934B-589B62903839}" dt="2019-08-28T14:13:36.450" v="2193" actId="20577"/>
          <ac:spMkLst>
            <pc:docMk/>
            <pc:sldMk cId="3196650071" sldId="364"/>
            <ac:spMk id="2" creationId="{C57266B0-E193-431F-B72A-3390009E8935}"/>
          </ac:spMkLst>
        </pc:spChg>
        <pc:spChg chg="mod">
          <ac:chgData name="binh kieu" userId="2946934c681229fc" providerId="LiveId" clId="{7A1B0708-1E18-4A31-934B-589B62903839}" dt="2019-08-28T14:13:57.721" v="2246" actId="20577"/>
          <ac:spMkLst>
            <pc:docMk/>
            <pc:sldMk cId="3196650071" sldId="364"/>
            <ac:spMk id="3" creationId="{EA326B06-015C-4CAA-8D14-0E0A7C5991F8}"/>
          </ac:spMkLst>
        </pc:spChg>
      </pc:sldChg>
    </pc:docChg>
  </pc:docChgLst>
  <pc:docChgLst>
    <pc:chgData name="binh kieu" userId="2946934c681229fc" providerId="LiveId" clId="{2EB54A58-999C-4C17-9A9D-657CADF64C95}"/>
    <pc:docChg chg="undo custSel addSld delSld modSld">
      <pc:chgData name="binh kieu" userId="2946934c681229fc" providerId="LiveId" clId="{2EB54A58-999C-4C17-9A9D-657CADF64C95}" dt="2019-08-20T17:34:07.535" v="1332" actId="1076"/>
      <pc:docMkLst>
        <pc:docMk/>
      </pc:docMkLst>
      <pc:sldChg chg="modSp">
        <pc:chgData name="binh kieu" userId="2946934c681229fc" providerId="LiveId" clId="{2EB54A58-999C-4C17-9A9D-657CADF64C95}" dt="2019-08-20T12:37:47.457" v="902" actId="20577"/>
        <pc:sldMkLst>
          <pc:docMk/>
          <pc:sldMk cId="3297974602" sldId="256"/>
        </pc:sldMkLst>
        <pc:spChg chg="mod">
          <ac:chgData name="binh kieu" userId="2946934c681229fc" providerId="LiveId" clId="{2EB54A58-999C-4C17-9A9D-657CADF64C95}" dt="2019-08-20T12:37:47.457" v="902" actId="20577"/>
          <ac:spMkLst>
            <pc:docMk/>
            <pc:sldMk cId="3297974602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C6EF9-03D1-4073-A58D-2F52D05F9D1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0FD1E-79DF-42A8-94C1-A6AFEC2A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9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8" b="7913"/>
          <a:stretch/>
        </p:blipFill>
        <p:spPr>
          <a:xfrm>
            <a:off x="0" y="0"/>
            <a:ext cx="9144000" cy="5725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179657"/>
            <a:ext cx="1219200" cy="365125"/>
          </a:xfrm>
        </p:spPr>
        <p:txBody>
          <a:bodyPr/>
          <a:lstStyle/>
          <a:p>
            <a:fld id="{C2F34F8D-7699-4D53-A0FF-8A9D73CA45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52700" y="617545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</a:t>
            </a:r>
            <a:r>
              <a:rPr lang="en-US" baseline="0" dirty="0"/>
              <a:t> Engineering – CSE – HCMUT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606593"/>
            <a:ext cx="9144000" cy="76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0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6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2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0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4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3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3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5297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642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2F34F8D-7699-4D53-A0FF-8A9D73CA45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606593"/>
            <a:ext cx="9144000" cy="76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9" name="Picture 2" descr="http://www.logigear.vn/logi_media_dir/images/logo_hcmu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37187"/>
            <a:ext cx="533400" cy="54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1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Digital Design with the Verilog HDL</a:t>
            </a:r>
            <a:br>
              <a:rPr lang="en-US" dirty="0"/>
            </a:br>
            <a:r>
              <a:rPr lang="en-US"/>
              <a:t>Chapter 1: </a:t>
            </a:r>
            <a:r>
              <a:rPr lang="en-US" dirty="0"/>
              <a:t>Introduction to Verilog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61429"/>
            <a:ext cx="6400800" cy="1676400"/>
          </a:xfrm>
        </p:spPr>
        <p:txBody>
          <a:bodyPr>
            <a:normAutofit/>
          </a:bodyPr>
          <a:lstStyle/>
          <a:p>
            <a:r>
              <a:rPr lang="en-US" dirty="0" err="1"/>
              <a:t>Kiều</a:t>
            </a:r>
            <a:r>
              <a:rPr lang="en-US" dirty="0"/>
              <a:t> </a:t>
            </a:r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7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DCCD-B702-4333-A5B6-34A2CC45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2 input characters are identical =&gt;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total point + 1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=&gt;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total point – 2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A99A9-1869-4F85-858C-0C6A8CC6D946}"/>
              </a:ext>
            </a:extLst>
          </p:cNvPr>
          <p:cNvSpPr/>
          <p:nvPr/>
        </p:nvSpPr>
        <p:spPr>
          <a:xfrm>
            <a:off x="1295400" y="2925764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D9570-0096-4EE0-80DA-D56CFB42B6AB}"/>
              </a:ext>
            </a:extLst>
          </p:cNvPr>
          <p:cNvSpPr/>
          <p:nvPr/>
        </p:nvSpPr>
        <p:spPr>
          <a:xfrm>
            <a:off x="1905000" y="2925764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0D108-0941-42FB-B3F8-4F3CCAAA01D1}"/>
              </a:ext>
            </a:extLst>
          </p:cNvPr>
          <p:cNvSpPr/>
          <p:nvPr/>
        </p:nvSpPr>
        <p:spPr>
          <a:xfrm>
            <a:off x="2514600" y="2925764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DFB31-CDDB-4AA0-BA27-8DAE115B6CD9}"/>
              </a:ext>
            </a:extLst>
          </p:cNvPr>
          <p:cNvSpPr/>
          <p:nvPr/>
        </p:nvSpPr>
        <p:spPr>
          <a:xfrm>
            <a:off x="3124200" y="2925764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D0FC5-FD63-4847-8F6F-F99209A6FC3E}"/>
              </a:ext>
            </a:extLst>
          </p:cNvPr>
          <p:cNvSpPr/>
          <p:nvPr/>
        </p:nvSpPr>
        <p:spPr>
          <a:xfrm>
            <a:off x="4800600" y="2925764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DCCD-B702-4333-A5B6-34A2CC45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If 2 input characters are identical =&gt; </a:t>
            </a:r>
            <a:r>
              <a:rPr lang="en-US" dirty="0">
                <a:solidFill>
                  <a:srgbClr val="FF0000"/>
                </a:solidFill>
              </a:rPr>
              <a:t>total point + 1</a:t>
            </a:r>
            <a:r>
              <a:rPr lang="en-US" dirty="0"/>
              <a:t>. Else =&gt; </a:t>
            </a:r>
            <a:r>
              <a:rPr lang="en-US" dirty="0">
                <a:solidFill>
                  <a:srgbClr val="FF0000"/>
                </a:solidFill>
              </a:rPr>
              <a:t>total point – 2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A99A9-1869-4F85-858C-0C6A8CC6D946}"/>
              </a:ext>
            </a:extLst>
          </p:cNvPr>
          <p:cNvSpPr/>
          <p:nvPr/>
        </p:nvSpPr>
        <p:spPr>
          <a:xfrm>
            <a:off x="1295400" y="2925764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D9570-0096-4EE0-80DA-D56CFB42B6AB}"/>
              </a:ext>
            </a:extLst>
          </p:cNvPr>
          <p:cNvSpPr/>
          <p:nvPr/>
        </p:nvSpPr>
        <p:spPr>
          <a:xfrm>
            <a:off x="1905000" y="2925764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0D108-0941-42FB-B3F8-4F3CCAAA01D1}"/>
              </a:ext>
            </a:extLst>
          </p:cNvPr>
          <p:cNvSpPr/>
          <p:nvPr/>
        </p:nvSpPr>
        <p:spPr>
          <a:xfrm>
            <a:off x="2514600" y="2925764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DFB31-CDDB-4AA0-BA27-8DAE115B6CD9}"/>
              </a:ext>
            </a:extLst>
          </p:cNvPr>
          <p:cNvSpPr/>
          <p:nvPr/>
        </p:nvSpPr>
        <p:spPr>
          <a:xfrm>
            <a:off x="3124200" y="2925764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D0FC5-FD63-4847-8F6F-F99209A6FC3E}"/>
              </a:ext>
            </a:extLst>
          </p:cNvPr>
          <p:cNvSpPr/>
          <p:nvPr/>
        </p:nvSpPr>
        <p:spPr>
          <a:xfrm>
            <a:off x="4800600" y="2925764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EC7B3B19-AAE2-489A-8E15-6998969F058F}"/>
              </a:ext>
            </a:extLst>
          </p:cNvPr>
          <p:cNvSpPr/>
          <p:nvPr/>
        </p:nvSpPr>
        <p:spPr>
          <a:xfrm rot="5400000">
            <a:off x="5981700" y="4275138"/>
            <a:ext cx="1295400" cy="457200"/>
          </a:xfrm>
          <a:prstGeom prst="trapezoid">
            <a:avLst>
              <a:gd name="adj" fmla="val 702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DD68F89-DCE1-4942-A48D-09AC3F6D78F8}"/>
              </a:ext>
            </a:extLst>
          </p:cNvPr>
          <p:cNvCxnSpPr>
            <a:stCxn id="12" idx="0"/>
            <a:endCxn id="3" idx="1"/>
          </p:cNvCxnSpPr>
          <p:nvPr/>
        </p:nvCxnSpPr>
        <p:spPr>
          <a:xfrm flipH="1" flipV="1">
            <a:off x="1295400" y="3154364"/>
            <a:ext cx="5562600" cy="1349374"/>
          </a:xfrm>
          <a:prstGeom prst="bentConnector5">
            <a:avLst>
              <a:gd name="adj1" fmla="val -9361"/>
              <a:gd name="adj2" fmla="val 142235"/>
              <a:gd name="adj3" fmla="val 10662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DCCD-B702-4333-A5B6-34A2CC45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If 2 input characters are identical =&gt; </a:t>
            </a:r>
            <a:r>
              <a:rPr lang="en-US" dirty="0">
                <a:solidFill>
                  <a:srgbClr val="FF0000"/>
                </a:solidFill>
              </a:rPr>
              <a:t>total point + 1</a:t>
            </a:r>
            <a:r>
              <a:rPr lang="en-US" dirty="0"/>
              <a:t>. Else =&gt; </a:t>
            </a:r>
            <a:r>
              <a:rPr lang="en-US" dirty="0">
                <a:solidFill>
                  <a:srgbClr val="FF0000"/>
                </a:solidFill>
              </a:rPr>
              <a:t>total point – 2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A99A9-1869-4F85-858C-0C6A8CC6D946}"/>
              </a:ext>
            </a:extLst>
          </p:cNvPr>
          <p:cNvSpPr/>
          <p:nvPr/>
        </p:nvSpPr>
        <p:spPr>
          <a:xfrm>
            <a:off x="1295400" y="2925764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D9570-0096-4EE0-80DA-D56CFB42B6AB}"/>
              </a:ext>
            </a:extLst>
          </p:cNvPr>
          <p:cNvSpPr/>
          <p:nvPr/>
        </p:nvSpPr>
        <p:spPr>
          <a:xfrm>
            <a:off x="1905000" y="2925764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0D108-0941-42FB-B3F8-4F3CCAAA01D1}"/>
              </a:ext>
            </a:extLst>
          </p:cNvPr>
          <p:cNvSpPr/>
          <p:nvPr/>
        </p:nvSpPr>
        <p:spPr>
          <a:xfrm>
            <a:off x="2514600" y="2925764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DFB31-CDDB-4AA0-BA27-8DAE115B6CD9}"/>
              </a:ext>
            </a:extLst>
          </p:cNvPr>
          <p:cNvSpPr/>
          <p:nvPr/>
        </p:nvSpPr>
        <p:spPr>
          <a:xfrm>
            <a:off x="3124200" y="2925764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D0FC5-FD63-4847-8F6F-F99209A6FC3E}"/>
              </a:ext>
            </a:extLst>
          </p:cNvPr>
          <p:cNvSpPr/>
          <p:nvPr/>
        </p:nvSpPr>
        <p:spPr>
          <a:xfrm>
            <a:off x="4800600" y="2925764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EC7B3B19-AAE2-489A-8E15-6998969F058F}"/>
              </a:ext>
            </a:extLst>
          </p:cNvPr>
          <p:cNvSpPr/>
          <p:nvPr/>
        </p:nvSpPr>
        <p:spPr>
          <a:xfrm rot="5400000">
            <a:off x="5981700" y="4275138"/>
            <a:ext cx="1295400" cy="457200"/>
          </a:xfrm>
          <a:prstGeom prst="trapezoid">
            <a:avLst>
              <a:gd name="adj" fmla="val 702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DD68F89-DCE1-4942-A48D-09AC3F6D78F8}"/>
              </a:ext>
            </a:extLst>
          </p:cNvPr>
          <p:cNvCxnSpPr>
            <a:stCxn id="12" idx="0"/>
            <a:endCxn id="3" idx="1"/>
          </p:cNvCxnSpPr>
          <p:nvPr/>
        </p:nvCxnSpPr>
        <p:spPr>
          <a:xfrm flipH="1" flipV="1">
            <a:off x="1295400" y="3154364"/>
            <a:ext cx="5562600" cy="1349374"/>
          </a:xfrm>
          <a:prstGeom prst="bentConnector5">
            <a:avLst>
              <a:gd name="adj1" fmla="val -9361"/>
              <a:gd name="adj2" fmla="val 142235"/>
              <a:gd name="adj3" fmla="val 106621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1E4B67-3F72-471D-BD92-D9840F83C2D2}"/>
              </a:ext>
            </a:extLst>
          </p:cNvPr>
          <p:cNvCxnSpPr/>
          <p:nvPr/>
        </p:nvCxnSpPr>
        <p:spPr>
          <a:xfrm>
            <a:off x="5791200" y="4114800"/>
            <a:ext cx="6096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4CC40-89D7-4235-B697-2C3F6CF8495A}"/>
              </a:ext>
            </a:extLst>
          </p:cNvPr>
          <p:cNvCxnSpPr/>
          <p:nvPr/>
        </p:nvCxnSpPr>
        <p:spPr>
          <a:xfrm>
            <a:off x="5791200" y="4876800"/>
            <a:ext cx="6096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296E6-8D5D-4516-8CA1-200D9FCFC54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6629400" y="4990874"/>
            <a:ext cx="0" cy="647926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6175A8D-C0F1-48A8-A49A-D20380E5140C}"/>
              </a:ext>
            </a:extLst>
          </p:cNvPr>
          <p:cNvSpPr txBox="1"/>
          <p:nvPr/>
        </p:nvSpPr>
        <p:spPr>
          <a:xfrm>
            <a:off x="4225515" y="3930134"/>
            <a:ext cx="156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total_point</a:t>
            </a:r>
            <a:r>
              <a:rPr lang="en-US" dirty="0"/>
              <a:t> + 1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4E1BBE-AC17-4277-A43E-2EBAFA7EFFBF}"/>
              </a:ext>
            </a:extLst>
          </p:cNvPr>
          <p:cNvSpPr txBox="1"/>
          <p:nvPr/>
        </p:nvSpPr>
        <p:spPr>
          <a:xfrm>
            <a:off x="4225515" y="4688404"/>
            <a:ext cx="152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total_point</a:t>
            </a:r>
            <a:r>
              <a:rPr lang="en-US" dirty="0"/>
              <a:t> - 2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533FF7-9B99-491D-98AA-31E08001213B}"/>
              </a:ext>
            </a:extLst>
          </p:cNvPr>
          <p:cNvSpPr txBox="1"/>
          <p:nvPr/>
        </p:nvSpPr>
        <p:spPr>
          <a:xfrm>
            <a:off x="5868999" y="5742542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is_indentical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5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DCCD-B702-4333-A5B6-34A2CC45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If 2 input characters are identical =&gt; </a:t>
            </a:r>
            <a:r>
              <a:rPr lang="en-US" dirty="0">
                <a:solidFill>
                  <a:srgbClr val="FF0000"/>
                </a:solidFill>
              </a:rPr>
              <a:t>total point + 1</a:t>
            </a:r>
            <a:r>
              <a:rPr lang="en-US" dirty="0"/>
              <a:t>. Else =&gt; </a:t>
            </a:r>
            <a:r>
              <a:rPr lang="en-US" dirty="0">
                <a:solidFill>
                  <a:srgbClr val="FF0000"/>
                </a:solidFill>
              </a:rPr>
              <a:t>total point – 2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A99A9-1869-4F85-858C-0C6A8CC6D946}"/>
              </a:ext>
            </a:extLst>
          </p:cNvPr>
          <p:cNvSpPr/>
          <p:nvPr/>
        </p:nvSpPr>
        <p:spPr>
          <a:xfrm>
            <a:off x="1295400" y="2925764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D9570-0096-4EE0-80DA-D56CFB42B6AB}"/>
              </a:ext>
            </a:extLst>
          </p:cNvPr>
          <p:cNvSpPr/>
          <p:nvPr/>
        </p:nvSpPr>
        <p:spPr>
          <a:xfrm>
            <a:off x="1905000" y="2925764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0D108-0941-42FB-B3F8-4F3CCAAA01D1}"/>
              </a:ext>
            </a:extLst>
          </p:cNvPr>
          <p:cNvSpPr/>
          <p:nvPr/>
        </p:nvSpPr>
        <p:spPr>
          <a:xfrm>
            <a:off x="2514600" y="2925764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DFB31-CDDB-4AA0-BA27-8DAE115B6CD9}"/>
              </a:ext>
            </a:extLst>
          </p:cNvPr>
          <p:cNvSpPr/>
          <p:nvPr/>
        </p:nvSpPr>
        <p:spPr>
          <a:xfrm>
            <a:off x="3124200" y="2925764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D0FC5-FD63-4847-8F6F-F99209A6FC3E}"/>
              </a:ext>
            </a:extLst>
          </p:cNvPr>
          <p:cNvSpPr/>
          <p:nvPr/>
        </p:nvSpPr>
        <p:spPr>
          <a:xfrm>
            <a:off x="4800600" y="2925764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EC7B3B19-AAE2-489A-8E15-6998969F058F}"/>
              </a:ext>
            </a:extLst>
          </p:cNvPr>
          <p:cNvSpPr/>
          <p:nvPr/>
        </p:nvSpPr>
        <p:spPr>
          <a:xfrm rot="5400000">
            <a:off x="5981700" y="4275138"/>
            <a:ext cx="1295400" cy="457200"/>
          </a:xfrm>
          <a:prstGeom prst="trapezoid">
            <a:avLst>
              <a:gd name="adj" fmla="val 702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DD68F89-DCE1-4942-A48D-09AC3F6D78F8}"/>
              </a:ext>
            </a:extLst>
          </p:cNvPr>
          <p:cNvCxnSpPr>
            <a:stCxn id="12" idx="0"/>
            <a:endCxn id="3" idx="1"/>
          </p:cNvCxnSpPr>
          <p:nvPr/>
        </p:nvCxnSpPr>
        <p:spPr>
          <a:xfrm flipH="1" flipV="1">
            <a:off x="1295400" y="3154364"/>
            <a:ext cx="5562600" cy="1349374"/>
          </a:xfrm>
          <a:prstGeom prst="bentConnector5">
            <a:avLst>
              <a:gd name="adj1" fmla="val -9361"/>
              <a:gd name="adj2" fmla="val 142235"/>
              <a:gd name="adj3" fmla="val 106621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1E4B67-3F72-471D-BD92-D9840F83C2D2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724400" y="4114800"/>
            <a:ext cx="16764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4CC40-89D7-4235-B697-2C3F6CF8495A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4724400" y="4871576"/>
            <a:ext cx="1676400" cy="5224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296E6-8D5D-4516-8CA1-200D9FCFC54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6629400" y="4990874"/>
            <a:ext cx="0" cy="647926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533FF7-9B99-491D-98AA-31E08001213B}"/>
              </a:ext>
            </a:extLst>
          </p:cNvPr>
          <p:cNvSpPr txBox="1"/>
          <p:nvPr/>
        </p:nvSpPr>
        <p:spPr>
          <a:xfrm>
            <a:off x="5868999" y="5742542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is_indentical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16CDD7-50B8-45E1-88E4-8FFAB6811394}"/>
              </a:ext>
            </a:extLst>
          </p:cNvPr>
          <p:cNvSpPr/>
          <p:nvPr/>
        </p:nvSpPr>
        <p:spPr>
          <a:xfrm>
            <a:off x="4419600" y="3962405"/>
            <a:ext cx="304800" cy="3047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DCA265-D795-4D9B-A535-B277D4A338B4}"/>
              </a:ext>
            </a:extLst>
          </p:cNvPr>
          <p:cNvCxnSpPr>
            <a:cxnSpLocks/>
            <a:stCxn id="22" idx="0"/>
            <a:endCxn id="10" idx="4"/>
          </p:cNvCxnSpPr>
          <p:nvPr/>
        </p:nvCxnSpPr>
        <p:spPr>
          <a:xfrm flipV="1">
            <a:off x="4570443" y="4267195"/>
            <a:ext cx="1557" cy="147196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64F1A3-7DCB-49AE-8E5C-784EF173FC1D}"/>
              </a:ext>
            </a:extLst>
          </p:cNvPr>
          <p:cNvSpPr txBox="1"/>
          <p:nvPr/>
        </p:nvSpPr>
        <p:spPr>
          <a:xfrm>
            <a:off x="4419600" y="4349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90B40D-9E8E-4E5F-92FE-C881E9BEB805}"/>
              </a:ext>
            </a:extLst>
          </p:cNvPr>
          <p:cNvSpPr/>
          <p:nvPr/>
        </p:nvSpPr>
        <p:spPr>
          <a:xfrm>
            <a:off x="4419600" y="4719181"/>
            <a:ext cx="304800" cy="3047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82F528-0FE1-43FE-926D-561FC0157D37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4572000" y="5023971"/>
            <a:ext cx="0" cy="15622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F0AE59-DE3B-4D96-A706-5D6C7EA2D25C}"/>
              </a:ext>
            </a:extLst>
          </p:cNvPr>
          <p:cNvSpPr txBox="1"/>
          <p:nvPr/>
        </p:nvSpPr>
        <p:spPr>
          <a:xfrm>
            <a:off x="4419600" y="51183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2BE1340-263C-4691-9FF3-49379B1D0687}"/>
              </a:ext>
            </a:extLst>
          </p:cNvPr>
          <p:cNvCxnSpPr>
            <a:cxnSpLocks/>
            <a:endCxn id="24" idx="2"/>
          </p:cNvCxnSpPr>
          <p:nvPr/>
        </p:nvCxnSpPr>
        <p:spPr>
          <a:xfrm rot="5400000">
            <a:off x="4246794" y="3327170"/>
            <a:ext cx="1717212" cy="1371600"/>
          </a:xfrm>
          <a:prstGeom prst="bentConnector4">
            <a:avLst>
              <a:gd name="adj1" fmla="val 33545"/>
              <a:gd name="adj2" fmla="val 1166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2B8489-EDF2-4748-AD6A-B10D9E1F34FD}"/>
              </a:ext>
            </a:extLst>
          </p:cNvPr>
          <p:cNvCxnSpPr>
            <a:stCxn id="9" idx="3"/>
          </p:cNvCxnSpPr>
          <p:nvPr/>
        </p:nvCxnSpPr>
        <p:spPr>
          <a:xfrm>
            <a:off x="5410200" y="3154364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97BDD4-C2BF-424E-AD2C-5C25A08E3B2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191000" y="4108450"/>
            <a:ext cx="228600" cy="635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31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If 2 input characters are identical =&gt; </a:t>
            </a:r>
            <a:r>
              <a:rPr lang="en-US" dirty="0">
                <a:solidFill>
                  <a:srgbClr val="FF0000"/>
                </a:solidFill>
              </a:rPr>
              <a:t>total point + 1</a:t>
            </a:r>
            <a:r>
              <a:rPr lang="en-US" dirty="0"/>
              <a:t>. Else =&gt; </a:t>
            </a:r>
            <a:r>
              <a:rPr lang="en-US" dirty="0">
                <a:solidFill>
                  <a:srgbClr val="FF0000"/>
                </a:solidFill>
              </a:rPr>
              <a:t>total point – 2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A99A9-1869-4F85-858C-0C6A8CC6D946}"/>
              </a:ext>
            </a:extLst>
          </p:cNvPr>
          <p:cNvSpPr/>
          <p:nvPr/>
        </p:nvSpPr>
        <p:spPr>
          <a:xfrm>
            <a:off x="1371600" y="190500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D9570-0096-4EE0-80DA-D56CFB42B6AB}"/>
              </a:ext>
            </a:extLst>
          </p:cNvPr>
          <p:cNvSpPr/>
          <p:nvPr/>
        </p:nvSpPr>
        <p:spPr>
          <a:xfrm>
            <a:off x="1981200" y="190500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0D108-0941-42FB-B3F8-4F3CCAAA01D1}"/>
              </a:ext>
            </a:extLst>
          </p:cNvPr>
          <p:cNvSpPr/>
          <p:nvPr/>
        </p:nvSpPr>
        <p:spPr>
          <a:xfrm>
            <a:off x="2590800" y="190500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DFB31-CDDB-4AA0-BA27-8DAE115B6CD9}"/>
              </a:ext>
            </a:extLst>
          </p:cNvPr>
          <p:cNvSpPr/>
          <p:nvPr/>
        </p:nvSpPr>
        <p:spPr>
          <a:xfrm>
            <a:off x="3200400" y="1905000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D0FC5-FD63-4847-8F6F-F99209A6FC3E}"/>
              </a:ext>
            </a:extLst>
          </p:cNvPr>
          <p:cNvSpPr/>
          <p:nvPr/>
        </p:nvSpPr>
        <p:spPr>
          <a:xfrm>
            <a:off x="4876800" y="190500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EC7B3B19-AAE2-489A-8E15-6998969F058F}"/>
              </a:ext>
            </a:extLst>
          </p:cNvPr>
          <p:cNvSpPr/>
          <p:nvPr/>
        </p:nvSpPr>
        <p:spPr>
          <a:xfrm rot="5400000">
            <a:off x="6057900" y="3254374"/>
            <a:ext cx="1295400" cy="457200"/>
          </a:xfrm>
          <a:prstGeom prst="trapezoid">
            <a:avLst>
              <a:gd name="adj" fmla="val 702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DD68F89-DCE1-4942-A48D-09AC3F6D78F8}"/>
              </a:ext>
            </a:extLst>
          </p:cNvPr>
          <p:cNvCxnSpPr>
            <a:stCxn id="12" idx="0"/>
            <a:endCxn id="3" idx="1"/>
          </p:cNvCxnSpPr>
          <p:nvPr/>
        </p:nvCxnSpPr>
        <p:spPr>
          <a:xfrm flipH="1" flipV="1">
            <a:off x="1371600" y="2133600"/>
            <a:ext cx="5562600" cy="1349374"/>
          </a:xfrm>
          <a:prstGeom prst="bentConnector5">
            <a:avLst>
              <a:gd name="adj1" fmla="val -9361"/>
              <a:gd name="adj2" fmla="val 142235"/>
              <a:gd name="adj3" fmla="val 106621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1E4B67-3F72-471D-BD92-D9840F83C2D2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800600" y="3094036"/>
            <a:ext cx="16764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4CC40-89D7-4235-B697-2C3F6CF8495A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4800600" y="3850812"/>
            <a:ext cx="1676400" cy="5224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296E6-8D5D-4516-8CA1-200D9FCFC54C}"/>
              </a:ext>
            </a:extLst>
          </p:cNvPr>
          <p:cNvCxnSpPr>
            <a:cxnSpLocks/>
            <a:stCxn id="18" idx="0"/>
            <a:endCxn id="12" idx="3"/>
          </p:cNvCxnSpPr>
          <p:nvPr/>
        </p:nvCxnSpPr>
        <p:spPr>
          <a:xfrm flipV="1">
            <a:off x="6705600" y="3970110"/>
            <a:ext cx="0" cy="134134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916CDD7-50B8-45E1-88E4-8FFAB6811394}"/>
              </a:ext>
            </a:extLst>
          </p:cNvPr>
          <p:cNvSpPr/>
          <p:nvPr/>
        </p:nvSpPr>
        <p:spPr>
          <a:xfrm>
            <a:off x="4495800" y="2941641"/>
            <a:ext cx="304800" cy="3047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DCA265-D795-4D9B-A535-B277D4A338B4}"/>
              </a:ext>
            </a:extLst>
          </p:cNvPr>
          <p:cNvCxnSpPr>
            <a:cxnSpLocks/>
            <a:stCxn id="22" idx="0"/>
            <a:endCxn id="10" idx="4"/>
          </p:cNvCxnSpPr>
          <p:nvPr/>
        </p:nvCxnSpPr>
        <p:spPr>
          <a:xfrm flipV="1">
            <a:off x="4646643" y="3246431"/>
            <a:ext cx="1557" cy="147196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64F1A3-7DCB-49AE-8E5C-784EF173FC1D}"/>
              </a:ext>
            </a:extLst>
          </p:cNvPr>
          <p:cNvSpPr txBox="1"/>
          <p:nvPr/>
        </p:nvSpPr>
        <p:spPr>
          <a:xfrm>
            <a:off x="4495800" y="332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90B40D-9E8E-4E5F-92FE-C881E9BEB805}"/>
              </a:ext>
            </a:extLst>
          </p:cNvPr>
          <p:cNvSpPr/>
          <p:nvPr/>
        </p:nvSpPr>
        <p:spPr>
          <a:xfrm>
            <a:off x="4495800" y="3698417"/>
            <a:ext cx="304800" cy="3047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82F528-0FE1-43FE-926D-561FC0157D37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4648200" y="4003207"/>
            <a:ext cx="0" cy="15622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F0AE59-DE3B-4D96-A706-5D6C7EA2D25C}"/>
              </a:ext>
            </a:extLst>
          </p:cNvPr>
          <p:cNvSpPr txBox="1"/>
          <p:nvPr/>
        </p:nvSpPr>
        <p:spPr>
          <a:xfrm>
            <a:off x="4495800" y="40975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2BE1340-263C-4691-9FF3-49379B1D0687}"/>
              </a:ext>
            </a:extLst>
          </p:cNvPr>
          <p:cNvCxnSpPr>
            <a:cxnSpLocks/>
            <a:endCxn id="24" idx="2"/>
          </p:cNvCxnSpPr>
          <p:nvPr/>
        </p:nvCxnSpPr>
        <p:spPr>
          <a:xfrm rot="5400000">
            <a:off x="4322994" y="2306406"/>
            <a:ext cx="1717212" cy="1371600"/>
          </a:xfrm>
          <a:prstGeom prst="bentConnector4">
            <a:avLst>
              <a:gd name="adj1" fmla="val 33545"/>
              <a:gd name="adj2" fmla="val 1166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2B8489-EDF2-4748-AD6A-B10D9E1F34FD}"/>
              </a:ext>
            </a:extLst>
          </p:cNvPr>
          <p:cNvCxnSpPr>
            <a:stCxn id="9" idx="3"/>
          </p:cNvCxnSpPr>
          <p:nvPr/>
        </p:nvCxnSpPr>
        <p:spPr>
          <a:xfrm>
            <a:off x="5486400" y="21336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97BDD4-C2BF-424E-AD2C-5C25A08E3B2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267200" y="3087686"/>
            <a:ext cx="228600" cy="635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DF0BF63-E270-4DB2-B7C6-7AD1EA2ECE92}"/>
              </a:ext>
            </a:extLst>
          </p:cNvPr>
          <p:cNvSpPr/>
          <p:nvPr/>
        </p:nvSpPr>
        <p:spPr>
          <a:xfrm>
            <a:off x="5982478" y="5311459"/>
            <a:ext cx="1446243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222719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If 2 input characters are identical =&gt; </a:t>
            </a:r>
            <a:r>
              <a:rPr lang="en-US" dirty="0">
                <a:solidFill>
                  <a:srgbClr val="FF0000"/>
                </a:solidFill>
              </a:rPr>
              <a:t>total point + 1</a:t>
            </a:r>
            <a:r>
              <a:rPr lang="en-US" dirty="0"/>
              <a:t>. Else =&gt; </a:t>
            </a:r>
            <a:r>
              <a:rPr lang="en-US" dirty="0">
                <a:solidFill>
                  <a:srgbClr val="FF0000"/>
                </a:solidFill>
              </a:rPr>
              <a:t>total point – 2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A99A9-1869-4F85-858C-0C6A8CC6D946}"/>
              </a:ext>
            </a:extLst>
          </p:cNvPr>
          <p:cNvSpPr/>
          <p:nvPr/>
        </p:nvSpPr>
        <p:spPr>
          <a:xfrm>
            <a:off x="1371600" y="190500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D9570-0096-4EE0-80DA-D56CFB42B6AB}"/>
              </a:ext>
            </a:extLst>
          </p:cNvPr>
          <p:cNvSpPr/>
          <p:nvPr/>
        </p:nvSpPr>
        <p:spPr>
          <a:xfrm>
            <a:off x="1981200" y="190500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0D108-0941-42FB-B3F8-4F3CCAAA01D1}"/>
              </a:ext>
            </a:extLst>
          </p:cNvPr>
          <p:cNvSpPr/>
          <p:nvPr/>
        </p:nvSpPr>
        <p:spPr>
          <a:xfrm>
            <a:off x="2590800" y="190500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DFB31-CDDB-4AA0-BA27-8DAE115B6CD9}"/>
              </a:ext>
            </a:extLst>
          </p:cNvPr>
          <p:cNvSpPr/>
          <p:nvPr/>
        </p:nvSpPr>
        <p:spPr>
          <a:xfrm>
            <a:off x="3200400" y="1905000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D0FC5-FD63-4847-8F6F-F99209A6FC3E}"/>
              </a:ext>
            </a:extLst>
          </p:cNvPr>
          <p:cNvSpPr/>
          <p:nvPr/>
        </p:nvSpPr>
        <p:spPr>
          <a:xfrm>
            <a:off x="4876800" y="190500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EC7B3B19-AAE2-489A-8E15-6998969F058F}"/>
              </a:ext>
            </a:extLst>
          </p:cNvPr>
          <p:cNvSpPr/>
          <p:nvPr/>
        </p:nvSpPr>
        <p:spPr>
          <a:xfrm rot="5400000">
            <a:off x="4686300" y="3482897"/>
            <a:ext cx="1295400" cy="457200"/>
          </a:xfrm>
          <a:prstGeom prst="trapezoid">
            <a:avLst>
              <a:gd name="adj" fmla="val 702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1E4B67-3F72-471D-BD92-D9840F83C2D2}"/>
              </a:ext>
            </a:extLst>
          </p:cNvPr>
          <p:cNvCxnSpPr>
            <a:cxnSpLocks/>
          </p:cNvCxnSpPr>
          <p:nvPr/>
        </p:nvCxnSpPr>
        <p:spPr>
          <a:xfrm>
            <a:off x="4572000" y="3322559"/>
            <a:ext cx="5334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4CC40-89D7-4235-B697-2C3F6CF8495A}"/>
              </a:ext>
            </a:extLst>
          </p:cNvPr>
          <p:cNvCxnSpPr>
            <a:cxnSpLocks/>
          </p:cNvCxnSpPr>
          <p:nvPr/>
        </p:nvCxnSpPr>
        <p:spPr>
          <a:xfrm>
            <a:off x="4572000" y="4084559"/>
            <a:ext cx="5334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296E6-8D5D-4516-8CA1-200D9FCFC54C}"/>
              </a:ext>
            </a:extLst>
          </p:cNvPr>
          <p:cNvCxnSpPr>
            <a:cxnSpLocks/>
            <a:stCxn id="18" idx="0"/>
            <a:endCxn id="12" idx="3"/>
          </p:cNvCxnSpPr>
          <p:nvPr/>
        </p:nvCxnSpPr>
        <p:spPr>
          <a:xfrm flipV="1">
            <a:off x="5334000" y="4198633"/>
            <a:ext cx="0" cy="134134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64F1A3-7DCB-49AE-8E5C-784EF173FC1D}"/>
              </a:ext>
            </a:extLst>
          </p:cNvPr>
          <p:cNvSpPr txBox="1"/>
          <p:nvPr/>
        </p:nvSpPr>
        <p:spPr>
          <a:xfrm>
            <a:off x="4344117" y="3124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F0AE59-DE3B-4D96-A706-5D6C7EA2D25C}"/>
              </a:ext>
            </a:extLst>
          </p:cNvPr>
          <p:cNvSpPr txBox="1"/>
          <p:nvPr/>
        </p:nvSpPr>
        <p:spPr>
          <a:xfrm>
            <a:off x="4273585" y="389989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F0BF63-E270-4DB2-B7C6-7AD1EA2ECE92}"/>
              </a:ext>
            </a:extLst>
          </p:cNvPr>
          <p:cNvSpPr/>
          <p:nvPr/>
        </p:nvSpPr>
        <p:spPr>
          <a:xfrm>
            <a:off x="4610878" y="5539982"/>
            <a:ext cx="1446243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32D2F1-D027-4EE7-9491-F15049700A67}"/>
              </a:ext>
            </a:extLst>
          </p:cNvPr>
          <p:cNvSpPr/>
          <p:nvPr/>
        </p:nvSpPr>
        <p:spPr>
          <a:xfrm>
            <a:off x="6087601" y="1981205"/>
            <a:ext cx="304800" cy="3047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75E15B-DEFB-473B-AD0A-A8B0BB294B6F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5486400" y="2133600"/>
            <a:ext cx="601201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1EC9EB7-DB13-4EE6-904D-EF30A4176881}"/>
              </a:ext>
            </a:extLst>
          </p:cNvPr>
          <p:cNvCxnSpPr>
            <a:stCxn id="12" idx="0"/>
            <a:endCxn id="28" idx="4"/>
          </p:cNvCxnSpPr>
          <p:nvPr/>
        </p:nvCxnSpPr>
        <p:spPr>
          <a:xfrm flipV="1">
            <a:off x="5562600" y="2285995"/>
            <a:ext cx="677401" cy="14255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6AFF2C5-603A-412C-92BE-4C327E81B8AD}"/>
              </a:ext>
            </a:extLst>
          </p:cNvPr>
          <p:cNvCxnSpPr>
            <a:stCxn id="28" idx="6"/>
            <a:endCxn id="3" idx="1"/>
          </p:cNvCxnSpPr>
          <p:nvPr/>
        </p:nvCxnSpPr>
        <p:spPr>
          <a:xfrm flipH="1">
            <a:off x="1371600" y="2133600"/>
            <a:ext cx="5020801" cy="12700"/>
          </a:xfrm>
          <a:prstGeom prst="bentConnector5">
            <a:avLst>
              <a:gd name="adj1" fmla="val -4553"/>
              <a:gd name="adj2" fmla="val -4320000"/>
              <a:gd name="adj3" fmla="val 10455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2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C2F34F8D-7699-4D53-A0FF-8A9D73CA4503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3344" y="2126720"/>
            <a:ext cx="2116320" cy="32831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Inputs: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Target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Query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A99A9-1869-4F85-858C-0C6A8CC6D946}"/>
              </a:ext>
            </a:extLst>
          </p:cNvPr>
          <p:cNvSpPr/>
          <p:nvPr/>
        </p:nvSpPr>
        <p:spPr>
          <a:xfrm>
            <a:off x="2941563" y="1288515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D9570-0096-4EE0-80DA-D56CFB42B6AB}"/>
              </a:ext>
            </a:extLst>
          </p:cNvPr>
          <p:cNvSpPr/>
          <p:nvPr/>
        </p:nvSpPr>
        <p:spPr>
          <a:xfrm>
            <a:off x="3551163" y="1288515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0D108-0941-42FB-B3F8-4F3CCAAA01D1}"/>
              </a:ext>
            </a:extLst>
          </p:cNvPr>
          <p:cNvSpPr/>
          <p:nvPr/>
        </p:nvSpPr>
        <p:spPr>
          <a:xfrm>
            <a:off x="4160763" y="1288515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DFB31-CDDB-4AA0-BA27-8DAE115B6CD9}"/>
              </a:ext>
            </a:extLst>
          </p:cNvPr>
          <p:cNvSpPr/>
          <p:nvPr/>
        </p:nvSpPr>
        <p:spPr>
          <a:xfrm>
            <a:off x="4770363" y="1288515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D0FC5-FD63-4847-8F6F-F99209A6FC3E}"/>
              </a:ext>
            </a:extLst>
          </p:cNvPr>
          <p:cNvSpPr/>
          <p:nvPr/>
        </p:nvSpPr>
        <p:spPr>
          <a:xfrm>
            <a:off x="6446763" y="1288515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EC7B3B19-AAE2-489A-8E15-6998969F058F}"/>
              </a:ext>
            </a:extLst>
          </p:cNvPr>
          <p:cNvSpPr/>
          <p:nvPr/>
        </p:nvSpPr>
        <p:spPr>
          <a:xfrm rot="5400000">
            <a:off x="6247622" y="2464416"/>
            <a:ext cx="1295400" cy="457200"/>
          </a:xfrm>
          <a:prstGeom prst="trapezoid">
            <a:avLst>
              <a:gd name="adj" fmla="val 702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1E4B67-3F72-471D-BD92-D9840F83C2D2}"/>
              </a:ext>
            </a:extLst>
          </p:cNvPr>
          <p:cNvCxnSpPr>
            <a:cxnSpLocks/>
          </p:cNvCxnSpPr>
          <p:nvPr/>
        </p:nvCxnSpPr>
        <p:spPr>
          <a:xfrm>
            <a:off x="6141963" y="2279115"/>
            <a:ext cx="5334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4CC40-89D7-4235-B697-2C3F6CF8495A}"/>
              </a:ext>
            </a:extLst>
          </p:cNvPr>
          <p:cNvCxnSpPr>
            <a:cxnSpLocks/>
          </p:cNvCxnSpPr>
          <p:nvPr/>
        </p:nvCxnSpPr>
        <p:spPr>
          <a:xfrm>
            <a:off x="6141963" y="3041115"/>
            <a:ext cx="5334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296E6-8D5D-4516-8CA1-200D9FCFC54C}"/>
              </a:ext>
            </a:extLst>
          </p:cNvPr>
          <p:cNvCxnSpPr>
            <a:cxnSpLocks/>
            <a:stCxn id="18" idx="0"/>
            <a:endCxn id="12" idx="3"/>
          </p:cNvCxnSpPr>
          <p:nvPr/>
        </p:nvCxnSpPr>
        <p:spPr>
          <a:xfrm flipV="1">
            <a:off x="6895322" y="3180152"/>
            <a:ext cx="0" cy="1108122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64F1A3-7DCB-49AE-8E5C-784EF173FC1D}"/>
              </a:ext>
            </a:extLst>
          </p:cNvPr>
          <p:cNvSpPr txBox="1"/>
          <p:nvPr/>
        </p:nvSpPr>
        <p:spPr>
          <a:xfrm>
            <a:off x="5914080" y="2081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F0AE59-DE3B-4D96-A706-5D6C7EA2D25C}"/>
              </a:ext>
            </a:extLst>
          </p:cNvPr>
          <p:cNvSpPr txBox="1"/>
          <p:nvPr/>
        </p:nvSpPr>
        <p:spPr>
          <a:xfrm>
            <a:off x="5843548" y="28564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F0BF63-E270-4DB2-B7C6-7AD1EA2ECE92}"/>
              </a:ext>
            </a:extLst>
          </p:cNvPr>
          <p:cNvSpPr/>
          <p:nvPr/>
        </p:nvSpPr>
        <p:spPr>
          <a:xfrm>
            <a:off x="6172200" y="4288274"/>
            <a:ext cx="1446243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32D2F1-D027-4EE7-9491-F15049700A67}"/>
              </a:ext>
            </a:extLst>
          </p:cNvPr>
          <p:cNvSpPr/>
          <p:nvPr/>
        </p:nvSpPr>
        <p:spPr>
          <a:xfrm>
            <a:off x="7662936" y="1974325"/>
            <a:ext cx="304800" cy="3047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1EC9EB7-DB13-4EE6-904D-EF30A4176881}"/>
              </a:ext>
            </a:extLst>
          </p:cNvPr>
          <p:cNvCxnSpPr>
            <a:stCxn id="12" idx="0"/>
            <a:endCxn id="28" idx="4"/>
          </p:cNvCxnSpPr>
          <p:nvPr/>
        </p:nvCxnSpPr>
        <p:spPr>
          <a:xfrm flipV="1">
            <a:off x="7123922" y="2279115"/>
            <a:ext cx="691414" cy="41390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6AFF2C5-603A-412C-92BE-4C327E81B8AD}"/>
              </a:ext>
            </a:extLst>
          </p:cNvPr>
          <p:cNvCxnSpPr>
            <a:stCxn id="28" idx="6"/>
            <a:endCxn id="3" idx="1"/>
          </p:cNvCxnSpPr>
          <p:nvPr/>
        </p:nvCxnSpPr>
        <p:spPr>
          <a:xfrm flipH="1" flipV="1">
            <a:off x="2941563" y="1517115"/>
            <a:ext cx="5026173" cy="609605"/>
          </a:xfrm>
          <a:prstGeom prst="bentConnector5">
            <a:avLst>
              <a:gd name="adj1" fmla="val -4548"/>
              <a:gd name="adj2" fmla="val 187499"/>
              <a:gd name="adj3" fmla="val 1045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04BB46-E534-4443-B4DB-516DDA675136}"/>
              </a:ext>
            </a:extLst>
          </p:cNvPr>
          <p:cNvCxnSpPr>
            <a:cxnSpLocks/>
          </p:cNvCxnSpPr>
          <p:nvPr/>
        </p:nvCxnSpPr>
        <p:spPr>
          <a:xfrm flipH="1" flipV="1">
            <a:off x="6520385" y="5059957"/>
            <a:ext cx="8640" cy="65456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B0868D-F826-4DF9-8CF5-22CCFDE4F754}"/>
              </a:ext>
            </a:extLst>
          </p:cNvPr>
          <p:cNvCxnSpPr>
            <a:cxnSpLocks/>
          </p:cNvCxnSpPr>
          <p:nvPr/>
        </p:nvCxnSpPr>
        <p:spPr>
          <a:xfrm flipH="1" flipV="1">
            <a:off x="7282384" y="5059957"/>
            <a:ext cx="8640" cy="65456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D41F57-CC4D-4002-8478-FE4365F54CB5}"/>
              </a:ext>
            </a:extLst>
          </p:cNvPr>
          <p:cNvSpPr txBox="1"/>
          <p:nvPr/>
        </p:nvSpPr>
        <p:spPr>
          <a:xfrm>
            <a:off x="6146676" y="5772224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CBF38D-1194-48E4-A322-5476FBF6BF31}"/>
              </a:ext>
            </a:extLst>
          </p:cNvPr>
          <p:cNvSpPr txBox="1"/>
          <p:nvPr/>
        </p:nvSpPr>
        <p:spPr>
          <a:xfrm>
            <a:off x="6900035" y="5772224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CFA3874-6195-4CFB-B7C3-0D646942B45A}"/>
              </a:ext>
            </a:extLst>
          </p:cNvPr>
          <p:cNvCxnSpPr>
            <a:stCxn id="9" idx="3"/>
            <a:endCxn id="28" idx="2"/>
          </p:cNvCxnSpPr>
          <p:nvPr/>
        </p:nvCxnSpPr>
        <p:spPr>
          <a:xfrm>
            <a:off x="7056363" y="1517115"/>
            <a:ext cx="606573" cy="60960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98365B-7182-446C-86F5-24E34C5393B4}"/>
              </a:ext>
            </a:extLst>
          </p:cNvPr>
          <p:cNvSpPr txBox="1"/>
          <p:nvPr/>
        </p:nvSpPr>
        <p:spPr>
          <a:xfrm>
            <a:off x="6936621" y="3530077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is_indentical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25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DCCD-B702-4333-A5B6-34A2CC45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Implement string alignment circuit by using common circuits in Chapter 1.</a:t>
            </a:r>
          </a:p>
          <a:p>
            <a:r>
              <a:rPr lang="en-US" dirty="0"/>
              <a:t>Receive a character from query string and target string for each cycle.</a:t>
            </a:r>
          </a:p>
          <a:p>
            <a:r>
              <a:rPr lang="en-US" dirty="0">
                <a:solidFill>
                  <a:srgbClr val="FF0000"/>
                </a:solidFill>
              </a:rPr>
              <a:t>If 2 input characters are identical =&gt; total point + 1. Else =&gt; total point – 2.</a:t>
            </a:r>
          </a:p>
          <a:p>
            <a:r>
              <a:rPr lang="en-US" dirty="0"/>
              <a:t>The alignment process terminates when:</a:t>
            </a:r>
          </a:p>
          <a:p>
            <a:pPr lvl="1"/>
            <a:r>
              <a:rPr lang="en-US" dirty="0"/>
              <a:t>Total point &lt; -10</a:t>
            </a:r>
          </a:p>
          <a:p>
            <a:pPr lvl="1"/>
            <a:r>
              <a:rPr lang="en-US" dirty="0"/>
              <a:t>Meet the “break” character of any input string.</a:t>
            </a:r>
          </a:p>
          <a:p>
            <a:pPr marL="457200" lvl="1" indent="0">
              <a:buNone/>
            </a:pPr>
            <a:r>
              <a:rPr lang="en-US" dirty="0"/>
              <a:t>If the final point is higher or equal than -10, conclude 2 input strings are identical.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1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22" y="3868190"/>
            <a:ext cx="2116320" cy="34355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Inputs: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Target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A99A9-1869-4F85-858C-0C6A8CC6D946}"/>
              </a:ext>
            </a:extLst>
          </p:cNvPr>
          <p:cNvSpPr/>
          <p:nvPr/>
        </p:nvSpPr>
        <p:spPr>
          <a:xfrm>
            <a:off x="2525197" y="1145798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D9570-0096-4EE0-80DA-D56CFB42B6AB}"/>
              </a:ext>
            </a:extLst>
          </p:cNvPr>
          <p:cNvSpPr/>
          <p:nvPr/>
        </p:nvSpPr>
        <p:spPr>
          <a:xfrm>
            <a:off x="3134797" y="1145798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0D108-0941-42FB-B3F8-4F3CCAAA01D1}"/>
              </a:ext>
            </a:extLst>
          </p:cNvPr>
          <p:cNvSpPr/>
          <p:nvPr/>
        </p:nvSpPr>
        <p:spPr>
          <a:xfrm>
            <a:off x="3744397" y="1145798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DFB31-CDDB-4AA0-BA27-8DAE115B6CD9}"/>
              </a:ext>
            </a:extLst>
          </p:cNvPr>
          <p:cNvSpPr/>
          <p:nvPr/>
        </p:nvSpPr>
        <p:spPr>
          <a:xfrm>
            <a:off x="4353997" y="1145798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D0FC5-FD63-4847-8F6F-F99209A6FC3E}"/>
              </a:ext>
            </a:extLst>
          </p:cNvPr>
          <p:cNvSpPr/>
          <p:nvPr/>
        </p:nvSpPr>
        <p:spPr>
          <a:xfrm>
            <a:off x="6030397" y="1145798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EC7B3B19-AAE2-489A-8E15-6998969F058F}"/>
              </a:ext>
            </a:extLst>
          </p:cNvPr>
          <p:cNvSpPr/>
          <p:nvPr/>
        </p:nvSpPr>
        <p:spPr>
          <a:xfrm rot="5400000">
            <a:off x="5831256" y="2321699"/>
            <a:ext cx="1295400" cy="457200"/>
          </a:xfrm>
          <a:prstGeom prst="trapezoid">
            <a:avLst>
              <a:gd name="adj" fmla="val 702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1E4B67-3F72-471D-BD92-D9840F83C2D2}"/>
              </a:ext>
            </a:extLst>
          </p:cNvPr>
          <p:cNvCxnSpPr>
            <a:cxnSpLocks/>
          </p:cNvCxnSpPr>
          <p:nvPr/>
        </p:nvCxnSpPr>
        <p:spPr>
          <a:xfrm>
            <a:off x="5725597" y="2136398"/>
            <a:ext cx="5334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4CC40-89D7-4235-B697-2C3F6CF8495A}"/>
              </a:ext>
            </a:extLst>
          </p:cNvPr>
          <p:cNvCxnSpPr>
            <a:cxnSpLocks/>
          </p:cNvCxnSpPr>
          <p:nvPr/>
        </p:nvCxnSpPr>
        <p:spPr>
          <a:xfrm>
            <a:off x="5725597" y="2898398"/>
            <a:ext cx="5334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296E6-8D5D-4516-8CA1-200D9FCFC54C}"/>
              </a:ext>
            </a:extLst>
          </p:cNvPr>
          <p:cNvCxnSpPr>
            <a:cxnSpLocks/>
            <a:stCxn id="18" idx="0"/>
            <a:endCxn id="12" idx="3"/>
          </p:cNvCxnSpPr>
          <p:nvPr/>
        </p:nvCxnSpPr>
        <p:spPr>
          <a:xfrm flipV="1">
            <a:off x="6478956" y="3037435"/>
            <a:ext cx="0" cy="477448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64F1A3-7DCB-49AE-8E5C-784EF173FC1D}"/>
              </a:ext>
            </a:extLst>
          </p:cNvPr>
          <p:cNvSpPr txBox="1"/>
          <p:nvPr/>
        </p:nvSpPr>
        <p:spPr>
          <a:xfrm>
            <a:off x="5497714" y="1938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F0AE59-DE3B-4D96-A706-5D6C7EA2D25C}"/>
              </a:ext>
            </a:extLst>
          </p:cNvPr>
          <p:cNvSpPr txBox="1"/>
          <p:nvPr/>
        </p:nvSpPr>
        <p:spPr>
          <a:xfrm>
            <a:off x="5427182" y="2713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F0BF63-E270-4DB2-B7C6-7AD1EA2ECE92}"/>
              </a:ext>
            </a:extLst>
          </p:cNvPr>
          <p:cNvSpPr/>
          <p:nvPr/>
        </p:nvSpPr>
        <p:spPr>
          <a:xfrm>
            <a:off x="5755834" y="3514883"/>
            <a:ext cx="1446243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32D2F1-D027-4EE7-9491-F15049700A67}"/>
              </a:ext>
            </a:extLst>
          </p:cNvPr>
          <p:cNvSpPr/>
          <p:nvPr/>
        </p:nvSpPr>
        <p:spPr>
          <a:xfrm>
            <a:off x="7246570" y="1831608"/>
            <a:ext cx="304800" cy="3047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1EC9EB7-DB13-4EE6-904D-EF30A4176881}"/>
              </a:ext>
            </a:extLst>
          </p:cNvPr>
          <p:cNvCxnSpPr>
            <a:stCxn id="12" idx="0"/>
            <a:endCxn id="28" idx="4"/>
          </p:cNvCxnSpPr>
          <p:nvPr/>
        </p:nvCxnSpPr>
        <p:spPr>
          <a:xfrm flipV="1">
            <a:off x="6707556" y="2136398"/>
            <a:ext cx="691414" cy="41390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04BB46-E534-4443-B4DB-516DDA675136}"/>
              </a:ext>
            </a:extLst>
          </p:cNvPr>
          <p:cNvCxnSpPr>
            <a:cxnSpLocks/>
          </p:cNvCxnSpPr>
          <p:nvPr/>
        </p:nvCxnSpPr>
        <p:spPr>
          <a:xfrm flipH="1" flipV="1">
            <a:off x="6104019" y="4286566"/>
            <a:ext cx="8640" cy="65456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B0868D-F826-4DF9-8CF5-22CCFDE4F754}"/>
              </a:ext>
            </a:extLst>
          </p:cNvPr>
          <p:cNvCxnSpPr>
            <a:cxnSpLocks/>
          </p:cNvCxnSpPr>
          <p:nvPr/>
        </p:nvCxnSpPr>
        <p:spPr>
          <a:xfrm flipH="1" flipV="1">
            <a:off x="6866018" y="4286566"/>
            <a:ext cx="8640" cy="65456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D41F57-CC4D-4002-8478-FE4365F54CB5}"/>
              </a:ext>
            </a:extLst>
          </p:cNvPr>
          <p:cNvSpPr txBox="1"/>
          <p:nvPr/>
        </p:nvSpPr>
        <p:spPr>
          <a:xfrm>
            <a:off x="5730310" y="4998833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CBF38D-1194-48E4-A322-5476FBF6BF31}"/>
              </a:ext>
            </a:extLst>
          </p:cNvPr>
          <p:cNvSpPr txBox="1"/>
          <p:nvPr/>
        </p:nvSpPr>
        <p:spPr>
          <a:xfrm>
            <a:off x="6483669" y="4998833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CFA3874-6195-4CFB-B7C3-0D646942B45A}"/>
              </a:ext>
            </a:extLst>
          </p:cNvPr>
          <p:cNvCxnSpPr>
            <a:stCxn id="9" idx="3"/>
            <a:endCxn id="28" idx="2"/>
          </p:cNvCxnSpPr>
          <p:nvPr/>
        </p:nvCxnSpPr>
        <p:spPr>
          <a:xfrm>
            <a:off x="6639997" y="1374398"/>
            <a:ext cx="606573" cy="60960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>
            <a:extLst>
              <a:ext uri="{FF2B5EF4-FFF2-40B4-BE49-F238E27FC236}">
                <a16:creationId xmlns:a16="http://schemas.microsoft.com/office/drawing/2014/main" id="{63C64DCE-A4BB-4D3E-9B9A-54427555F527}"/>
              </a:ext>
            </a:extLst>
          </p:cNvPr>
          <p:cNvSpPr/>
          <p:nvPr/>
        </p:nvSpPr>
        <p:spPr>
          <a:xfrm rot="5400000">
            <a:off x="970289" y="1145163"/>
            <a:ext cx="1295400" cy="457200"/>
          </a:xfrm>
          <a:prstGeom prst="trapezoid">
            <a:avLst>
              <a:gd name="adj" fmla="val 702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2EAB67-AA94-45FB-A100-93FE195B127F}"/>
              </a:ext>
            </a:extLst>
          </p:cNvPr>
          <p:cNvCxnSpPr>
            <a:cxnSpLocks/>
          </p:cNvCxnSpPr>
          <p:nvPr/>
        </p:nvCxnSpPr>
        <p:spPr>
          <a:xfrm>
            <a:off x="870874" y="1686083"/>
            <a:ext cx="5334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973F027-2F75-456E-AC60-8CDD6933B8B2}"/>
              </a:ext>
            </a:extLst>
          </p:cNvPr>
          <p:cNvSpPr txBox="1"/>
          <p:nvPr/>
        </p:nvSpPr>
        <p:spPr>
          <a:xfrm>
            <a:off x="621754" y="1501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31B595-5C65-4698-A1AA-5396A6849E70}"/>
              </a:ext>
            </a:extLst>
          </p:cNvPr>
          <p:cNvCxnSpPr>
            <a:stCxn id="28" idx="6"/>
          </p:cNvCxnSpPr>
          <p:nvPr/>
        </p:nvCxnSpPr>
        <p:spPr>
          <a:xfrm>
            <a:off x="7551370" y="1984003"/>
            <a:ext cx="2618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0D3ECF-3817-455F-A052-5631345C0E91}"/>
              </a:ext>
            </a:extLst>
          </p:cNvPr>
          <p:cNvCxnSpPr/>
          <p:nvPr/>
        </p:nvCxnSpPr>
        <p:spPr>
          <a:xfrm flipV="1">
            <a:off x="7813234" y="466883"/>
            <a:ext cx="0" cy="1517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47DF6B7-C08A-4CDB-A253-0D528ED15D09}"/>
              </a:ext>
            </a:extLst>
          </p:cNvPr>
          <p:cNvCxnSpPr>
            <a:cxnSpLocks/>
          </p:cNvCxnSpPr>
          <p:nvPr/>
        </p:nvCxnSpPr>
        <p:spPr>
          <a:xfrm flipH="1" flipV="1">
            <a:off x="870874" y="457200"/>
            <a:ext cx="6942360" cy="252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832AD8-B94D-4D9F-9CCB-0EC9E38B1F2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52833" y="1374398"/>
            <a:ext cx="672364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2FC9C44-CC5F-4004-B8B1-87BC80AFA27D}"/>
              </a:ext>
            </a:extLst>
          </p:cNvPr>
          <p:cNvCxnSpPr>
            <a:cxnSpLocks/>
          </p:cNvCxnSpPr>
          <p:nvPr/>
        </p:nvCxnSpPr>
        <p:spPr>
          <a:xfrm flipV="1">
            <a:off x="870874" y="457200"/>
            <a:ext cx="0" cy="619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3D08D5F-A81D-46E2-BC59-A2E7F2DB1918}"/>
              </a:ext>
            </a:extLst>
          </p:cNvPr>
          <p:cNvCxnSpPr>
            <a:cxnSpLocks/>
          </p:cNvCxnSpPr>
          <p:nvPr/>
        </p:nvCxnSpPr>
        <p:spPr>
          <a:xfrm>
            <a:off x="855989" y="1076483"/>
            <a:ext cx="5334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E42B3F3-984E-4664-8F4A-2B244BB26123}"/>
              </a:ext>
            </a:extLst>
          </p:cNvPr>
          <p:cNvCxnSpPr>
            <a:cxnSpLocks/>
          </p:cNvCxnSpPr>
          <p:nvPr/>
        </p:nvCxnSpPr>
        <p:spPr>
          <a:xfrm flipH="1" flipV="1">
            <a:off x="1617636" y="1855116"/>
            <a:ext cx="7442" cy="10432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FC2CFDD-43A7-4AC6-A477-1E50A93D7FFA}"/>
              </a:ext>
            </a:extLst>
          </p:cNvPr>
          <p:cNvCxnSpPr/>
          <p:nvPr/>
        </p:nvCxnSpPr>
        <p:spPr>
          <a:xfrm flipH="1">
            <a:off x="923440" y="2898398"/>
            <a:ext cx="7016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BC1C377-5EA9-4B73-BCE1-9A2AFCD08C2D}"/>
              </a:ext>
            </a:extLst>
          </p:cNvPr>
          <p:cNvSpPr txBox="1"/>
          <p:nvPr/>
        </p:nvSpPr>
        <p:spPr>
          <a:xfrm>
            <a:off x="86455" y="2718459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Reset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84A9FE6-16D8-435D-8167-74196C7E4215}"/>
              </a:ext>
            </a:extLst>
          </p:cNvPr>
          <p:cNvCxnSpPr>
            <a:cxnSpLocks/>
          </p:cNvCxnSpPr>
          <p:nvPr/>
        </p:nvCxnSpPr>
        <p:spPr>
          <a:xfrm flipV="1">
            <a:off x="6943283" y="1364715"/>
            <a:ext cx="1259592" cy="904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3CCB8C69-2F3A-4C00-B18F-13EDE97A7678}"/>
              </a:ext>
            </a:extLst>
          </p:cNvPr>
          <p:cNvSpPr txBox="1">
            <a:spLocks/>
          </p:cNvSpPr>
          <p:nvPr/>
        </p:nvSpPr>
        <p:spPr>
          <a:xfrm>
            <a:off x="1843174" y="3868190"/>
            <a:ext cx="2652625" cy="343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Outputs: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total_point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606E13-E6AD-4F66-80C6-4172A7D69F17}"/>
              </a:ext>
            </a:extLst>
          </p:cNvPr>
          <p:cNvSpPr txBox="1"/>
          <p:nvPr/>
        </p:nvSpPr>
        <p:spPr>
          <a:xfrm>
            <a:off x="7620000" y="902415"/>
            <a:ext cx="157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total_point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5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3344" y="2126720"/>
            <a:ext cx="3311344" cy="32831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Inputs: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trike="sngStrike" dirty="0"/>
              <a:t>Target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trike="sngStrike" dirty="0"/>
              <a:t>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is_identical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A99A9-1869-4F85-858C-0C6A8CC6D946}"/>
              </a:ext>
            </a:extLst>
          </p:cNvPr>
          <p:cNvSpPr/>
          <p:nvPr/>
        </p:nvSpPr>
        <p:spPr>
          <a:xfrm>
            <a:off x="2941563" y="1288515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D9570-0096-4EE0-80DA-D56CFB42B6AB}"/>
              </a:ext>
            </a:extLst>
          </p:cNvPr>
          <p:cNvSpPr/>
          <p:nvPr/>
        </p:nvSpPr>
        <p:spPr>
          <a:xfrm>
            <a:off x="3551163" y="1288515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0D108-0941-42FB-B3F8-4F3CCAAA01D1}"/>
              </a:ext>
            </a:extLst>
          </p:cNvPr>
          <p:cNvSpPr/>
          <p:nvPr/>
        </p:nvSpPr>
        <p:spPr>
          <a:xfrm>
            <a:off x="4160763" y="1288515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DFB31-CDDB-4AA0-BA27-8DAE115B6CD9}"/>
              </a:ext>
            </a:extLst>
          </p:cNvPr>
          <p:cNvSpPr/>
          <p:nvPr/>
        </p:nvSpPr>
        <p:spPr>
          <a:xfrm>
            <a:off x="4770363" y="1288515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D0FC5-FD63-4847-8F6F-F99209A6FC3E}"/>
              </a:ext>
            </a:extLst>
          </p:cNvPr>
          <p:cNvSpPr/>
          <p:nvPr/>
        </p:nvSpPr>
        <p:spPr>
          <a:xfrm>
            <a:off x="6446763" y="1288515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EC7B3B19-AAE2-489A-8E15-6998969F058F}"/>
              </a:ext>
            </a:extLst>
          </p:cNvPr>
          <p:cNvSpPr/>
          <p:nvPr/>
        </p:nvSpPr>
        <p:spPr>
          <a:xfrm rot="5400000">
            <a:off x="6247622" y="2464416"/>
            <a:ext cx="1295400" cy="457200"/>
          </a:xfrm>
          <a:prstGeom prst="trapezoid">
            <a:avLst>
              <a:gd name="adj" fmla="val 702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1E4B67-3F72-471D-BD92-D9840F83C2D2}"/>
              </a:ext>
            </a:extLst>
          </p:cNvPr>
          <p:cNvCxnSpPr>
            <a:cxnSpLocks/>
          </p:cNvCxnSpPr>
          <p:nvPr/>
        </p:nvCxnSpPr>
        <p:spPr>
          <a:xfrm>
            <a:off x="6141963" y="2279115"/>
            <a:ext cx="5334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4CC40-89D7-4235-B697-2C3F6CF8495A}"/>
              </a:ext>
            </a:extLst>
          </p:cNvPr>
          <p:cNvCxnSpPr>
            <a:cxnSpLocks/>
          </p:cNvCxnSpPr>
          <p:nvPr/>
        </p:nvCxnSpPr>
        <p:spPr>
          <a:xfrm>
            <a:off x="6141963" y="3041115"/>
            <a:ext cx="5334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296E6-8D5D-4516-8CA1-200D9FCFC54C}"/>
              </a:ext>
            </a:extLst>
          </p:cNvPr>
          <p:cNvCxnSpPr>
            <a:cxnSpLocks/>
            <a:stCxn id="18" idx="0"/>
            <a:endCxn id="12" idx="3"/>
          </p:cNvCxnSpPr>
          <p:nvPr/>
        </p:nvCxnSpPr>
        <p:spPr>
          <a:xfrm flipV="1">
            <a:off x="6895322" y="3180152"/>
            <a:ext cx="0" cy="110812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64F1A3-7DCB-49AE-8E5C-784EF173FC1D}"/>
              </a:ext>
            </a:extLst>
          </p:cNvPr>
          <p:cNvSpPr txBox="1"/>
          <p:nvPr/>
        </p:nvSpPr>
        <p:spPr>
          <a:xfrm>
            <a:off x="5914080" y="2081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F0AE59-DE3B-4D96-A706-5D6C7EA2D25C}"/>
              </a:ext>
            </a:extLst>
          </p:cNvPr>
          <p:cNvSpPr txBox="1"/>
          <p:nvPr/>
        </p:nvSpPr>
        <p:spPr>
          <a:xfrm>
            <a:off x="5843548" y="28564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F0BF63-E270-4DB2-B7C6-7AD1EA2ECE92}"/>
              </a:ext>
            </a:extLst>
          </p:cNvPr>
          <p:cNvSpPr/>
          <p:nvPr/>
        </p:nvSpPr>
        <p:spPr>
          <a:xfrm>
            <a:off x="6172200" y="4288274"/>
            <a:ext cx="1446243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32D2F1-D027-4EE7-9491-F15049700A67}"/>
              </a:ext>
            </a:extLst>
          </p:cNvPr>
          <p:cNvSpPr/>
          <p:nvPr/>
        </p:nvSpPr>
        <p:spPr>
          <a:xfrm>
            <a:off x="7662936" y="1974325"/>
            <a:ext cx="304800" cy="3047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1EC9EB7-DB13-4EE6-904D-EF30A4176881}"/>
              </a:ext>
            </a:extLst>
          </p:cNvPr>
          <p:cNvCxnSpPr>
            <a:stCxn id="12" idx="0"/>
            <a:endCxn id="28" idx="4"/>
          </p:cNvCxnSpPr>
          <p:nvPr/>
        </p:nvCxnSpPr>
        <p:spPr>
          <a:xfrm flipV="1">
            <a:off x="7123922" y="2279115"/>
            <a:ext cx="691414" cy="41390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6AFF2C5-603A-412C-92BE-4C327E81B8AD}"/>
              </a:ext>
            </a:extLst>
          </p:cNvPr>
          <p:cNvCxnSpPr>
            <a:stCxn id="28" idx="6"/>
            <a:endCxn id="3" idx="1"/>
          </p:cNvCxnSpPr>
          <p:nvPr/>
        </p:nvCxnSpPr>
        <p:spPr>
          <a:xfrm flipH="1" flipV="1">
            <a:off x="2941563" y="1517115"/>
            <a:ext cx="5026173" cy="609605"/>
          </a:xfrm>
          <a:prstGeom prst="bentConnector5">
            <a:avLst>
              <a:gd name="adj1" fmla="val -4548"/>
              <a:gd name="adj2" fmla="val 187499"/>
              <a:gd name="adj3" fmla="val 1045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04BB46-E534-4443-B4DB-516DDA675136}"/>
              </a:ext>
            </a:extLst>
          </p:cNvPr>
          <p:cNvCxnSpPr>
            <a:cxnSpLocks/>
          </p:cNvCxnSpPr>
          <p:nvPr/>
        </p:nvCxnSpPr>
        <p:spPr>
          <a:xfrm flipH="1" flipV="1">
            <a:off x="6520385" y="5059957"/>
            <a:ext cx="8640" cy="65456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B0868D-F826-4DF9-8CF5-22CCFDE4F754}"/>
              </a:ext>
            </a:extLst>
          </p:cNvPr>
          <p:cNvCxnSpPr>
            <a:cxnSpLocks/>
          </p:cNvCxnSpPr>
          <p:nvPr/>
        </p:nvCxnSpPr>
        <p:spPr>
          <a:xfrm flipH="1" flipV="1">
            <a:off x="7282384" y="5059957"/>
            <a:ext cx="8640" cy="65456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D41F57-CC4D-4002-8478-FE4365F54CB5}"/>
              </a:ext>
            </a:extLst>
          </p:cNvPr>
          <p:cNvSpPr txBox="1"/>
          <p:nvPr/>
        </p:nvSpPr>
        <p:spPr>
          <a:xfrm>
            <a:off x="6146676" y="5772224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CBF38D-1194-48E4-A322-5476FBF6BF31}"/>
              </a:ext>
            </a:extLst>
          </p:cNvPr>
          <p:cNvSpPr txBox="1"/>
          <p:nvPr/>
        </p:nvSpPr>
        <p:spPr>
          <a:xfrm>
            <a:off x="6900035" y="5772224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CFA3874-6195-4CFB-B7C3-0D646942B45A}"/>
              </a:ext>
            </a:extLst>
          </p:cNvPr>
          <p:cNvCxnSpPr>
            <a:stCxn id="9" idx="3"/>
            <a:endCxn id="28" idx="2"/>
          </p:cNvCxnSpPr>
          <p:nvPr/>
        </p:nvCxnSpPr>
        <p:spPr>
          <a:xfrm>
            <a:off x="7056363" y="1517115"/>
            <a:ext cx="606573" cy="60960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26181B-ACAB-4E11-8BF3-3DF88D2FBDA0}"/>
              </a:ext>
            </a:extLst>
          </p:cNvPr>
          <p:cNvSpPr txBox="1"/>
          <p:nvPr/>
        </p:nvSpPr>
        <p:spPr>
          <a:xfrm>
            <a:off x="6936621" y="3577833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is_indentical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39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E183-AA56-4ACC-8D70-8B0CF64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36DD-4B96-4612-9D57-8DFE018B8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Implement string alignment circuit by using common circuits in Chapter 1.</a:t>
            </a:r>
          </a:p>
          <a:p>
            <a:r>
              <a:rPr lang="en-US" dirty="0"/>
              <a:t>Receive a character from query string and target string for each cycle.</a:t>
            </a:r>
          </a:p>
          <a:p>
            <a:r>
              <a:rPr lang="en-US" dirty="0"/>
              <a:t>If 2 input characters are identical =&gt; total point + 1. Else =&gt; total point – 2.</a:t>
            </a:r>
          </a:p>
          <a:p>
            <a:r>
              <a:rPr lang="en-US" dirty="0"/>
              <a:t>The alignment process terminates when:</a:t>
            </a:r>
          </a:p>
          <a:p>
            <a:pPr lvl="1"/>
            <a:r>
              <a:rPr lang="en-US" dirty="0"/>
              <a:t>Total point &lt; -10</a:t>
            </a:r>
          </a:p>
          <a:p>
            <a:pPr lvl="1"/>
            <a:r>
              <a:rPr lang="en-US" dirty="0"/>
              <a:t>Meet the “break” character of any input string.</a:t>
            </a:r>
          </a:p>
          <a:p>
            <a:pPr marL="457200" lvl="1" indent="0">
              <a:buNone/>
            </a:pPr>
            <a:r>
              <a:rPr lang="en-US" dirty="0"/>
              <a:t>If the final point is higher or equal than -10, conclude 2 input strings are identical.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6B033-04D5-4126-94F6-F088D929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1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A99A9-1869-4F85-858C-0C6A8CC6D946}"/>
              </a:ext>
            </a:extLst>
          </p:cNvPr>
          <p:cNvSpPr/>
          <p:nvPr/>
        </p:nvSpPr>
        <p:spPr>
          <a:xfrm>
            <a:off x="2525197" y="1145798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D9570-0096-4EE0-80DA-D56CFB42B6AB}"/>
              </a:ext>
            </a:extLst>
          </p:cNvPr>
          <p:cNvSpPr/>
          <p:nvPr/>
        </p:nvSpPr>
        <p:spPr>
          <a:xfrm>
            <a:off x="3134797" y="1145798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0D108-0941-42FB-B3F8-4F3CCAAA01D1}"/>
              </a:ext>
            </a:extLst>
          </p:cNvPr>
          <p:cNvSpPr/>
          <p:nvPr/>
        </p:nvSpPr>
        <p:spPr>
          <a:xfrm>
            <a:off x="3744397" y="1145798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DFB31-CDDB-4AA0-BA27-8DAE115B6CD9}"/>
              </a:ext>
            </a:extLst>
          </p:cNvPr>
          <p:cNvSpPr/>
          <p:nvPr/>
        </p:nvSpPr>
        <p:spPr>
          <a:xfrm>
            <a:off x="4353997" y="1145798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D0FC5-FD63-4847-8F6F-F99209A6FC3E}"/>
              </a:ext>
            </a:extLst>
          </p:cNvPr>
          <p:cNvSpPr/>
          <p:nvPr/>
        </p:nvSpPr>
        <p:spPr>
          <a:xfrm>
            <a:off x="6030397" y="1145798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EC7B3B19-AAE2-489A-8E15-6998969F058F}"/>
              </a:ext>
            </a:extLst>
          </p:cNvPr>
          <p:cNvSpPr/>
          <p:nvPr/>
        </p:nvSpPr>
        <p:spPr>
          <a:xfrm rot="5400000">
            <a:off x="5831256" y="2321699"/>
            <a:ext cx="1295400" cy="457200"/>
          </a:xfrm>
          <a:prstGeom prst="trapezoid">
            <a:avLst>
              <a:gd name="adj" fmla="val 702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1E4B67-3F72-471D-BD92-D9840F83C2D2}"/>
              </a:ext>
            </a:extLst>
          </p:cNvPr>
          <p:cNvCxnSpPr>
            <a:cxnSpLocks/>
          </p:cNvCxnSpPr>
          <p:nvPr/>
        </p:nvCxnSpPr>
        <p:spPr>
          <a:xfrm>
            <a:off x="5725597" y="2136398"/>
            <a:ext cx="5334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4CC40-89D7-4235-B697-2C3F6CF8495A}"/>
              </a:ext>
            </a:extLst>
          </p:cNvPr>
          <p:cNvCxnSpPr>
            <a:cxnSpLocks/>
          </p:cNvCxnSpPr>
          <p:nvPr/>
        </p:nvCxnSpPr>
        <p:spPr>
          <a:xfrm>
            <a:off x="5725597" y="2898398"/>
            <a:ext cx="5334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64F1A3-7DCB-49AE-8E5C-784EF173FC1D}"/>
              </a:ext>
            </a:extLst>
          </p:cNvPr>
          <p:cNvSpPr txBox="1"/>
          <p:nvPr/>
        </p:nvSpPr>
        <p:spPr>
          <a:xfrm>
            <a:off x="5497714" y="1938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F0AE59-DE3B-4D96-A706-5D6C7EA2D25C}"/>
              </a:ext>
            </a:extLst>
          </p:cNvPr>
          <p:cNvSpPr txBox="1"/>
          <p:nvPr/>
        </p:nvSpPr>
        <p:spPr>
          <a:xfrm>
            <a:off x="5427182" y="2713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32D2F1-D027-4EE7-9491-F15049700A67}"/>
              </a:ext>
            </a:extLst>
          </p:cNvPr>
          <p:cNvSpPr/>
          <p:nvPr/>
        </p:nvSpPr>
        <p:spPr>
          <a:xfrm>
            <a:off x="7246570" y="1831608"/>
            <a:ext cx="304800" cy="3047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1EC9EB7-DB13-4EE6-904D-EF30A4176881}"/>
              </a:ext>
            </a:extLst>
          </p:cNvPr>
          <p:cNvCxnSpPr>
            <a:stCxn id="12" idx="0"/>
            <a:endCxn id="28" idx="4"/>
          </p:cNvCxnSpPr>
          <p:nvPr/>
        </p:nvCxnSpPr>
        <p:spPr>
          <a:xfrm flipV="1">
            <a:off x="6707556" y="2136398"/>
            <a:ext cx="691414" cy="41390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CFA3874-6195-4CFB-B7C3-0D646942B45A}"/>
              </a:ext>
            </a:extLst>
          </p:cNvPr>
          <p:cNvCxnSpPr>
            <a:stCxn id="9" idx="3"/>
            <a:endCxn id="28" idx="2"/>
          </p:cNvCxnSpPr>
          <p:nvPr/>
        </p:nvCxnSpPr>
        <p:spPr>
          <a:xfrm>
            <a:off x="6639997" y="1374398"/>
            <a:ext cx="606573" cy="60960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38">
            <a:extLst>
              <a:ext uri="{FF2B5EF4-FFF2-40B4-BE49-F238E27FC236}">
                <a16:creationId xmlns:a16="http://schemas.microsoft.com/office/drawing/2014/main" id="{63C64DCE-A4BB-4D3E-9B9A-54427555F527}"/>
              </a:ext>
            </a:extLst>
          </p:cNvPr>
          <p:cNvSpPr/>
          <p:nvPr/>
        </p:nvSpPr>
        <p:spPr>
          <a:xfrm rot="5400000">
            <a:off x="970289" y="1145163"/>
            <a:ext cx="1295400" cy="457200"/>
          </a:xfrm>
          <a:prstGeom prst="trapezoid">
            <a:avLst>
              <a:gd name="adj" fmla="val 702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62EAB67-AA94-45FB-A100-93FE195B127F}"/>
              </a:ext>
            </a:extLst>
          </p:cNvPr>
          <p:cNvCxnSpPr>
            <a:cxnSpLocks/>
          </p:cNvCxnSpPr>
          <p:nvPr/>
        </p:nvCxnSpPr>
        <p:spPr>
          <a:xfrm>
            <a:off x="870874" y="1686083"/>
            <a:ext cx="5334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973F027-2F75-456E-AC60-8CDD6933B8B2}"/>
              </a:ext>
            </a:extLst>
          </p:cNvPr>
          <p:cNvSpPr txBox="1"/>
          <p:nvPr/>
        </p:nvSpPr>
        <p:spPr>
          <a:xfrm>
            <a:off x="621754" y="1501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31B595-5C65-4698-A1AA-5396A6849E70}"/>
              </a:ext>
            </a:extLst>
          </p:cNvPr>
          <p:cNvCxnSpPr>
            <a:stCxn id="28" idx="6"/>
          </p:cNvCxnSpPr>
          <p:nvPr/>
        </p:nvCxnSpPr>
        <p:spPr>
          <a:xfrm>
            <a:off x="7551370" y="1984003"/>
            <a:ext cx="2618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0D3ECF-3817-455F-A052-5631345C0E91}"/>
              </a:ext>
            </a:extLst>
          </p:cNvPr>
          <p:cNvCxnSpPr/>
          <p:nvPr/>
        </p:nvCxnSpPr>
        <p:spPr>
          <a:xfrm flipV="1">
            <a:off x="7813234" y="466883"/>
            <a:ext cx="0" cy="1517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47DF6B7-C08A-4CDB-A253-0D528ED15D09}"/>
              </a:ext>
            </a:extLst>
          </p:cNvPr>
          <p:cNvCxnSpPr>
            <a:cxnSpLocks/>
          </p:cNvCxnSpPr>
          <p:nvPr/>
        </p:nvCxnSpPr>
        <p:spPr>
          <a:xfrm flipH="1" flipV="1">
            <a:off x="870874" y="457200"/>
            <a:ext cx="6942360" cy="252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832AD8-B94D-4D9F-9CCB-0EC9E38B1F2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52833" y="1374398"/>
            <a:ext cx="672364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2FC9C44-CC5F-4004-B8B1-87BC80AFA27D}"/>
              </a:ext>
            </a:extLst>
          </p:cNvPr>
          <p:cNvCxnSpPr>
            <a:cxnSpLocks/>
          </p:cNvCxnSpPr>
          <p:nvPr/>
        </p:nvCxnSpPr>
        <p:spPr>
          <a:xfrm flipV="1">
            <a:off x="870874" y="457200"/>
            <a:ext cx="0" cy="619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3D08D5F-A81D-46E2-BC59-A2E7F2DB1918}"/>
              </a:ext>
            </a:extLst>
          </p:cNvPr>
          <p:cNvCxnSpPr>
            <a:cxnSpLocks/>
          </p:cNvCxnSpPr>
          <p:nvPr/>
        </p:nvCxnSpPr>
        <p:spPr>
          <a:xfrm>
            <a:off x="855989" y="1076483"/>
            <a:ext cx="53340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E42B3F3-984E-4664-8F4A-2B244BB26123}"/>
              </a:ext>
            </a:extLst>
          </p:cNvPr>
          <p:cNvCxnSpPr>
            <a:cxnSpLocks/>
          </p:cNvCxnSpPr>
          <p:nvPr/>
        </p:nvCxnSpPr>
        <p:spPr>
          <a:xfrm flipH="1" flipV="1">
            <a:off x="1617636" y="1855116"/>
            <a:ext cx="7442" cy="10432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FC2CFDD-43A7-4AC6-A477-1E50A93D7FFA}"/>
              </a:ext>
            </a:extLst>
          </p:cNvPr>
          <p:cNvCxnSpPr/>
          <p:nvPr/>
        </p:nvCxnSpPr>
        <p:spPr>
          <a:xfrm flipH="1">
            <a:off x="923440" y="2898398"/>
            <a:ext cx="7016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BC1C377-5EA9-4B73-BCE1-9A2AFCD08C2D}"/>
              </a:ext>
            </a:extLst>
          </p:cNvPr>
          <p:cNvSpPr txBox="1"/>
          <p:nvPr/>
        </p:nvSpPr>
        <p:spPr>
          <a:xfrm>
            <a:off x="86455" y="2718459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Reset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84A9FE6-16D8-435D-8167-74196C7E4215}"/>
              </a:ext>
            </a:extLst>
          </p:cNvPr>
          <p:cNvCxnSpPr>
            <a:cxnSpLocks/>
          </p:cNvCxnSpPr>
          <p:nvPr/>
        </p:nvCxnSpPr>
        <p:spPr>
          <a:xfrm flipV="1">
            <a:off x="6943283" y="1364715"/>
            <a:ext cx="1259592" cy="904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D606E13-E6AD-4F66-80C6-4172A7D69F17}"/>
              </a:ext>
            </a:extLst>
          </p:cNvPr>
          <p:cNvSpPr txBox="1"/>
          <p:nvPr/>
        </p:nvSpPr>
        <p:spPr>
          <a:xfrm>
            <a:off x="7620000" y="902415"/>
            <a:ext cx="157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total_point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3078C1-B21C-485A-B03A-76EBFE7FA4AC}"/>
              </a:ext>
            </a:extLst>
          </p:cNvPr>
          <p:cNvSpPr/>
          <p:nvPr/>
        </p:nvSpPr>
        <p:spPr>
          <a:xfrm>
            <a:off x="1861623" y="3907221"/>
            <a:ext cx="1828800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Score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3C838D8-5B3E-482E-B457-114D61ECC5FB}"/>
              </a:ext>
            </a:extLst>
          </p:cNvPr>
          <p:cNvSpPr/>
          <p:nvPr/>
        </p:nvSpPr>
        <p:spPr>
          <a:xfrm>
            <a:off x="3690423" y="4178037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009352-A16D-4BE2-83B8-C9B4C19B19AF}"/>
              </a:ext>
            </a:extLst>
          </p:cNvPr>
          <p:cNvSpPr txBox="1"/>
          <p:nvPr/>
        </p:nvSpPr>
        <p:spPr>
          <a:xfrm>
            <a:off x="253525" y="4137972"/>
            <a:ext cx="81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reset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A8D0E4-D264-4CF4-874D-6766D6516F6A}"/>
              </a:ext>
            </a:extLst>
          </p:cNvPr>
          <p:cNvCxnSpPr>
            <a:cxnSpLocks/>
          </p:cNvCxnSpPr>
          <p:nvPr/>
        </p:nvCxnSpPr>
        <p:spPr>
          <a:xfrm>
            <a:off x="1023423" y="4212021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66948C-AE62-4DAF-918F-FE660DFD00DE}"/>
              </a:ext>
            </a:extLst>
          </p:cNvPr>
          <p:cNvSpPr txBox="1"/>
          <p:nvPr/>
        </p:nvSpPr>
        <p:spPr>
          <a:xfrm>
            <a:off x="4572000" y="4040222"/>
            <a:ext cx="157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total_point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6927A8C-7022-4595-B5B9-F25D7E22293E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6478956" y="3037436"/>
            <a:ext cx="920014" cy="39156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5AFB961-7652-41F0-A4C9-E9A9E94799D2}"/>
              </a:ext>
            </a:extLst>
          </p:cNvPr>
          <p:cNvSpPr txBox="1"/>
          <p:nvPr/>
        </p:nvSpPr>
        <p:spPr>
          <a:xfrm>
            <a:off x="7549062" y="3197186"/>
            <a:ext cx="1593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is_identical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8556FB-A51F-478C-8C56-903673B3824B}"/>
              </a:ext>
            </a:extLst>
          </p:cNvPr>
          <p:cNvCxnSpPr>
            <a:cxnSpLocks/>
          </p:cNvCxnSpPr>
          <p:nvPr/>
        </p:nvCxnSpPr>
        <p:spPr>
          <a:xfrm>
            <a:off x="1023423" y="49530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BBA822E-3170-432D-A2F6-74FD632A27CF}"/>
              </a:ext>
            </a:extLst>
          </p:cNvPr>
          <p:cNvSpPr txBox="1"/>
          <p:nvPr/>
        </p:nvSpPr>
        <p:spPr>
          <a:xfrm>
            <a:off x="253525" y="4987252"/>
            <a:ext cx="1593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is_identical</a:t>
            </a:r>
            <a:endParaRPr lang="en-US" sz="2400" dirty="0"/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C071958B-02E1-4DA9-BA25-A5B7FD9A696D}"/>
              </a:ext>
            </a:extLst>
          </p:cNvPr>
          <p:cNvSpPr/>
          <p:nvPr/>
        </p:nvSpPr>
        <p:spPr>
          <a:xfrm rot="1870773">
            <a:off x="6357423" y="3737232"/>
            <a:ext cx="985910" cy="1579742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02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10441-8929-40E7-B472-4A212564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D88512-6811-4624-ACB8-1B36BEC1A6EC}"/>
              </a:ext>
            </a:extLst>
          </p:cNvPr>
          <p:cNvSpPr/>
          <p:nvPr/>
        </p:nvSpPr>
        <p:spPr>
          <a:xfrm>
            <a:off x="3733800" y="533400"/>
            <a:ext cx="1828800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Score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EAB0E63-92D5-4816-8168-778F3905F7AD}"/>
              </a:ext>
            </a:extLst>
          </p:cNvPr>
          <p:cNvSpPr/>
          <p:nvPr/>
        </p:nvSpPr>
        <p:spPr>
          <a:xfrm>
            <a:off x="5562600" y="804216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65440-2572-4CBD-9CA6-F4DECF5312E8}"/>
              </a:ext>
            </a:extLst>
          </p:cNvPr>
          <p:cNvSpPr txBox="1"/>
          <p:nvPr/>
        </p:nvSpPr>
        <p:spPr>
          <a:xfrm>
            <a:off x="1873449" y="573383"/>
            <a:ext cx="81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668C2A-5342-4E85-865F-205C0AFD05D2}"/>
              </a:ext>
            </a:extLst>
          </p:cNvPr>
          <p:cNvCxnSpPr>
            <a:cxnSpLocks/>
          </p:cNvCxnSpPr>
          <p:nvPr/>
        </p:nvCxnSpPr>
        <p:spPr>
          <a:xfrm>
            <a:off x="2895600" y="8382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87425E-EBDF-4ED8-9184-C90E921C133E}"/>
              </a:ext>
            </a:extLst>
          </p:cNvPr>
          <p:cNvSpPr txBox="1"/>
          <p:nvPr/>
        </p:nvSpPr>
        <p:spPr>
          <a:xfrm>
            <a:off x="6444177" y="666401"/>
            <a:ext cx="157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total_point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EC5B5-02DA-49A3-93FE-DA55970B4AE3}"/>
              </a:ext>
            </a:extLst>
          </p:cNvPr>
          <p:cNvSpPr/>
          <p:nvPr/>
        </p:nvSpPr>
        <p:spPr>
          <a:xfrm>
            <a:off x="3733800" y="3516960"/>
            <a:ext cx="1828800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Align Circuit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4383B5-4CFA-4FE2-BD4D-14859BF363C1}"/>
              </a:ext>
            </a:extLst>
          </p:cNvPr>
          <p:cNvSpPr/>
          <p:nvPr/>
        </p:nvSpPr>
        <p:spPr>
          <a:xfrm>
            <a:off x="2886519" y="4654256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EA060ED-DBF4-4903-B34C-877B39E74298}"/>
              </a:ext>
            </a:extLst>
          </p:cNvPr>
          <p:cNvSpPr/>
          <p:nvPr/>
        </p:nvSpPr>
        <p:spPr>
          <a:xfrm>
            <a:off x="2886519" y="5271794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60CE88-FC16-40F9-A9C3-D00D4B9517F5}"/>
              </a:ext>
            </a:extLst>
          </p:cNvPr>
          <p:cNvSpPr txBox="1"/>
          <p:nvPr/>
        </p:nvSpPr>
        <p:spPr>
          <a:xfrm>
            <a:off x="1864368" y="4575823"/>
            <a:ext cx="93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0C0897-B066-48E1-852B-C9A0CA6DA4D7}"/>
              </a:ext>
            </a:extLst>
          </p:cNvPr>
          <p:cNvSpPr txBox="1"/>
          <p:nvPr/>
        </p:nvSpPr>
        <p:spPr>
          <a:xfrm>
            <a:off x="1874337" y="5193361"/>
            <a:ext cx="910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query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C3744E4-DAD8-4682-9A53-6D0F3B3BEE09}"/>
              </a:ext>
            </a:extLst>
          </p:cNvPr>
          <p:cNvSpPr/>
          <p:nvPr/>
        </p:nvSpPr>
        <p:spPr>
          <a:xfrm>
            <a:off x="5562600" y="3787776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DE9A07-043D-4472-AB22-F2DEB8D8EF34}"/>
              </a:ext>
            </a:extLst>
          </p:cNvPr>
          <p:cNvSpPr txBox="1"/>
          <p:nvPr/>
        </p:nvSpPr>
        <p:spPr>
          <a:xfrm>
            <a:off x="6502283" y="3709343"/>
            <a:ext cx="1593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is_identical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60E16F-9253-45C0-A594-6AB57AFA7C22}"/>
              </a:ext>
            </a:extLst>
          </p:cNvPr>
          <p:cNvSpPr txBox="1"/>
          <p:nvPr/>
        </p:nvSpPr>
        <p:spPr>
          <a:xfrm>
            <a:off x="1864368" y="386397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clk</a:t>
            </a:r>
            <a:endParaRPr lang="en-US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5F1C78-D85E-455B-AC6A-1C18F932763B}"/>
              </a:ext>
            </a:extLst>
          </p:cNvPr>
          <p:cNvCxnSpPr>
            <a:cxnSpLocks/>
          </p:cNvCxnSpPr>
          <p:nvPr/>
        </p:nvCxnSpPr>
        <p:spPr>
          <a:xfrm>
            <a:off x="2886519" y="4128794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00D5A0-8358-461A-AEA2-CB3A626141C5}"/>
              </a:ext>
            </a:extLst>
          </p:cNvPr>
          <p:cNvCxnSpPr>
            <a:cxnSpLocks/>
          </p:cNvCxnSpPr>
          <p:nvPr/>
        </p:nvCxnSpPr>
        <p:spPr>
          <a:xfrm>
            <a:off x="2886519" y="3787776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0761D0-56CA-4526-84BB-9309D6E6A6BD}"/>
              </a:ext>
            </a:extLst>
          </p:cNvPr>
          <p:cNvSpPr txBox="1"/>
          <p:nvPr/>
        </p:nvSpPr>
        <p:spPr>
          <a:xfrm>
            <a:off x="1873449" y="3552035"/>
            <a:ext cx="81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reset</a:t>
            </a:r>
          </a:p>
        </p:txBody>
      </p: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81E6E5B9-912C-4030-A3DE-E3718CFBC08E}"/>
              </a:ext>
            </a:extLst>
          </p:cNvPr>
          <p:cNvSpPr/>
          <p:nvPr/>
        </p:nvSpPr>
        <p:spPr>
          <a:xfrm>
            <a:off x="457200" y="1981200"/>
            <a:ext cx="816955" cy="2594623"/>
          </a:xfrm>
          <a:prstGeom prst="curvedRightArrow">
            <a:avLst>
              <a:gd name="adj1" fmla="val 25000"/>
              <a:gd name="adj2" fmla="val 50000"/>
              <a:gd name="adj3" fmla="val 33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5F446D-A7AE-4FD4-96E9-EFD37072DDAC}"/>
              </a:ext>
            </a:extLst>
          </p:cNvPr>
          <p:cNvCxnSpPr>
            <a:cxnSpLocks/>
          </p:cNvCxnSpPr>
          <p:nvPr/>
        </p:nvCxnSpPr>
        <p:spPr>
          <a:xfrm>
            <a:off x="2882253" y="1786906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E0661D-BBFA-4ED4-8EBF-93EF0D4DC82B}"/>
              </a:ext>
            </a:extLst>
          </p:cNvPr>
          <p:cNvSpPr txBox="1"/>
          <p:nvPr/>
        </p:nvSpPr>
        <p:spPr>
          <a:xfrm>
            <a:off x="1302535" y="1555723"/>
            <a:ext cx="1593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is_identical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204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10441-8929-40E7-B472-4A212564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D88512-6811-4624-ACB8-1B36BEC1A6EC}"/>
              </a:ext>
            </a:extLst>
          </p:cNvPr>
          <p:cNvSpPr/>
          <p:nvPr/>
        </p:nvSpPr>
        <p:spPr>
          <a:xfrm>
            <a:off x="3733800" y="533400"/>
            <a:ext cx="1828800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Score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EAB0E63-92D5-4816-8168-778F3905F7AD}"/>
              </a:ext>
            </a:extLst>
          </p:cNvPr>
          <p:cNvSpPr/>
          <p:nvPr/>
        </p:nvSpPr>
        <p:spPr>
          <a:xfrm>
            <a:off x="5562600" y="804216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65440-2572-4CBD-9CA6-F4DECF5312E8}"/>
              </a:ext>
            </a:extLst>
          </p:cNvPr>
          <p:cNvSpPr txBox="1"/>
          <p:nvPr/>
        </p:nvSpPr>
        <p:spPr>
          <a:xfrm>
            <a:off x="1873449" y="573383"/>
            <a:ext cx="81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668C2A-5342-4E85-865F-205C0AFD05D2}"/>
              </a:ext>
            </a:extLst>
          </p:cNvPr>
          <p:cNvCxnSpPr>
            <a:cxnSpLocks/>
          </p:cNvCxnSpPr>
          <p:nvPr/>
        </p:nvCxnSpPr>
        <p:spPr>
          <a:xfrm>
            <a:off x="2895600" y="8382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87425E-EBDF-4ED8-9184-C90E921C133E}"/>
              </a:ext>
            </a:extLst>
          </p:cNvPr>
          <p:cNvSpPr txBox="1"/>
          <p:nvPr/>
        </p:nvSpPr>
        <p:spPr>
          <a:xfrm>
            <a:off x="6444177" y="666401"/>
            <a:ext cx="157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total_point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EC5B5-02DA-49A3-93FE-DA55970B4AE3}"/>
              </a:ext>
            </a:extLst>
          </p:cNvPr>
          <p:cNvSpPr/>
          <p:nvPr/>
        </p:nvSpPr>
        <p:spPr>
          <a:xfrm>
            <a:off x="3733800" y="3516960"/>
            <a:ext cx="1828800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Align Circuit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4383B5-4CFA-4FE2-BD4D-14859BF363C1}"/>
              </a:ext>
            </a:extLst>
          </p:cNvPr>
          <p:cNvSpPr/>
          <p:nvPr/>
        </p:nvSpPr>
        <p:spPr>
          <a:xfrm>
            <a:off x="2886519" y="4654256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EA060ED-DBF4-4903-B34C-877B39E74298}"/>
              </a:ext>
            </a:extLst>
          </p:cNvPr>
          <p:cNvSpPr/>
          <p:nvPr/>
        </p:nvSpPr>
        <p:spPr>
          <a:xfrm>
            <a:off x="2886519" y="5271794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60CE88-FC16-40F9-A9C3-D00D4B9517F5}"/>
              </a:ext>
            </a:extLst>
          </p:cNvPr>
          <p:cNvSpPr txBox="1"/>
          <p:nvPr/>
        </p:nvSpPr>
        <p:spPr>
          <a:xfrm>
            <a:off x="1864368" y="4575823"/>
            <a:ext cx="93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0C0897-B066-48E1-852B-C9A0CA6DA4D7}"/>
              </a:ext>
            </a:extLst>
          </p:cNvPr>
          <p:cNvSpPr txBox="1"/>
          <p:nvPr/>
        </p:nvSpPr>
        <p:spPr>
          <a:xfrm>
            <a:off x="1874337" y="5193361"/>
            <a:ext cx="910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query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C3744E4-DAD8-4682-9A53-6D0F3B3BEE09}"/>
              </a:ext>
            </a:extLst>
          </p:cNvPr>
          <p:cNvSpPr/>
          <p:nvPr/>
        </p:nvSpPr>
        <p:spPr>
          <a:xfrm>
            <a:off x="5562600" y="3787776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DE9A07-043D-4472-AB22-F2DEB8D8EF34}"/>
              </a:ext>
            </a:extLst>
          </p:cNvPr>
          <p:cNvSpPr txBox="1"/>
          <p:nvPr/>
        </p:nvSpPr>
        <p:spPr>
          <a:xfrm>
            <a:off x="6502283" y="3709343"/>
            <a:ext cx="1248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identical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60E16F-9253-45C0-A594-6AB57AFA7C22}"/>
              </a:ext>
            </a:extLst>
          </p:cNvPr>
          <p:cNvSpPr txBox="1"/>
          <p:nvPr/>
        </p:nvSpPr>
        <p:spPr>
          <a:xfrm>
            <a:off x="1864368" y="386397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clk</a:t>
            </a:r>
            <a:endParaRPr lang="en-US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5F1C78-D85E-455B-AC6A-1C18F932763B}"/>
              </a:ext>
            </a:extLst>
          </p:cNvPr>
          <p:cNvCxnSpPr>
            <a:cxnSpLocks/>
          </p:cNvCxnSpPr>
          <p:nvPr/>
        </p:nvCxnSpPr>
        <p:spPr>
          <a:xfrm>
            <a:off x="2886519" y="4128794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00D5A0-8358-461A-AEA2-CB3A626141C5}"/>
              </a:ext>
            </a:extLst>
          </p:cNvPr>
          <p:cNvCxnSpPr>
            <a:cxnSpLocks/>
          </p:cNvCxnSpPr>
          <p:nvPr/>
        </p:nvCxnSpPr>
        <p:spPr>
          <a:xfrm>
            <a:off x="2886519" y="3787776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0761D0-56CA-4526-84BB-9309D6E6A6BD}"/>
              </a:ext>
            </a:extLst>
          </p:cNvPr>
          <p:cNvSpPr txBox="1"/>
          <p:nvPr/>
        </p:nvSpPr>
        <p:spPr>
          <a:xfrm>
            <a:off x="1873449" y="3552035"/>
            <a:ext cx="81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reset</a:t>
            </a:r>
          </a:p>
        </p:txBody>
      </p: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81E6E5B9-912C-4030-A3DE-E3718CFBC08E}"/>
              </a:ext>
            </a:extLst>
          </p:cNvPr>
          <p:cNvSpPr/>
          <p:nvPr/>
        </p:nvSpPr>
        <p:spPr>
          <a:xfrm>
            <a:off x="457200" y="1981200"/>
            <a:ext cx="816955" cy="2594623"/>
          </a:xfrm>
          <a:prstGeom prst="curvedRightArrow">
            <a:avLst>
              <a:gd name="adj1" fmla="val 25000"/>
              <a:gd name="adj2" fmla="val 50000"/>
              <a:gd name="adj3" fmla="val 33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2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DCCD-B702-4333-A5B6-34A2CC45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Implement string alignment circuit by using common circuits in Chapter 1.</a:t>
            </a:r>
          </a:p>
          <a:p>
            <a:r>
              <a:rPr lang="en-US" dirty="0"/>
              <a:t>Receive a character from query string and target string for each cycle.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2 input characters are identical =&gt; total point + 1. Else =&gt; total point – 2.</a:t>
            </a:r>
          </a:p>
          <a:p>
            <a:r>
              <a:rPr lang="en-US" dirty="0">
                <a:solidFill>
                  <a:srgbClr val="FF0000"/>
                </a:solidFill>
              </a:rPr>
              <a:t>The alignment process terminates when: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Total point &lt; -10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Meet the “break” character of any input string.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If the final point is higher or equal than -10, conclude 2 input strings are identical.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76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561A2-C9D4-4F28-825A-2AEBC7E7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6CD5D-1A49-456C-8659-6D5C4D5973BC}"/>
              </a:ext>
            </a:extLst>
          </p:cNvPr>
          <p:cNvSpPr/>
          <p:nvPr/>
        </p:nvSpPr>
        <p:spPr>
          <a:xfrm>
            <a:off x="1905000" y="990600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19A37B-6616-484C-8E85-320A2A773327}"/>
              </a:ext>
            </a:extLst>
          </p:cNvPr>
          <p:cNvCxnSpPr>
            <a:cxnSpLocks/>
          </p:cNvCxnSpPr>
          <p:nvPr/>
        </p:nvCxnSpPr>
        <p:spPr>
          <a:xfrm>
            <a:off x="1295400" y="11430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C37855-EAD3-4CED-BDD6-73B1DDFC11C2}"/>
              </a:ext>
            </a:extLst>
          </p:cNvPr>
          <p:cNvCxnSpPr>
            <a:cxnSpLocks/>
          </p:cNvCxnSpPr>
          <p:nvPr/>
        </p:nvCxnSpPr>
        <p:spPr>
          <a:xfrm>
            <a:off x="1295400" y="15240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59E72E-F7D5-4C5A-A571-35BB4C06EE7D}"/>
              </a:ext>
            </a:extLst>
          </p:cNvPr>
          <p:cNvSpPr txBox="1"/>
          <p:nvPr/>
        </p:nvSpPr>
        <p:spPr>
          <a:xfrm>
            <a:off x="152400" y="958334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total_point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5423D-F00B-432D-90B8-D9E3DC9500EC}"/>
              </a:ext>
            </a:extLst>
          </p:cNvPr>
          <p:cNvSpPr txBox="1"/>
          <p:nvPr/>
        </p:nvSpPr>
        <p:spPr>
          <a:xfrm>
            <a:off x="806164" y="13393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1A6C9B-8BD2-4CE9-8083-217916A15E5C}"/>
              </a:ext>
            </a:extLst>
          </p:cNvPr>
          <p:cNvCxnSpPr>
            <a:cxnSpLocks/>
          </p:cNvCxnSpPr>
          <p:nvPr/>
        </p:nvCxnSpPr>
        <p:spPr>
          <a:xfrm>
            <a:off x="3276600" y="1339334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0630CD4-E2AA-4C37-8534-503C40DB714A}"/>
              </a:ext>
            </a:extLst>
          </p:cNvPr>
          <p:cNvSpPr/>
          <p:nvPr/>
        </p:nvSpPr>
        <p:spPr>
          <a:xfrm>
            <a:off x="1905000" y="2286000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9306B8-43B0-4744-A342-A27A6F55BC5F}"/>
              </a:ext>
            </a:extLst>
          </p:cNvPr>
          <p:cNvCxnSpPr>
            <a:cxnSpLocks/>
          </p:cNvCxnSpPr>
          <p:nvPr/>
        </p:nvCxnSpPr>
        <p:spPr>
          <a:xfrm>
            <a:off x="1295400" y="24384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ADE0FB-9193-4CE0-A451-334AFB635176}"/>
              </a:ext>
            </a:extLst>
          </p:cNvPr>
          <p:cNvCxnSpPr>
            <a:cxnSpLocks/>
          </p:cNvCxnSpPr>
          <p:nvPr/>
        </p:nvCxnSpPr>
        <p:spPr>
          <a:xfrm>
            <a:off x="1295400" y="28194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E5F55-1C70-446E-A882-CCE9FC0F8EE9}"/>
              </a:ext>
            </a:extLst>
          </p:cNvPr>
          <p:cNvCxnSpPr>
            <a:cxnSpLocks/>
          </p:cNvCxnSpPr>
          <p:nvPr/>
        </p:nvCxnSpPr>
        <p:spPr>
          <a:xfrm>
            <a:off x="3276600" y="2634734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63EC1-2231-40E8-AF6F-F26369EEDF82}"/>
              </a:ext>
            </a:extLst>
          </p:cNvPr>
          <p:cNvSpPr txBox="1"/>
          <p:nvPr/>
        </p:nvSpPr>
        <p:spPr>
          <a:xfrm>
            <a:off x="538073" y="2253734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D8992-9826-4DB3-A710-3D05A3582D3E}"/>
              </a:ext>
            </a:extLst>
          </p:cNvPr>
          <p:cNvSpPr txBox="1"/>
          <p:nvPr/>
        </p:nvSpPr>
        <p:spPr>
          <a:xfrm>
            <a:off x="473642" y="2641084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“break”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D8D8AA-81F7-4E89-ADC6-A1D8E65DCC5D}"/>
              </a:ext>
            </a:extLst>
          </p:cNvPr>
          <p:cNvSpPr/>
          <p:nvPr/>
        </p:nvSpPr>
        <p:spPr>
          <a:xfrm>
            <a:off x="1905000" y="3537465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1CA02F-59A4-4E92-A520-5B34EB930857}"/>
              </a:ext>
            </a:extLst>
          </p:cNvPr>
          <p:cNvCxnSpPr>
            <a:cxnSpLocks/>
          </p:cNvCxnSpPr>
          <p:nvPr/>
        </p:nvCxnSpPr>
        <p:spPr>
          <a:xfrm>
            <a:off x="1295400" y="3689865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26E159-1134-41BF-9071-656AB517F056}"/>
              </a:ext>
            </a:extLst>
          </p:cNvPr>
          <p:cNvCxnSpPr>
            <a:cxnSpLocks/>
          </p:cNvCxnSpPr>
          <p:nvPr/>
        </p:nvCxnSpPr>
        <p:spPr>
          <a:xfrm>
            <a:off x="1295400" y="4070865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960252-35E8-4D09-9298-EB83AFEAE9C7}"/>
              </a:ext>
            </a:extLst>
          </p:cNvPr>
          <p:cNvCxnSpPr>
            <a:cxnSpLocks/>
          </p:cNvCxnSpPr>
          <p:nvPr/>
        </p:nvCxnSpPr>
        <p:spPr>
          <a:xfrm>
            <a:off x="3276600" y="3886199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AE3062-A3C4-405F-9E5D-54A772FEA91B}"/>
              </a:ext>
            </a:extLst>
          </p:cNvPr>
          <p:cNvSpPr txBox="1"/>
          <p:nvPr/>
        </p:nvSpPr>
        <p:spPr>
          <a:xfrm>
            <a:off x="538073" y="3505199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CAACC-4C3A-44EA-B823-9A4460F45666}"/>
              </a:ext>
            </a:extLst>
          </p:cNvPr>
          <p:cNvSpPr txBox="1"/>
          <p:nvPr/>
        </p:nvSpPr>
        <p:spPr>
          <a:xfrm>
            <a:off x="473642" y="3892549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“break”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4C6000-E2F8-4AB4-B971-FE7C9C06DFA2}"/>
              </a:ext>
            </a:extLst>
          </p:cNvPr>
          <p:cNvSpPr txBox="1"/>
          <p:nvPr/>
        </p:nvSpPr>
        <p:spPr>
          <a:xfrm>
            <a:off x="3958274" y="1154668"/>
            <a:ext cx="97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is_lower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CD823-3DB1-4946-8B27-F0395758611A}"/>
              </a:ext>
            </a:extLst>
          </p:cNvPr>
          <p:cNvSpPr txBox="1"/>
          <p:nvPr/>
        </p:nvSpPr>
        <p:spPr>
          <a:xfrm>
            <a:off x="3928748" y="2482334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is_tbreak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D206A-DAE1-46C1-9328-B3DA3094AE87}"/>
              </a:ext>
            </a:extLst>
          </p:cNvPr>
          <p:cNvSpPr txBox="1"/>
          <p:nvPr/>
        </p:nvSpPr>
        <p:spPr>
          <a:xfrm>
            <a:off x="3958274" y="3689865"/>
            <a:ext cx="10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is_qbreak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561A2-C9D4-4F28-825A-2AEBC7E7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6CD5D-1A49-456C-8659-6D5C4D5973BC}"/>
              </a:ext>
            </a:extLst>
          </p:cNvPr>
          <p:cNvSpPr/>
          <p:nvPr/>
        </p:nvSpPr>
        <p:spPr>
          <a:xfrm>
            <a:off x="2133600" y="381000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19A37B-6616-484C-8E85-320A2A773327}"/>
              </a:ext>
            </a:extLst>
          </p:cNvPr>
          <p:cNvCxnSpPr>
            <a:cxnSpLocks/>
          </p:cNvCxnSpPr>
          <p:nvPr/>
        </p:nvCxnSpPr>
        <p:spPr>
          <a:xfrm>
            <a:off x="1524000" y="5334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C37855-EAD3-4CED-BDD6-73B1DDFC11C2}"/>
              </a:ext>
            </a:extLst>
          </p:cNvPr>
          <p:cNvCxnSpPr>
            <a:cxnSpLocks/>
          </p:cNvCxnSpPr>
          <p:nvPr/>
        </p:nvCxnSpPr>
        <p:spPr>
          <a:xfrm>
            <a:off x="1524000" y="9144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59E72E-F7D5-4C5A-A571-35BB4C06EE7D}"/>
              </a:ext>
            </a:extLst>
          </p:cNvPr>
          <p:cNvSpPr txBox="1"/>
          <p:nvPr/>
        </p:nvSpPr>
        <p:spPr>
          <a:xfrm>
            <a:off x="381000" y="348734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total_point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5423D-F00B-432D-90B8-D9E3DC9500EC}"/>
              </a:ext>
            </a:extLst>
          </p:cNvPr>
          <p:cNvSpPr txBox="1"/>
          <p:nvPr/>
        </p:nvSpPr>
        <p:spPr>
          <a:xfrm>
            <a:off x="1034764" y="7297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630CD4-E2AA-4C37-8534-503C40DB714A}"/>
              </a:ext>
            </a:extLst>
          </p:cNvPr>
          <p:cNvSpPr/>
          <p:nvPr/>
        </p:nvSpPr>
        <p:spPr>
          <a:xfrm>
            <a:off x="2133600" y="1676400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9306B8-43B0-4744-A342-A27A6F55BC5F}"/>
              </a:ext>
            </a:extLst>
          </p:cNvPr>
          <p:cNvCxnSpPr>
            <a:cxnSpLocks/>
          </p:cNvCxnSpPr>
          <p:nvPr/>
        </p:nvCxnSpPr>
        <p:spPr>
          <a:xfrm>
            <a:off x="1524000" y="18288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ADE0FB-9193-4CE0-A451-334AFB635176}"/>
              </a:ext>
            </a:extLst>
          </p:cNvPr>
          <p:cNvCxnSpPr>
            <a:cxnSpLocks/>
          </p:cNvCxnSpPr>
          <p:nvPr/>
        </p:nvCxnSpPr>
        <p:spPr>
          <a:xfrm>
            <a:off x="1524000" y="22098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E5F55-1C70-446E-A882-CCE9FC0F8EE9}"/>
              </a:ext>
            </a:extLst>
          </p:cNvPr>
          <p:cNvCxnSpPr>
            <a:cxnSpLocks/>
            <a:stCxn id="13" idx="3"/>
            <a:endCxn id="3" idx="3"/>
          </p:cNvCxnSpPr>
          <p:nvPr/>
        </p:nvCxnSpPr>
        <p:spPr>
          <a:xfrm>
            <a:off x="3505200" y="2057400"/>
            <a:ext cx="1114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63EC1-2231-40E8-AF6F-F26369EEDF82}"/>
              </a:ext>
            </a:extLst>
          </p:cNvPr>
          <p:cNvSpPr txBox="1"/>
          <p:nvPr/>
        </p:nvSpPr>
        <p:spPr>
          <a:xfrm>
            <a:off x="766673" y="1644134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D8992-9826-4DB3-A710-3D05A3582D3E}"/>
              </a:ext>
            </a:extLst>
          </p:cNvPr>
          <p:cNvSpPr txBox="1"/>
          <p:nvPr/>
        </p:nvSpPr>
        <p:spPr>
          <a:xfrm>
            <a:off x="702242" y="2031484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“break”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D8D8AA-81F7-4E89-ADC6-A1D8E65DCC5D}"/>
              </a:ext>
            </a:extLst>
          </p:cNvPr>
          <p:cNvSpPr/>
          <p:nvPr/>
        </p:nvSpPr>
        <p:spPr>
          <a:xfrm>
            <a:off x="2133600" y="2927865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1CA02F-59A4-4E92-A520-5B34EB930857}"/>
              </a:ext>
            </a:extLst>
          </p:cNvPr>
          <p:cNvCxnSpPr>
            <a:cxnSpLocks/>
          </p:cNvCxnSpPr>
          <p:nvPr/>
        </p:nvCxnSpPr>
        <p:spPr>
          <a:xfrm>
            <a:off x="1524000" y="3080265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26E159-1134-41BF-9071-656AB517F056}"/>
              </a:ext>
            </a:extLst>
          </p:cNvPr>
          <p:cNvCxnSpPr>
            <a:cxnSpLocks/>
          </p:cNvCxnSpPr>
          <p:nvPr/>
        </p:nvCxnSpPr>
        <p:spPr>
          <a:xfrm>
            <a:off x="1524000" y="3461265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AE3062-A3C4-405F-9E5D-54A772FEA91B}"/>
              </a:ext>
            </a:extLst>
          </p:cNvPr>
          <p:cNvSpPr txBox="1"/>
          <p:nvPr/>
        </p:nvSpPr>
        <p:spPr>
          <a:xfrm>
            <a:off x="766673" y="2895599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CAACC-4C3A-44EA-B823-9A4460F45666}"/>
              </a:ext>
            </a:extLst>
          </p:cNvPr>
          <p:cNvSpPr txBox="1"/>
          <p:nvPr/>
        </p:nvSpPr>
        <p:spPr>
          <a:xfrm>
            <a:off x="702242" y="3282949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“break”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4C6000-E2F8-4AB4-B971-FE7C9C06DFA2}"/>
              </a:ext>
            </a:extLst>
          </p:cNvPr>
          <p:cNvSpPr txBox="1"/>
          <p:nvPr/>
        </p:nvSpPr>
        <p:spPr>
          <a:xfrm>
            <a:off x="3627198" y="360402"/>
            <a:ext cx="97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is_lower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CD823-3DB1-4946-8B27-F0395758611A}"/>
              </a:ext>
            </a:extLst>
          </p:cNvPr>
          <p:cNvSpPr txBox="1"/>
          <p:nvPr/>
        </p:nvSpPr>
        <p:spPr>
          <a:xfrm>
            <a:off x="3446923" y="1729343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is_tbreak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D206A-DAE1-46C1-9328-B3DA3094AE87}"/>
              </a:ext>
            </a:extLst>
          </p:cNvPr>
          <p:cNvSpPr txBox="1"/>
          <p:nvPr/>
        </p:nvSpPr>
        <p:spPr>
          <a:xfrm>
            <a:off x="3567918" y="3326883"/>
            <a:ext cx="10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is_qbreak</a:t>
            </a:r>
            <a:endParaRPr lang="en-US" dirty="0"/>
          </a:p>
        </p:txBody>
      </p:sp>
      <p:sp>
        <p:nvSpPr>
          <p:cNvPr id="3" name="Flowchart: Stored Data 2">
            <a:extLst>
              <a:ext uri="{FF2B5EF4-FFF2-40B4-BE49-F238E27FC236}">
                <a16:creationId xmlns:a16="http://schemas.microsoft.com/office/drawing/2014/main" id="{4654B7CE-686A-4443-BF8A-305E92B83423}"/>
              </a:ext>
            </a:extLst>
          </p:cNvPr>
          <p:cNvSpPr/>
          <p:nvPr/>
        </p:nvSpPr>
        <p:spPr>
          <a:xfrm rot="10800000">
            <a:off x="4495800" y="1600200"/>
            <a:ext cx="744627" cy="914400"/>
          </a:xfrm>
          <a:prstGeom prst="flowChartOnline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98ECF49-8F6E-4962-9B76-C194771FF12C}"/>
              </a:ext>
            </a:extLst>
          </p:cNvPr>
          <p:cNvCxnSpPr>
            <a:stCxn id="5" idx="3"/>
          </p:cNvCxnSpPr>
          <p:nvPr/>
        </p:nvCxnSpPr>
        <p:spPr>
          <a:xfrm>
            <a:off x="3505200" y="762000"/>
            <a:ext cx="1114704" cy="10668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CD868F8-465C-49F1-8321-7CA5D77EA4A6}"/>
              </a:ext>
            </a:extLst>
          </p:cNvPr>
          <p:cNvCxnSpPr>
            <a:stCxn id="20" idx="3"/>
          </p:cNvCxnSpPr>
          <p:nvPr/>
        </p:nvCxnSpPr>
        <p:spPr>
          <a:xfrm flipV="1">
            <a:off x="3505200" y="2286000"/>
            <a:ext cx="1114704" cy="10228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429B4C-AB12-42AB-8C85-90348ABA8C96}"/>
              </a:ext>
            </a:extLst>
          </p:cNvPr>
          <p:cNvCxnSpPr>
            <a:cxnSpLocks/>
          </p:cNvCxnSpPr>
          <p:nvPr/>
        </p:nvCxnSpPr>
        <p:spPr>
          <a:xfrm>
            <a:off x="5240427" y="20574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87D774-1743-44DF-91BF-B7817B39E580}"/>
              </a:ext>
            </a:extLst>
          </p:cNvPr>
          <p:cNvSpPr txBox="1"/>
          <p:nvPr/>
        </p:nvSpPr>
        <p:spPr>
          <a:xfrm>
            <a:off x="5268524" y="1606550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is_break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A3887C-EEF5-4755-BCFB-6EB14842354F}"/>
              </a:ext>
            </a:extLst>
          </p:cNvPr>
          <p:cNvSpPr/>
          <p:nvPr/>
        </p:nvSpPr>
        <p:spPr>
          <a:xfrm>
            <a:off x="3216550" y="3962400"/>
            <a:ext cx="2133600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Condition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6B8908C-BDC5-493E-8B03-F0D687D99F1A}"/>
              </a:ext>
            </a:extLst>
          </p:cNvPr>
          <p:cNvSpPr/>
          <p:nvPr/>
        </p:nvSpPr>
        <p:spPr>
          <a:xfrm>
            <a:off x="5384126" y="4301069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C84C7-AC05-4D28-8A94-18E0AEF1C9B3}"/>
              </a:ext>
            </a:extLst>
          </p:cNvPr>
          <p:cNvSpPr txBox="1"/>
          <p:nvPr/>
        </p:nvSpPr>
        <p:spPr>
          <a:xfrm>
            <a:off x="6265703" y="4163254"/>
            <a:ext cx="123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is_break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ADC83E0-4C58-4D87-A445-6CEE0E4663D7}"/>
              </a:ext>
            </a:extLst>
          </p:cNvPr>
          <p:cNvSpPr/>
          <p:nvPr/>
        </p:nvSpPr>
        <p:spPr>
          <a:xfrm>
            <a:off x="2364868" y="4966232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A74109EE-D2C2-4B98-A038-E16864E0F4AB}"/>
              </a:ext>
            </a:extLst>
          </p:cNvPr>
          <p:cNvSpPr/>
          <p:nvPr/>
        </p:nvSpPr>
        <p:spPr>
          <a:xfrm>
            <a:off x="2364868" y="558377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1791354E-8F4C-4282-9C01-331A035D4CD1}"/>
              </a:ext>
            </a:extLst>
          </p:cNvPr>
          <p:cNvSpPr/>
          <p:nvPr/>
        </p:nvSpPr>
        <p:spPr>
          <a:xfrm>
            <a:off x="2356662" y="4320119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FA7F3B-A947-4726-A9FF-4877E5B1805F}"/>
              </a:ext>
            </a:extLst>
          </p:cNvPr>
          <p:cNvSpPr txBox="1"/>
          <p:nvPr/>
        </p:nvSpPr>
        <p:spPr>
          <a:xfrm>
            <a:off x="1400253" y="4871811"/>
            <a:ext cx="93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656517-AE12-4DC5-8404-D300863CEFB1}"/>
              </a:ext>
            </a:extLst>
          </p:cNvPr>
          <p:cNvSpPr txBox="1"/>
          <p:nvPr/>
        </p:nvSpPr>
        <p:spPr>
          <a:xfrm>
            <a:off x="1410222" y="5489349"/>
            <a:ext cx="910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50F827-F514-40C6-A13C-DC74B283D38B}"/>
              </a:ext>
            </a:extLst>
          </p:cNvPr>
          <p:cNvSpPr txBox="1"/>
          <p:nvPr/>
        </p:nvSpPr>
        <p:spPr>
          <a:xfrm>
            <a:off x="791945" y="4224141"/>
            <a:ext cx="157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total_point</a:t>
            </a:r>
            <a:endParaRPr lang="en-US" sz="2400" dirty="0"/>
          </a:p>
        </p:txBody>
      </p:sp>
      <p:sp>
        <p:nvSpPr>
          <p:cNvPr id="58" name="Arrow: Curved Left 57">
            <a:extLst>
              <a:ext uri="{FF2B5EF4-FFF2-40B4-BE49-F238E27FC236}">
                <a16:creationId xmlns:a16="http://schemas.microsoft.com/office/drawing/2014/main" id="{561E0F4E-04D9-449B-9C04-2951075DCE4A}"/>
              </a:ext>
            </a:extLst>
          </p:cNvPr>
          <p:cNvSpPr/>
          <p:nvPr/>
        </p:nvSpPr>
        <p:spPr>
          <a:xfrm>
            <a:off x="5969108" y="2523898"/>
            <a:ext cx="533400" cy="1447800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31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DCCD-B702-4333-A5B6-34A2CC45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Implement string alignment circuit by using common circuits in Chapter 1.</a:t>
            </a:r>
          </a:p>
          <a:p>
            <a:r>
              <a:rPr lang="en-US" dirty="0"/>
              <a:t>Receive a character from query string and target string for each cycle.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2 input characters are identical =&gt; total point + 1. Else =&gt; total point – 2.</a:t>
            </a:r>
          </a:p>
          <a:p>
            <a:r>
              <a:rPr lang="en-US" dirty="0"/>
              <a:t>The alignment process terminates when:</a:t>
            </a:r>
          </a:p>
          <a:p>
            <a:pPr lvl="1"/>
            <a:r>
              <a:rPr lang="en-US" dirty="0"/>
              <a:t>Total point &lt; -10</a:t>
            </a:r>
          </a:p>
          <a:p>
            <a:pPr lvl="1"/>
            <a:r>
              <a:rPr lang="en-US" dirty="0"/>
              <a:t>Meet the “break” character of any input string.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If the final point is higher or equal than -10, conclude 2 input strings are identical.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5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845AD-4FA2-4B51-8DDA-CA29A28E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8BB01-B66A-4DCB-9BF5-F06AF3256BF9}"/>
              </a:ext>
            </a:extLst>
          </p:cNvPr>
          <p:cNvSpPr/>
          <p:nvPr/>
        </p:nvSpPr>
        <p:spPr>
          <a:xfrm>
            <a:off x="2057400" y="2209800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0D3D52-AE9D-44D9-AB3A-6B83097A7DEB}"/>
              </a:ext>
            </a:extLst>
          </p:cNvPr>
          <p:cNvCxnSpPr>
            <a:cxnSpLocks/>
          </p:cNvCxnSpPr>
          <p:nvPr/>
        </p:nvCxnSpPr>
        <p:spPr>
          <a:xfrm>
            <a:off x="1447800" y="23622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05B4DB-B06A-4440-8A6C-7402A8CCDD34}"/>
              </a:ext>
            </a:extLst>
          </p:cNvPr>
          <p:cNvCxnSpPr>
            <a:cxnSpLocks/>
          </p:cNvCxnSpPr>
          <p:nvPr/>
        </p:nvCxnSpPr>
        <p:spPr>
          <a:xfrm>
            <a:off x="1447800" y="27432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03E9DA-0A24-47EA-B687-D74CB73D9E4D}"/>
              </a:ext>
            </a:extLst>
          </p:cNvPr>
          <p:cNvSpPr txBox="1"/>
          <p:nvPr/>
        </p:nvSpPr>
        <p:spPr>
          <a:xfrm>
            <a:off x="304800" y="2177534"/>
            <a:ext cx="122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total_point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2E884-73D6-4E5E-97F7-55D6158603DD}"/>
              </a:ext>
            </a:extLst>
          </p:cNvPr>
          <p:cNvSpPr txBox="1"/>
          <p:nvPr/>
        </p:nvSpPr>
        <p:spPr>
          <a:xfrm>
            <a:off x="958564" y="2558534"/>
            <a:ext cx="48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5A9C7-FE12-4AAB-82E7-F44989935D35}"/>
              </a:ext>
            </a:extLst>
          </p:cNvPr>
          <p:cNvSpPr txBox="1"/>
          <p:nvPr/>
        </p:nvSpPr>
        <p:spPr>
          <a:xfrm>
            <a:off x="3436620" y="2189202"/>
            <a:ext cx="178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is_higher_equal</a:t>
            </a:r>
            <a:endParaRPr lang="en-US" dirty="0"/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C488A4A8-DC51-403A-9BB1-E21CC992F4EC}"/>
              </a:ext>
            </a:extLst>
          </p:cNvPr>
          <p:cNvSpPr/>
          <p:nvPr/>
        </p:nvSpPr>
        <p:spPr>
          <a:xfrm>
            <a:off x="4722462" y="3124200"/>
            <a:ext cx="1066800" cy="1066800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7C87E7-01AF-476A-89D2-E1BFB217D312}"/>
              </a:ext>
            </a:extLst>
          </p:cNvPr>
          <p:cNvCxnSpPr>
            <a:cxnSpLocks/>
          </p:cNvCxnSpPr>
          <p:nvPr/>
        </p:nvCxnSpPr>
        <p:spPr>
          <a:xfrm>
            <a:off x="1447800" y="3886200"/>
            <a:ext cx="32746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9137EF2-4FF4-45A2-ACA8-846F18EE81C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29000" y="2590800"/>
            <a:ext cx="1293462" cy="8382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68E3DE-7249-4D7F-8973-E9DD4A210423}"/>
              </a:ext>
            </a:extLst>
          </p:cNvPr>
          <p:cNvSpPr txBox="1"/>
          <p:nvPr/>
        </p:nvSpPr>
        <p:spPr>
          <a:xfrm>
            <a:off x="344838" y="3701534"/>
            <a:ext cx="122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is_break</a:t>
            </a:r>
            <a:endParaRPr lang="en-US" dirty="0"/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664BBEFC-3D61-4E1B-87ED-5AD5FFB84933}"/>
              </a:ext>
            </a:extLst>
          </p:cNvPr>
          <p:cNvSpPr/>
          <p:nvPr/>
        </p:nvSpPr>
        <p:spPr>
          <a:xfrm rot="5400000">
            <a:off x="6132529" y="4838700"/>
            <a:ext cx="1295400" cy="457200"/>
          </a:xfrm>
          <a:prstGeom prst="trapezoid">
            <a:avLst>
              <a:gd name="adj" fmla="val 702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7919E7-E391-49DD-9EBC-29154FD2F92C}"/>
              </a:ext>
            </a:extLst>
          </p:cNvPr>
          <p:cNvCxnSpPr>
            <a:cxnSpLocks/>
          </p:cNvCxnSpPr>
          <p:nvPr/>
        </p:nvCxnSpPr>
        <p:spPr>
          <a:xfrm>
            <a:off x="5943600" y="4800600"/>
            <a:ext cx="6080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30926B-9BDA-4A27-BA70-114AA2DFDA00}"/>
              </a:ext>
            </a:extLst>
          </p:cNvPr>
          <p:cNvCxnSpPr>
            <a:cxnSpLocks/>
          </p:cNvCxnSpPr>
          <p:nvPr/>
        </p:nvCxnSpPr>
        <p:spPr>
          <a:xfrm>
            <a:off x="5943600" y="5410200"/>
            <a:ext cx="6080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BBF3AE9-9478-42B4-8291-4E3DC524F3CA}"/>
              </a:ext>
            </a:extLst>
          </p:cNvPr>
          <p:cNvCxnSpPr>
            <a:stCxn id="20" idx="3"/>
            <a:endCxn id="29" idx="1"/>
          </p:cNvCxnSpPr>
          <p:nvPr/>
        </p:nvCxnSpPr>
        <p:spPr>
          <a:xfrm>
            <a:off x="5789262" y="3657600"/>
            <a:ext cx="990967" cy="92256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053097D-7CA2-4C17-A8F1-2B040E5F523B}"/>
              </a:ext>
            </a:extLst>
          </p:cNvPr>
          <p:cNvSpPr txBox="1"/>
          <p:nvPr/>
        </p:nvSpPr>
        <p:spPr>
          <a:xfrm>
            <a:off x="5257800" y="46159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DEBCAD-62AC-4288-A607-62C7B04BCD58}"/>
              </a:ext>
            </a:extLst>
          </p:cNvPr>
          <p:cNvSpPr txBox="1"/>
          <p:nvPr/>
        </p:nvSpPr>
        <p:spPr>
          <a:xfrm>
            <a:off x="5219622" y="5221576"/>
            <a:ext cx="73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126FD0-0783-4ED4-AB63-14BB2D81BDD2}"/>
              </a:ext>
            </a:extLst>
          </p:cNvPr>
          <p:cNvCxnSpPr>
            <a:cxnSpLocks/>
          </p:cNvCxnSpPr>
          <p:nvPr/>
        </p:nvCxnSpPr>
        <p:spPr>
          <a:xfrm>
            <a:off x="7008829" y="5029200"/>
            <a:ext cx="8397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AC1D9B-CA63-4B0D-916C-47AC4E514FEB}"/>
              </a:ext>
            </a:extLst>
          </p:cNvPr>
          <p:cNvSpPr txBox="1"/>
          <p:nvPr/>
        </p:nvSpPr>
        <p:spPr>
          <a:xfrm>
            <a:off x="7313996" y="4621767"/>
            <a:ext cx="178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is_identical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00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845AD-4FA2-4B51-8DDA-CA29A28E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8BB01-B66A-4DCB-9BF5-F06AF3256BF9}"/>
              </a:ext>
            </a:extLst>
          </p:cNvPr>
          <p:cNvSpPr/>
          <p:nvPr/>
        </p:nvSpPr>
        <p:spPr>
          <a:xfrm>
            <a:off x="2057400" y="2209800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0D3D52-AE9D-44D9-AB3A-6B83097A7DEB}"/>
              </a:ext>
            </a:extLst>
          </p:cNvPr>
          <p:cNvCxnSpPr>
            <a:cxnSpLocks/>
          </p:cNvCxnSpPr>
          <p:nvPr/>
        </p:nvCxnSpPr>
        <p:spPr>
          <a:xfrm>
            <a:off x="1447800" y="23622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05B4DB-B06A-4440-8A6C-7402A8CCDD34}"/>
              </a:ext>
            </a:extLst>
          </p:cNvPr>
          <p:cNvCxnSpPr>
            <a:cxnSpLocks/>
          </p:cNvCxnSpPr>
          <p:nvPr/>
        </p:nvCxnSpPr>
        <p:spPr>
          <a:xfrm>
            <a:off x="1447800" y="27432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03E9DA-0A24-47EA-B687-D74CB73D9E4D}"/>
              </a:ext>
            </a:extLst>
          </p:cNvPr>
          <p:cNvSpPr txBox="1"/>
          <p:nvPr/>
        </p:nvSpPr>
        <p:spPr>
          <a:xfrm>
            <a:off x="304800" y="2177534"/>
            <a:ext cx="122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total_point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2E884-73D6-4E5E-97F7-55D6158603DD}"/>
              </a:ext>
            </a:extLst>
          </p:cNvPr>
          <p:cNvSpPr txBox="1"/>
          <p:nvPr/>
        </p:nvSpPr>
        <p:spPr>
          <a:xfrm>
            <a:off x="958564" y="2558534"/>
            <a:ext cx="48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5A9C7-FE12-4AAB-82E7-F44989935D35}"/>
              </a:ext>
            </a:extLst>
          </p:cNvPr>
          <p:cNvSpPr txBox="1"/>
          <p:nvPr/>
        </p:nvSpPr>
        <p:spPr>
          <a:xfrm>
            <a:off x="3436620" y="2189202"/>
            <a:ext cx="178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is_higher_equal</a:t>
            </a:r>
            <a:endParaRPr lang="en-US" dirty="0"/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C488A4A8-DC51-403A-9BB1-E21CC992F4EC}"/>
              </a:ext>
            </a:extLst>
          </p:cNvPr>
          <p:cNvSpPr/>
          <p:nvPr/>
        </p:nvSpPr>
        <p:spPr>
          <a:xfrm>
            <a:off x="4722462" y="3124200"/>
            <a:ext cx="1066800" cy="1066800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7C87E7-01AF-476A-89D2-E1BFB217D312}"/>
              </a:ext>
            </a:extLst>
          </p:cNvPr>
          <p:cNvCxnSpPr>
            <a:cxnSpLocks/>
          </p:cNvCxnSpPr>
          <p:nvPr/>
        </p:nvCxnSpPr>
        <p:spPr>
          <a:xfrm>
            <a:off x="1447800" y="3886200"/>
            <a:ext cx="32746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9137EF2-4FF4-45A2-ACA8-846F18EE81C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29000" y="2590800"/>
            <a:ext cx="1293462" cy="8382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68E3DE-7249-4D7F-8973-E9DD4A210423}"/>
              </a:ext>
            </a:extLst>
          </p:cNvPr>
          <p:cNvSpPr txBox="1"/>
          <p:nvPr/>
        </p:nvSpPr>
        <p:spPr>
          <a:xfrm>
            <a:off x="344838" y="3701534"/>
            <a:ext cx="122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is_break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126FD0-0783-4ED4-AB63-14BB2D81BDD2}"/>
              </a:ext>
            </a:extLst>
          </p:cNvPr>
          <p:cNvCxnSpPr>
            <a:cxnSpLocks/>
          </p:cNvCxnSpPr>
          <p:nvPr/>
        </p:nvCxnSpPr>
        <p:spPr>
          <a:xfrm>
            <a:off x="5788895" y="3651767"/>
            <a:ext cx="8397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AC1D9B-CA63-4B0D-916C-47AC4E514FEB}"/>
              </a:ext>
            </a:extLst>
          </p:cNvPr>
          <p:cNvSpPr txBox="1"/>
          <p:nvPr/>
        </p:nvSpPr>
        <p:spPr>
          <a:xfrm>
            <a:off x="6094062" y="3244334"/>
            <a:ext cx="178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is_identical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21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561A2-C9D4-4F28-825A-2AEBC7E7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6CD5D-1A49-456C-8659-6D5C4D5973BC}"/>
              </a:ext>
            </a:extLst>
          </p:cNvPr>
          <p:cNvSpPr/>
          <p:nvPr/>
        </p:nvSpPr>
        <p:spPr>
          <a:xfrm>
            <a:off x="2133600" y="381000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19A37B-6616-484C-8E85-320A2A773327}"/>
              </a:ext>
            </a:extLst>
          </p:cNvPr>
          <p:cNvCxnSpPr>
            <a:cxnSpLocks/>
          </p:cNvCxnSpPr>
          <p:nvPr/>
        </p:nvCxnSpPr>
        <p:spPr>
          <a:xfrm>
            <a:off x="1524000" y="5334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C37855-EAD3-4CED-BDD6-73B1DDFC11C2}"/>
              </a:ext>
            </a:extLst>
          </p:cNvPr>
          <p:cNvCxnSpPr>
            <a:cxnSpLocks/>
          </p:cNvCxnSpPr>
          <p:nvPr/>
        </p:nvCxnSpPr>
        <p:spPr>
          <a:xfrm>
            <a:off x="1524000" y="9144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59E72E-F7D5-4C5A-A571-35BB4C06EE7D}"/>
              </a:ext>
            </a:extLst>
          </p:cNvPr>
          <p:cNvSpPr txBox="1"/>
          <p:nvPr/>
        </p:nvSpPr>
        <p:spPr>
          <a:xfrm>
            <a:off x="381000" y="348734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total_point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5423D-F00B-432D-90B8-D9E3DC9500EC}"/>
              </a:ext>
            </a:extLst>
          </p:cNvPr>
          <p:cNvSpPr txBox="1"/>
          <p:nvPr/>
        </p:nvSpPr>
        <p:spPr>
          <a:xfrm>
            <a:off x="1034764" y="7297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630CD4-E2AA-4C37-8534-503C40DB714A}"/>
              </a:ext>
            </a:extLst>
          </p:cNvPr>
          <p:cNvSpPr/>
          <p:nvPr/>
        </p:nvSpPr>
        <p:spPr>
          <a:xfrm>
            <a:off x="2133600" y="1676400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9306B8-43B0-4744-A342-A27A6F55BC5F}"/>
              </a:ext>
            </a:extLst>
          </p:cNvPr>
          <p:cNvCxnSpPr>
            <a:cxnSpLocks/>
          </p:cNvCxnSpPr>
          <p:nvPr/>
        </p:nvCxnSpPr>
        <p:spPr>
          <a:xfrm>
            <a:off x="1524000" y="18288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ADE0FB-9193-4CE0-A451-334AFB635176}"/>
              </a:ext>
            </a:extLst>
          </p:cNvPr>
          <p:cNvCxnSpPr>
            <a:cxnSpLocks/>
          </p:cNvCxnSpPr>
          <p:nvPr/>
        </p:nvCxnSpPr>
        <p:spPr>
          <a:xfrm>
            <a:off x="1524000" y="22098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E5F55-1C70-446E-A882-CCE9FC0F8EE9}"/>
              </a:ext>
            </a:extLst>
          </p:cNvPr>
          <p:cNvCxnSpPr>
            <a:cxnSpLocks/>
            <a:stCxn id="13" idx="3"/>
            <a:endCxn id="3" idx="3"/>
          </p:cNvCxnSpPr>
          <p:nvPr/>
        </p:nvCxnSpPr>
        <p:spPr>
          <a:xfrm>
            <a:off x="3505200" y="2057400"/>
            <a:ext cx="1114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63EC1-2231-40E8-AF6F-F26369EEDF82}"/>
              </a:ext>
            </a:extLst>
          </p:cNvPr>
          <p:cNvSpPr txBox="1"/>
          <p:nvPr/>
        </p:nvSpPr>
        <p:spPr>
          <a:xfrm>
            <a:off x="766673" y="1644134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D8992-9826-4DB3-A710-3D05A3582D3E}"/>
              </a:ext>
            </a:extLst>
          </p:cNvPr>
          <p:cNvSpPr txBox="1"/>
          <p:nvPr/>
        </p:nvSpPr>
        <p:spPr>
          <a:xfrm>
            <a:off x="702242" y="2031484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“break”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D8D8AA-81F7-4E89-ADC6-A1D8E65DCC5D}"/>
              </a:ext>
            </a:extLst>
          </p:cNvPr>
          <p:cNvSpPr/>
          <p:nvPr/>
        </p:nvSpPr>
        <p:spPr>
          <a:xfrm>
            <a:off x="2133600" y="2927865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1CA02F-59A4-4E92-A520-5B34EB930857}"/>
              </a:ext>
            </a:extLst>
          </p:cNvPr>
          <p:cNvCxnSpPr>
            <a:cxnSpLocks/>
          </p:cNvCxnSpPr>
          <p:nvPr/>
        </p:nvCxnSpPr>
        <p:spPr>
          <a:xfrm>
            <a:off x="1524000" y="3080265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26E159-1134-41BF-9071-656AB517F056}"/>
              </a:ext>
            </a:extLst>
          </p:cNvPr>
          <p:cNvCxnSpPr>
            <a:cxnSpLocks/>
          </p:cNvCxnSpPr>
          <p:nvPr/>
        </p:nvCxnSpPr>
        <p:spPr>
          <a:xfrm>
            <a:off x="1524000" y="3461265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AE3062-A3C4-405F-9E5D-54A772FEA91B}"/>
              </a:ext>
            </a:extLst>
          </p:cNvPr>
          <p:cNvSpPr txBox="1"/>
          <p:nvPr/>
        </p:nvSpPr>
        <p:spPr>
          <a:xfrm>
            <a:off x="766673" y="2895599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CAACC-4C3A-44EA-B823-9A4460F45666}"/>
              </a:ext>
            </a:extLst>
          </p:cNvPr>
          <p:cNvSpPr txBox="1"/>
          <p:nvPr/>
        </p:nvSpPr>
        <p:spPr>
          <a:xfrm>
            <a:off x="702242" y="3282949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“break”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4C6000-E2F8-4AB4-B971-FE7C9C06DFA2}"/>
              </a:ext>
            </a:extLst>
          </p:cNvPr>
          <p:cNvSpPr txBox="1"/>
          <p:nvPr/>
        </p:nvSpPr>
        <p:spPr>
          <a:xfrm>
            <a:off x="3627198" y="360402"/>
            <a:ext cx="97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is_lower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CD823-3DB1-4946-8B27-F0395758611A}"/>
              </a:ext>
            </a:extLst>
          </p:cNvPr>
          <p:cNvSpPr txBox="1"/>
          <p:nvPr/>
        </p:nvSpPr>
        <p:spPr>
          <a:xfrm>
            <a:off x="3446923" y="1729343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is_tbreak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D206A-DAE1-46C1-9328-B3DA3094AE87}"/>
              </a:ext>
            </a:extLst>
          </p:cNvPr>
          <p:cNvSpPr txBox="1"/>
          <p:nvPr/>
        </p:nvSpPr>
        <p:spPr>
          <a:xfrm>
            <a:off x="3567918" y="3326883"/>
            <a:ext cx="10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is_qbreak</a:t>
            </a:r>
            <a:endParaRPr lang="en-US" dirty="0"/>
          </a:p>
        </p:txBody>
      </p:sp>
      <p:sp>
        <p:nvSpPr>
          <p:cNvPr id="3" name="Flowchart: Stored Data 2">
            <a:extLst>
              <a:ext uri="{FF2B5EF4-FFF2-40B4-BE49-F238E27FC236}">
                <a16:creationId xmlns:a16="http://schemas.microsoft.com/office/drawing/2014/main" id="{4654B7CE-686A-4443-BF8A-305E92B83423}"/>
              </a:ext>
            </a:extLst>
          </p:cNvPr>
          <p:cNvSpPr/>
          <p:nvPr/>
        </p:nvSpPr>
        <p:spPr>
          <a:xfrm rot="10800000">
            <a:off x="4495800" y="1600200"/>
            <a:ext cx="744627" cy="914400"/>
          </a:xfrm>
          <a:prstGeom prst="flowChartOnline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98ECF49-8F6E-4962-9B76-C194771FF12C}"/>
              </a:ext>
            </a:extLst>
          </p:cNvPr>
          <p:cNvCxnSpPr>
            <a:stCxn id="5" idx="3"/>
          </p:cNvCxnSpPr>
          <p:nvPr/>
        </p:nvCxnSpPr>
        <p:spPr>
          <a:xfrm>
            <a:off x="3505200" y="762000"/>
            <a:ext cx="1114704" cy="10668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CD868F8-465C-49F1-8321-7CA5D77EA4A6}"/>
              </a:ext>
            </a:extLst>
          </p:cNvPr>
          <p:cNvCxnSpPr>
            <a:stCxn id="20" idx="3"/>
          </p:cNvCxnSpPr>
          <p:nvPr/>
        </p:nvCxnSpPr>
        <p:spPr>
          <a:xfrm flipV="1">
            <a:off x="3505200" y="2286000"/>
            <a:ext cx="1114704" cy="10228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429B4C-AB12-42AB-8C85-90348ABA8C96}"/>
              </a:ext>
            </a:extLst>
          </p:cNvPr>
          <p:cNvCxnSpPr>
            <a:cxnSpLocks/>
          </p:cNvCxnSpPr>
          <p:nvPr/>
        </p:nvCxnSpPr>
        <p:spPr>
          <a:xfrm>
            <a:off x="5240427" y="20574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87D774-1743-44DF-91BF-B7817B39E580}"/>
              </a:ext>
            </a:extLst>
          </p:cNvPr>
          <p:cNvSpPr txBox="1"/>
          <p:nvPr/>
        </p:nvSpPr>
        <p:spPr>
          <a:xfrm>
            <a:off x="5268524" y="1606550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is_break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AFD3B7-3F3E-49A2-BF53-5483AA016DFA}"/>
              </a:ext>
            </a:extLst>
          </p:cNvPr>
          <p:cNvSpPr/>
          <p:nvPr/>
        </p:nvSpPr>
        <p:spPr>
          <a:xfrm>
            <a:off x="2426267" y="4192547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57437A-1B95-4518-87DB-3BFC432246D3}"/>
              </a:ext>
            </a:extLst>
          </p:cNvPr>
          <p:cNvCxnSpPr>
            <a:cxnSpLocks/>
          </p:cNvCxnSpPr>
          <p:nvPr/>
        </p:nvCxnSpPr>
        <p:spPr>
          <a:xfrm>
            <a:off x="1816667" y="4344947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65590E-A61D-40B4-91A2-EE2A1E71BB50}"/>
              </a:ext>
            </a:extLst>
          </p:cNvPr>
          <p:cNvCxnSpPr>
            <a:cxnSpLocks/>
          </p:cNvCxnSpPr>
          <p:nvPr/>
        </p:nvCxnSpPr>
        <p:spPr>
          <a:xfrm>
            <a:off x="1816667" y="4725947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056B449-C269-4454-B494-EF1E88EA3574}"/>
              </a:ext>
            </a:extLst>
          </p:cNvPr>
          <p:cNvSpPr txBox="1"/>
          <p:nvPr/>
        </p:nvSpPr>
        <p:spPr>
          <a:xfrm>
            <a:off x="673667" y="4160281"/>
            <a:ext cx="122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total_point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D9A17D-160A-4217-9884-A887CF5E9306}"/>
              </a:ext>
            </a:extLst>
          </p:cNvPr>
          <p:cNvSpPr txBox="1"/>
          <p:nvPr/>
        </p:nvSpPr>
        <p:spPr>
          <a:xfrm>
            <a:off x="1327431" y="4541281"/>
            <a:ext cx="48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3D857E-3ABA-4121-B577-979F7AA6C360}"/>
              </a:ext>
            </a:extLst>
          </p:cNvPr>
          <p:cNvSpPr txBox="1"/>
          <p:nvPr/>
        </p:nvSpPr>
        <p:spPr>
          <a:xfrm>
            <a:off x="3805487" y="4171949"/>
            <a:ext cx="178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is_higher_equal</a:t>
            </a:r>
            <a:endParaRPr lang="en-US" dirty="0"/>
          </a:p>
        </p:txBody>
      </p:sp>
      <p:sp>
        <p:nvSpPr>
          <p:cNvPr id="44" name="Flowchart: Delay 43">
            <a:extLst>
              <a:ext uri="{FF2B5EF4-FFF2-40B4-BE49-F238E27FC236}">
                <a16:creationId xmlns:a16="http://schemas.microsoft.com/office/drawing/2014/main" id="{E707A4FB-5996-4332-8617-B86E23DB5DD4}"/>
              </a:ext>
            </a:extLst>
          </p:cNvPr>
          <p:cNvSpPr/>
          <p:nvPr/>
        </p:nvSpPr>
        <p:spPr>
          <a:xfrm>
            <a:off x="5091329" y="5106947"/>
            <a:ext cx="1066800" cy="1066800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01054F-267A-4C26-9693-7CC1680D8DD7}"/>
              </a:ext>
            </a:extLst>
          </p:cNvPr>
          <p:cNvCxnSpPr>
            <a:cxnSpLocks/>
          </p:cNvCxnSpPr>
          <p:nvPr/>
        </p:nvCxnSpPr>
        <p:spPr>
          <a:xfrm>
            <a:off x="1816667" y="5868947"/>
            <a:ext cx="32746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3867939-1578-4108-ABDD-659C34D6932B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797867" y="4573547"/>
            <a:ext cx="1293462" cy="8382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77F574B-DA3B-43CF-B318-498E379537FF}"/>
              </a:ext>
            </a:extLst>
          </p:cNvPr>
          <p:cNvSpPr txBox="1"/>
          <p:nvPr/>
        </p:nvSpPr>
        <p:spPr>
          <a:xfrm>
            <a:off x="713705" y="5684281"/>
            <a:ext cx="122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is_break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B57A76-69E3-48F3-A4D7-AA87F391F8CF}"/>
              </a:ext>
            </a:extLst>
          </p:cNvPr>
          <p:cNvCxnSpPr>
            <a:cxnSpLocks/>
          </p:cNvCxnSpPr>
          <p:nvPr/>
        </p:nvCxnSpPr>
        <p:spPr>
          <a:xfrm>
            <a:off x="6157762" y="5634514"/>
            <a:ext cx="8397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E8F96F-0FDB-46C0-AADE-4AA202A0329A}"/>
              </a:ext>
            </a:extLst>
          </p:cNvPr>
          <p:cNvSpPr txBox="1"/>
          <p:nvPr/>
        </p:nvSpPr>
        <p:spPr>
          <a:xfrm>
            <a:off x="6462929" y="5227081"/>
            <a:ext cx="178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is_identical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43FD19-F5F4-421E-B1A5-237C96CAE02A}"/>
              </a:ext>
            </a:extLst>
          </p:cNvPr>
          <p:cNvSpPr/>
          <p:nvPr/>
        </p:nvSpPr>
        <p:spPr>
          <a:xfrm>
            <a:off x="228600" y="228600"/>
            <a:ext cx="7924800" cy="3582948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5EE549-066C-4C81-A151-183231FF74FF}"/>
              </a:ext>
            </a:extLst>
          </p:cNvPr>
          <p:cNvSpPr/>
          <p:nvPr/>
        </p:nvSpPr>
        <p:spPr>
          <a:xfrm>
            <a:off x="228600" y="3962400"/>
            <a:ext cx="7924800" cy="2301862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AAC9-1C85-4F2B-90FF-B18A1416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common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E5D8-D6D7-45B1-9E5E-023E6AC5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Adder</a:t>
            </a:r>
          </a:p>
          <a:p>
            <a:r>
              <a:rPr lang="en-US" dirty="0"/>
              <a:t>Encoder/decoder</a:t>
            </a:r>
          </a:p>
          <a:p>
            <a:r>
              <a:rPr lang="en-US" dirty="0"/>
              <a:t>Multiplexer/Demultiplexer</a:t>
            </a:r>
          </a:p>
          <a:p>
            <a:r>
              <a:rPr lang="en-US" dirty="0"/>
              <a:t>Parity</a:t>
            </a:r>
          </a:p>
          <a:p>
            <a:r>
              <a:rPr lang="en-US" dirty="0"/>
              <a:t>Counter</a:t>
            </a:r>
          </a:p>
          <a:p>
            <a:r>
              <a:rPr lang="en-US" dirty="0"/>
              <a:t>Comparator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C7C31-DFBF-4038-BC9D-C0EABC0E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7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561A2-C9D4-4F28-825A-2AEBC7E7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6CD5D-1A49-456C-8659-6D5C4D5973BC}"/>
              </a:ext>
            </a:extLst>
          </p:cNvPr>
          <p:cNvSpPr/>
          <p:nvPr/>
        </p:nvSpPr>
        <p:spPr>
          <a:xfrm>
            <a:off x="2133600" y="381000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19A37B-6616-484C-8E85-320A2A773327}"/>
              </a:ext>
            </a:extLst>
          </p:cNvPr>
          <p:cNvCxnSpPr>
            <a:cxnSpLocks/>
          </p:cNvCxnSpPr>
          <p:nvPr/>
        </p:nvCxnSpPr>
        <p:spPr>
          <a:xfrm>
            <a:off x="1524000" y="5334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C37855-EAD3-4CED-BDD6-73B1DDFC11C2}"/>
              </a:ext>
            </a:extLst>
          </p:cNvPr>
          <p:cNvCxnSpPr>
            <a:cxnSpLocks/>
          </p:cNvCxnSpPr>
          <p:nvPr/>
        </p:nvCxnSpPr>
        <p:spPr>
          <a:xfrm>
            <a:off x="1524000" y="9144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59E72E-F7D5-4C5A-A571-35BB4C06EE7D}"/>
              </a:ext>
            </a:extLst>
          </p:cNvPr>
          <p:cNvSpPr txBox="1"/>
          <p:nvPr/>
        </p:nvSpPr>
        <p:spPr>
          <a:xfrm>
            <a:off x="381000" y="348734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total_point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5423D-F00B-432D-90B8-D9E3DC9500EC}"/>
              </a:ext>
            </a:extLst>
          </p:cNvPr>
          <p:cNvSpPr txBox="1"/>
          <p:nvPr/>
        </p:nvSpPr>
        <p:spPr>
          <a:xfrm>
            <a:off x="1034764" y="7297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630CD4-E2AA-4C37-8534-503C40DB714A}"/>
              </a:ext>
            </a:extLst>
          </p:cNvPr>
          <p:cNvSpPr/>
          <p:nvPr/>
        </p:nvSpPr>
        <p:spPr>
          <a:xfrm>
            <a:off x="2133600" y="1676400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9306B8-43B0-4744-A342-A27A6F55BC5F}"/>
              </a:ext>
            </a:extLst>
          </p:cNvPr>
          <p:cNvCxnSpPr>
            <a:cxnSpLocks/>
          </p:cNvCxnSpPr>
          <p:nvPr/>
        </p:nvCxnSpPr>
        <p:spPr>
          <a:xfrm>
            <a:off x="1524000" y="18288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ADE0FB-9193-4CE0-A451-334AFB635176}"/>
              </a:ext>
            </a:extLst>
          </p:cNvPr>
          <p:cNvCxnSpPr>
            <a:cxnSpLocks/>
          </p:cNvCxnSpPr>
          <p:nvPr/>
        </p:nvCxnSpPr>
        <p:spPr>
          <a:xfrm>
            <a:off x="1524000" y="22098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E5F55-1C70-446E-A882-CCE9FC0F8EE9}"/>
              </a:ext>
            </a:extLst>
          </p:cNvPr>
          <p:cNvCxnSpPr>
            <a:cxnSpLocks/>
            <a:stCxn id="13" idx="3"/>
            <a:endCxn id="3" idx="3"/>
          </p:cNvCxnSpPr>
          <p:nvPr/>
        </p:nvCxnSpPr>
        <p:spPr>
          <a:xfrm>
            <a:off x="3505200" y="2057400"/>
            <a:ext cx="1114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63EC1-2231-40E8-AF6F-F26369EEDF82}"/>
              </a:ext>
            </a:extLst>
          </p:cNvPr>
          <p:cNvSpPr txBox="1"/>
          <p:nvPr/>
        </p:nvSpPr>
        <p:spPr>
          <a:xfrm>
            <a:off x="766673" y="1644134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D8992-9826-4DB3-A710-3D05A3582D3E}"/>
              </a:ext>
            </a:extLst>
          </p:cNvPr>
          <p:cNvSpPr txBox="1"/>
          <p:nvPr/>
        </p:nvSpPr>
        <p:spPr>
          <a:xfrm>
            <a:off x="702242" y="2031484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“break”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D8D8AA-81F7-4E89-ADC6-A1D8E65DCC5D}"/>
              </a:ext>
            </a:extLst>
          </p:cNvPr>
          <p:cNvSpPr/>
          <p:nvPr/>
        </p:nvSpPr>
        <p:spPr>
          <a:xfrm>
            <a:off x="2133600" y="2927865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1CA02F-59A4-4E92-A520-5B34EB930857}"/>
              </a:ext>
            </a:extLst>
          </p:cNvPr>
          <p:cNvCxnSpPr>
            <a:cxnSpLocks/>
          </p:cNvCxnSpPr>
          <p:nvPr/>
        </p:nvCxnSpPr>
        <p:spPr>
          <a:xfrm>
            <a:off x="1524000" y="3080265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26E159-1134-41BF-9071-656AB517F056}"/>
              </a:ext>
            </a:extLst>
          </p:cNvPr>
          <p:cNvCxnSpPr>
            <a:cxnSpLocks/>
          </p:cNvCxnSpPr>
          <p:nvPr/>
        </p:nvCxnSpPr>
        <p:spPr>
          <a:xfrm>
            <a:off x="1524000" y="3461265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AE3062-A3C4-405F-9E5D-54A772FEA91B}"/>
              </a:ext>
            </a:extLst>
          </p:cNvPr>
          <p:cNvSpPr txBox="1"/>
          <p:nvPr/>
        </p:nvSpPr>
        <p:spPr>
          <a:xfrm>
            <a:off x="766673" y="2895599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CAACC-4C3A-44EA-B823-9A4460F45666}"/>
              </a:ext>
            </a:extLst>
          </p:cNvPr>
          <p:cNvSpPr txBox="1"/>
          <p:nvPr/>
        </p:nvSpPr>
        <p:spPr>
          <a:xfrm>
            <a:off x="702242" y="3282949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“break”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4C6000-E2F8-4AB4-B971-FE7C9C06DFA2}"/>
              </a:ext>
            </a:extLst>
          </p:cNvPr>
          <p:cNvSpPr txBox="1"/>
          <p:nvPr/>
        </p:nvSpPr>
        <p:spPr>
          <a:xfrm>
            <a:off x="5265254" y="319385"/>
            <a:ext cx="97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is_lower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CD823-3DB1-4946-8B27-F0395758611A}"/>
              </a:ext>
            </a:extLst>
          </p:cNvPr>
          <p:cNvSpPr txBox="1"/>
          <p:nvPr/>
        </p:nvSpPr>
        <p:spPr>
          <a:xfrm>
            <a:off x="3446923" y="1729343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is_tbreak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D206A-DAE1-46C1-9328-B3DA3094AE87}"/>
              </a:ext>
            </a:extLst>
          </p:cNvPr>
          <p:cNvSpPr txBox="1"/>
          <p:nvPr/>
        </p:nvSpPr>
        <p:spPr>
          <a:xfrm>
            <a:off x="3567918" y="3326883"/>
            <a:ext cx="10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is_qbreak</a:t>
            </a:r>
            <a:endParaRPr lang="en-US" dirty="0"/>
          </a:p>
        </p:txBody>
      </p:sp>
      <p:sp>
        <p:nvSpPr>
          <p:cNvPr id="3" name="Flowchart: Stored Data 2">
            <a:extLst>
              <a:ext uri="{FF2B5EF4-FFF2-40B4-BE49-F238E27FC236}">
                <a16:creationId xmlns:a16="http://schemas.microsoft.com/office/drawing/2014/main" id="{4654B7CE-686A-4443-BF8A-305E92B83423}"/>
              </a:ext>
            </a:extLst>
          </p:cNvPr>
          <p:cNvSpPr/>
          <p:nvPr/>
        </p:nvSpPr>
        <p:spPr>
          <a:xfrm rot="10800000">
            <a:off x="4495800" y="1600200"/>
            <a:ext cx="744627" cy="914400"/>
          </a:xfrm>
          <a:prstGeom prst="flowChartOnline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98ECF49-8F6E-4962-9B76-C194771FF12C}"/>
              </a:ext>
            </a:extLst>
          </p:cNvPr>
          <p:cNvCxnSpPr>
            <a:stCxn id="5" idx="3"/>
          </p:cNvCxnSpPr>
          <p:nvPr/>
        </p:nvCxnSpPr>
        <p:spPr>
          <a:xfrm>
            <a:off x="3505200" y="762000"/>
            <a:ext cx="1114704" cy="10668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CD868F8-465C-49F1-8321-7CA5D77EA4A6}"/>
              </a:ext>
            </a:extLst>
          </p:cNvPr>
          <p:cNvCxnSpPr>
            <a:stCxn id="20" idx="3"/>
          </p:cNvCxnSpPr>
          <p:nvPr/>
        </p:nvCxnSpPr>
        <p:spPr>
          <a:xfrm flipV="1">
            <a:off x="3505200" y="2286000"/>
            <a:ext cx="1114704" cy="10228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429B4C-AB12-42AB-8C85-90348ABA8C96}"/>
              </a:ext>
            </a:extLst>
          </p:cNvPr>
          <p:cNvCxnSpPr>
            <a:cxnSpLocks/>
          </p:cNvCxnSpPr>
          <p:nvPr/>
        </p:nvCxnSpPr>
        <p:spPr>
          <a:xfrm>
            <a:off x="5240427" y="20574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87D774-1743-44DF-91BF-B7817B39E580}"/>
              </a:ext>
            </a:extLst>
          </p:cNvPr>
          <p:cNvSpPr txBox="1"/>
          <p:nvPr/>
        </p:nvSpPr>
        <p:spPr>
          <a:xfrm>
            <a:off x="5268524" y="1606550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is_break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AFD3B7-3F3E-49A2-BF53-5483AA016DFA}"/>
              </a:ext>
            </a:extLst>
          </p:cNvPr>
          <p:cNvSpPr/>
          <p:nvPr/>
        </p:nvSpPr>
        <p:spPr>
          <a:xfrm>
            <a:off x="2426267" y="4192547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57437A-1B95-4518-87DB-3BFC432246D3}"/>
              </a:ext>
            </a:extLst>
          </p:cNvPr>
          <p:cNvCxnSpPr>
            <a:cxnSpLocks/>
          </p:cNvCxnSpPr>
          <p:nvPr/>
        </p:nvCxnSpPr>
        <p:spPr>
          <a:xfrm>
            <a:off x="1816667" y="4344947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65590E-A61D-40B4-91A2-EE2A1E71BB50}"/>
              </a:ext>
            </a:extLst>
          </p:cNvPr>
          <p:cNvCxnSpPr>
            <a:cxnSpLocks/>
          </p:cNvCxnSpPr>
          <p:nvPr/>
        </p:nvCxnSpPr>
        <p:spPr>
          <a:xfrm>
            <a:off x="1816667" y="4725947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056B449-C269-4454-B494-EF1E88EA3574}"/>
              </a:ext>
            </a:extLst>
          </p:cNvPr>
          <p:cNvSpPr txBox="1"/>
          <p:nvPr/>
        </p:nvSpPr>
        <p:spPr>
          <a:xfrm>
            <a:off x="673667" y="4160281"/>
            <a:ext cx="122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total_point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D9A17D-160A-4217-9884-A887CF5E9306}"/>
              </a:ext>
            </a:extLst>
          </p:cNvPr>
          <p:cNvSpPr txBox="1"/>
          <p:nvPr/>
        </p:nvSpPr>
        <p:spPr>
          <a:xfrm>
            <a:off x="1327431" y="4541281"/>
            <a:ext cx="48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3D857E-3ABA-4121-B577-979F7AA6C360}"/>
              </a:ext>
            </a:extLst>
          </p:cNvPr>
          <p:cNvSpPr txBox="1"/>
          <p:nvPr/>
        </p:nvSpPr>
        <p:spPr>
          <a:xfrm>
            <a:off x="3805487" y="4171949"/>
            <a:ext cx="178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is_higher_equal</a:t>
            </a:r>
            <a:endParaRPr lang="en-US" dirty="0"/>
          </a:p>
        </p:txBody>
      </p:sp>
      <p:sp>
        <p:nvSpPr>
          <p:cNvPr id="44" name="Flowchart: Delay 43">
            <a:extLst>
              <a:ext uri="{FF2B5EF4-FFF2-40B4-BE49-F238E27FC236}">
                <a16:creationId xmlns:a16="http://schemas.microsoft.com/office/drawing/2014/main" id="{E707A4FB-5996-4332-8617-B86E23DB5DD4}"/>
              </a:ext>
            </a:extLst>
          </p:cNvPr>
          <p:cNvSpPr/>
          <p:nvPr/>
        </p:nvSpPr>
        <p:spPr>
          <a:xfrm>
            <a:off x="5091329" y="5106947"/>
            <a:ext cx="1066800" cy="1066800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01054F-267A-4C26-9693-7CC1680D8DD7}"/>
              </a:ext>
            </a:extLst>
          </p:cNvPr>
          <p:cNvCxnSpPr>
            <a:cxnSpLocks/>
          </p:cNvCxnSpPr>
          <p:nvPr/>
        </p:nvCxnSpPr>
        <p:spPr>
          <a:xfrm>
            <a:off x="1816667" y="5868947"/>
            <a:ext cx="32746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3867939-1578-4108-ABDD-659C34D6932B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797867" y="4573547"/>
            <a:ext cx="1293462" cy="8382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77F574B-DA3B-43CF-B318-498E379537FF}"/>
              </a:ext>
            </a:extLst>
          </p:cNvPr>
          <p:cNvSpPr txBox="1"/>
          <p:nvPr/>
        </p:nvSpPr>
        <p:spPr>
          <a:xfrm>
            <a:off x="713705" y="5684281"/>
            <a:ext cx="122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is_break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B57A76-69E3-48F3-A4D7-AA87F391F8CF}"/>
              </a:ext>
            </a:extLst>
          </p:cNvPr>
          <p:cNvCxnSpPr>
            <a:cxnSpLocks/>
          </p:cNvCxnSpPr>
          <p:nvPr/>
        </p:nvCxnSpPr>
        <p:spPr>
          <a:xfrm>
            <a:off x="6157762" y="5634514"/>
            <a:ext cx="8397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E8F96F-0FDB-46C0-AADE-4AA202A0329A}"/>
              </a:ext>
            </a:extLst>
          </p:cNvPr>
          <p:cNvSpPr txBox="1"/>
          <p:nvPr/>
        </p:nvSpPr>
        <p:spPr>
          <a:xfrm>
            <a:off x="6462929" y="5227081"/>
            <a:ext cx="178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is_identical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5EE549-066C-4C81-A151-183231FF74FF}"/>
              </a:ext>
            </a:extLst>
          </p:cNvPr>
          <p:cNvSpPr/>
          <p:nvPr/>
        </p:nvSpPr>
        <p:spPr>
          <a:xfrm>
            <a:off x="228600" y="3962400"/>
            <a:ext cx="7924800" cy="2301862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EA8D8F-96F9-4A68-9D24-C2A213DA47AA}"/>
              </a:ext>
            </a:extLst>
          </p:cNvPr>
          <p:cNvCxnSpPr>
            <a:cxnSpLocks/>
          </p:cNvCxnSpPr>
          <p:nvPr/>
        </p:nvCxnSpPr>
        <p:spPr>
          <a:xfrm>
            <a:off x="4052079" y="762000"/>
            <a:ext cx="17979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013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561A2-C9D4-4F28-825A-2AEBC7E7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6CD5D-1A49-456C-8659-6D5C4D5973BC}"/>
              </a:ext>
            </a:extLst>
          </p:cNvPr>
          <p:cNvSpPr/>
          <p:nvPr/>
        </p:nvSpPr>
        <p:spPr>
          <a:xfrm>
            <a:off x="2133600" y="381000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19A37B-6616-484C-8E85-320A2A773327}"/>
              </a:ext>
            </a:extLst>
          </p:cNvPr>
          <p:cNvCxnSpPr>
            <a:cxnSpLocks/>
          </p:cNvCxnSpPr>
          <p:nvPr/>
        </p:nvCxnSpPr>
        <p:spPr>
          <a:xfrm>
            <a:off x="1524000" y="5334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C37855-EAD3-4CED-BDD6-73B1DDFC11C2}"/>
              </a:ext>
            </a:extLst>
          </p:cNvPr>
          <p:cNvCxnSpPr>
            <a:cxnSpLocks/>
          </p:cNvCxnSpPr>
          <p:nvPr/>
        </p:nvCxnSpPr>
        <p:spPr>
          <a:xfrm>
            <a:off x="1524000" y="9144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59E72E-F7D5-4C5A-A571-35BB4C06EE7D}"/>
              </a:ext>
            </a:extLst>
          </p:cNvPr>
          <p:cNvSpPr txBox="1"/>
          <p:nvPr/>
        </p:nvSpPr>
        <p:spPr>
          <a:xfrm>
            <a:off x="381000" y="348734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total_point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5423D-F00B-432D-90B8-D9E3DC9500EC}"/>
              </a:ext>
            </a:extLst>
          </p:cNvPr>
          <p:cNvSpPr txBox="1"/>
          <p:nvPr/>
        </p:nvSpPr>
        <p:spPr>
          <a:xfrm>
            <a:off x="1034764" y="7297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630CD4-E2AA-4C37-8534-503C40DB714A}"/>
              </a:ext>
            </a:extLst>
          </p:cNvPr>
          <p:cNvSpPr/>
          <p:nvPr/>
        </p:nvSpPr>
        <p:spPr>
          <a:xfrm>
            <a:off x="2133600" y="1676400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9306B8-43B0-4744-A342-A27A6F55BC5F}"/>
              </a:ext>
            </a:extLst>
          </p:cNvPr>
          <p:cNvCxnSpPr>
            <a:cxnSpLocks/>
          </p:cNvCxnSpPr>
          <p:nvPr/>
        </p:nvCxnSpPr>
        <p:spPr>
          <a:xfrm>
            <a:off x="1524000" y="18288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ADE0FB-9193-4CE0-A451-334AFB635176}"/>
              </a:ext>
            </a:extLst>
          </p:cNvPr>
          <p:cNvCxnSpPr>
            <a:cxnSpLocks/>
          </p:cNvCxnSpPr>
          <p:nvPr/>
        </p:nvCxnSpPr>
        <p:spPr>
          <a:xfrm>
            <a:off x="1524000" y="22098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E5F55-1C70-446E-A882-CCE9FC0F8EE9}"/>
              </a:ext>
            </a:extLst>
          </p:cNvPr>
          <p:cNvCxnSpPr>
            <a:cxnSpLocks/>
            <a:stCxn id="13" idx="3"/>
            <a:endCxn id="3" idx="3"/>
          </p:cNvCxnSpPr>
          <p:nvPr/>
        </p:nvCxnSpPr>
        <p:spPr>
          <a:xfrm>
            <a:off x="3505200" y="2057400"/>
            <a:ext cx="1114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63EC1-2231-40E8-AF6F-F26369EEDF82}"/>
              </a:ext>
            </a:extLst>
          </p:cNvPr>
          <p:cNvSpPr txBox="1"/>
          <p:nvPr/>
        </p:nvSpPr>
        <p:spPr>
          <a:xfrm>
            <a:off x="766673" y="1644134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D8992-9826-4DB3-A710-3D05A3582D3E}"/>
              </a:ext>
            </a:extLst>
          </p:cNvPr>
          <p:cNvSpPr txBox="1"/>
          <p:nvPr/>
        </p:nvSpPr>
        <p:spPr>
          <a:xfrm>
            <a:off x="702242" y="2031484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“break”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D8D8AA-81F7-4E89-ADC6-A1D8E65DCC5D}"/>
              </a:ext>
            </a:extLst>
          </p:cNvPr>
          <p:cNvSpPr/>
          <p:nvPr/>
        </p:nvSpPr>
        <p:spPr>
          <a:xfrm>
            <a:off x="2133600" y="2927865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1CA02F-59A4-4E92-A520-5B34EB930857}"/>
              </a:ext>
            </a:extLst>
          </p:cNvPr>
          <p:cNvCxnSpPr>
            <a:cxnSpLocks/>
          </p:cNvCxnSpPr>
          <p:nvPr/>
        </p:nvCxnSpPr>
        <p:spPr>
          <a:xfrm>
            <a:off x="1524000" y="3080265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26E159-1134-41BF-9071-656AB517F056}"/>
              </a:ext>
            </a:extLst>
          </p:cNvPr>
          <p:cNvCxnSpPr>
            <a:cxnSpLocks/>
          </p:cNvCxnSpPr>
          <p:nvPr/>
        </p:nvCxnSpPr>
        <p:spPr>
          <a:xfrm>
            <a:off x="1524000" y="3461265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AE3062-A3C4-405F-9E5D-54A772FEA91B}"/>
              </a:ext>
            </a:extLst>
          </p:cNvPr>
          <p:cNvSpPr txBox="1"/>
          <p:nvPr/>
        </p:nvSpPr>
        <p:spPr>
          <a:xfrm>
            <a:off x="766673" y="2895599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CAACC-4C3A-44EA-B823-9A4460F45666}"/>
              </a:ext>
            </a:extLst>
          </p:cNvPr>
          <p:cNvSpPr txBox="1"/>
          <p:nvPr/>
        </p:nvSpPr>
        <p:spPr>
          <a:xfrm>
            <a:off x="702242" y="3282949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“break”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4C6000-E2F8-4AB4-B971-FE7C9C06DFA2}"/>
              </a:ext>
            </a:extLst>
          </p:cNvPr>
          <p:cNvSpPr txBox="1"/>
          <p:nvPr/>
        </p:nvSpPr>
        <p:spPr>
          <a:xfrm>
            <a:off x="5265254" y="319385"/>
            <a:ext cx="97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is_lower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CD823-3DB1-4946-8B27-F0395758611A}"/>
              </a:ext>
            </a:extLst>
          </p:cNvPr>
          <p:cNvSpPr txBox="1"/>
          <p:nvPr/>
        </p:nvSpPr>
        <p:spPr>
          <a:xfrm>
            <a:off x="3446923" y="1729343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is_tbreak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D206A-DAE1-46C1-9328-B3DA3094AE87}"/>
              </a:ext>
            </a:extLst>
          </p:cNvPr>
          <p:cNvSpPr txBox="1"/>
          <p:nvPr/>
        </p:nvSpPr>
        <p:spPr>
          <a:xfrm>
            <a:off x="3567918" y="3326883"/>
            <a:ext cx="10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is_qbreak</a:t>
            </a:r>
            <a:endParaRPr lang="en-US" dirty="0"/>
          </a:p>
        </p:txBody>
      </p:sp>
      <p:sp>
        <p:nvSpPr>
          <p:cNvPr id="3" name="Flowchart: Stored Data 2">
            <a:extLst>
              <a:ext uri="{FF2B5EF4-FFF2-40B4-BE49-F238E27FC236}">
                <a16:creationId xmlns:a16="http://schemas.microsoft.com/office/drawing/2014/main" id="{4654B7CE-686A-4443-BF8A-305E92B83423}"/>
              </a:ext>
            </a:extLst>
          </p:cNvPr>
          <p:cNvSpPr/>
          <p:nvPr/>
        </p:nvSpPr>
        <p:spPr>
          <a:xfrm rot="10800000">
            <a:off x="4495800" y="1600200"/>
            <a:ext cx="744627" cy="914400"/>
          </a:xfrm>
          <a:prstGeom prst="flowChartOnline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98ECF49-8F6E-4962-9B76-C194771FF12C}"/>
              </a:ext>
            </a:extLst>
          </p:cNvPr>
          <p:cNvCxnSpPr>
            <a:stCxn id="5" idx="3"/>
          </p:cNvCxnSpPr>
          <p:nvPr/>
        </p:nvCxnSpPr>
        <p:spPr>
          <a:xfrm>
            <a:off x="3505200" y="762000"/>
            <a:ext cx="1114704" cy="10668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CD868F8-465C-49F1-8321-7CA5D77EA4A6}"/>
              </a:ext>
            </a:extLst>
          </p:cNvPr>
          <p:cNvCxnSpPr>
            <a:stCxn id="20" idx="3"/>
          </p:cNvCxnSpPr>
          <p:nvPr/>
        </p:nvCxnSpPr>
        <p:spPr>
          <a:xfrm flipV="1">
            <a:off x="3505200" y="2286000"/>
            <a:ext cx="1114704" cy="10228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429B4C-AB12-42AB-8C85-90348ABA8C96}"/>
              </a:ext>
            </a:extLst>
          </p:cNvPr>
          <p:cNvCxnSpPr>
            <a:cxnSpLocks/>
          </p:cNvCxnSpPr>
          <p:nvPr/>
        </p:nvCxnSpPr>
        <p:spPr>
          <a:xfrm>
            <a:off x="5240427" y="2057400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87D774-1743-44DF-91BF-B7817B39E580}"/>
              </a:ext>
            </a:extLst>
          </p:cNvPr>
          <p:cNvSpPr txBox="1"/>
          <p:nvPr/>
        </p:nvSpPr>
        <p:spPr>
          <a:xfrm>
            <a:off x="5268524" y="1606550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is_break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56B449-C269-4454-B494-EF1E88EA3574}"/>
              </a:ext>
            </a:extLst>
          </p:cNvPr>
          <p:cNvSpPr txBox="1"/>
          <p:nvPr/>
        </p:nvSpPr>
        <p:spPr>
          <a:xfrm>
            <a:off x="702242" y="5173620"/>
            <a:ext cx="122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is_lower</a:t>
            </a:r>
            <a:endParaRPr lang="en-US" dirty="0"/>
          </a:p>
        </p:txBody>
      </p:sp>
      <p:sp>
        <p:nvSpPr>
          <p:cNvPr id="44" name="Flowchart: Delay 43">
            <a:extLst>
              <a:ext uri="{FF2B5EF4-FFF2-40B4-BE49-F238E27FC236}">
                <a16:creationId xmlns:a16="http://schemas.microsoft.com/office/drawing/2014/main" id="{E707A4FB-5996-4332-8617-B86E23DB5DD4}"/>
              </a:ext>
            </a:extLst>
          </p:cNvPr>
          <p:cNvSpPr/>
          <p:nvPr/>
        </p:nvSpPr>
        <p:spPr>
          <a:xfrm>
            <a:off x="5091329" y="5106947"/>
            <a:ext cx="1066800" cy="1066800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01054F-267A-4C26-9693-7CC1680D8DD7}"/>
              </a:ext>
            </a:extLst>
          </p:cNvPr>
          <p:cNvCxnSpPr>
            <a:cxnSpLocks/>
          </p:cNvCxnSpPr>
          <p:nvPr/>
        </p:nvCxnSpPr>
        <p:spPr>
          <a:xfrm>
            <a:off x="1816667" y="5868947"/>
            <a:ext cx="32746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77F574B-DA3B-43CF-B318-498E379537FF}"/>
              </a:ext>
            </a:extLst>
          </p:cNvPr>
          <p:cNvSpPr txBox="1"/>
          <p:nvPr/>
        </p:nvSpPr>
        <p:spPr>
          <a:xfrm>
            <a:off x="713705" y="5684281"/>
            <a:ext cx="122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is_break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B57A76-69E3-48F3-A4D7-AA87F391F8CF}"/>
              </a:ext>
            </a:extLst>
          </p:cNvPr>
          <p:cNvCxnSpPr>
            <a:cxnSpLocks/>
          </p:cNvCxnSpPr>
          <p:nvPr/>
        </p:nvCxnSpPr>
        <p:spPr>
          <a:xfrm>
            <a:off x="6157762" y="5634514"/>
            <a:ext cx="8397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E8F96F-0FDB-46C0-AADE-4AA202A0329A}"/>
              </a:ext>
            </a:extLst>
          </p:cNvPr>
          <p:cNvSpPr txBox="1"/>
          <p:nvPr/>
        </p:nvSpPr>
        <p:spPr>
          <a:xfrm>
            <a:off x="6462929" y="5227081"/>
            <a:ext cx="178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is_identical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EA8D8F-96F9-4A68-9D24-C2A213DA47AA}"/>
              </a:ext>
            </a:extLst>
          </p:cNvPr>
          <p:cNvCxnSpPr>
            <a:cxnSpLocks/>
          </p:cNvCxnSpPr>
          <p:nvPr/>
        </p:nvCxnSpPr>
        <p:spPr>
          <a:xfrm>
            <a:off x="4052079" y="762000"/>
            <a:ext cx="17979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17D9F40-007D-43AE-B1CA-CC6A7E29E381}"/>
              </a:ext>
            </a:extLst>
          </p:cNvPr>
          <p:cNvSpPr/>
          <p:nvPr/>
        </p:nvSpPr>
        <p:spPr>
          <a:xfrm>
            <a:off x="228600" y="228600"/>
            <a:ext cx="7924800" cy="3582948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30D58C-8F9A-4642-A9E5-B28B162E344E}"/>
              </a:ext>
            </a:extLst>
          </p:cNvPr>
          <p:cNvSpPr/>
          <p:nvPr/>
        </p:nvSpPr>
        <p:spPr>
          <a:xfrm rot="5400000">
            <a:off x="3204368" y="5116473"/>
            <a:ext cx="485110" cy="49958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9CB2476-D959-4D29-ABB2-DC992D33F130}"/>
              </a:ext>
            </a:extLst>
          </p:cNvPr>
          <p:cNvSpPr/>
          <p:nvPr/>
        </p:nvSpPr>
        <p:spPr>
          <a:xfrm>
            <a:off x="3708517" y="5274707"/>
            <a:ext cx="165879" cy="183114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3D9FBE-218D-4950-B81F-7CC01CFE731F}"/>
              </a:ext>
            </a:extLst>
          </p:cNvPr>
          <p:cNvCxnSpPr>
            <a:cxnSpLocks/>
          </p:cNvCxnSpPr>
          <p:nvPr/>
        </p:nvCxnSpPr>
        <p:spPr>
          <a:xfrm flipV="1">
            <a:off x="3874935" y="5366264"/>
            <a:ext cx="1216394" cy="2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8CFA1F7-9596-4D28-B442-04458634D067}"/>
              </a:ext>
            </a:extLst>
          </p:cNvPr>
          <p:cNvCxnSpPr>
            <a:cxnSpLocks/>
          </p:cNvCxnSpPr>
          <p:nvPr/>
        </p:nvCxnSpPr>
        <p:spPr>
          <a:xfrm>
            <a:off x="1816667" y="5358286"/>
            <a:ext cx="13804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37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561A2-C9D4-4F28-825A-2AEBC7E7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6CD5D-1A49-456C-8659-6D5C4D5973BC}"/>
              </a:ext>
            </a:extLst>
          </p:cNvPr>
          <p:cNvSpPr/>
          <p:nvPr/>
        </p:nvSpPr>
        <p:spPr>
          <a:xfrm>
            <a:off x="2362198" y="278148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19A37B-6616-484C-8E85-320A2A773327}"/>
              </a:ext>
            </a:extLst>
          </p:cNvPr>
          <p:cNvCxnSpPr>
            <a:cxnSpLocks/>
          </p:cNvCxnSpPr>
          <p:nvPr/>
        </p:nvCxnSpPr>
        <p:spPr>
          <a:xfrm>
            <a:off x="1752598" y="430548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C37855-EAD3-4CED-BDD6-73B1DDFC11C2}"/>
              </a:ext>
            </a:extLst>
          </p:cNvPr>
          <p:cNvCxnSpPr>
            <a:cxnSpLocks/>
          </p:cNvCxnSpPr>
          <p:nvPr/>
        </p:nvCxnSpPr>
        <p:spPr>
          <a:xfrm>
            <a:off x="1752598" y="811548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59E72E-F7D5-4C5A-A571-35BB4C06EE7D}"/>
              </a:ext>
            </a:extLst>
          </p:cNvPr>
          <p:cNvSpPr txBox="1"/>
          <p:nvPr/>
        </p:nvSpPr>
        <p:spPr>
          <a:xfrm>
            <a:off x="609598" y="245882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total_point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5423D-F00B-432D-90B8-D9E3DC9500EC}"/>
              </a:ext>
            </a:extLst>
          </p:cNvPr>
          <p:cNvSpPr txBox="1"/>
          <p:nvPr/>
        </p:nvSpPr>
        <p:spPr>
          <a:xfrm>
            <a:off x="1263362" y="62688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630CD4-E2AA-4C37-8534-503C40DB714A}"/>
              </a:ext>
            </a:extLst>
          </p:cNvPr>
          <p:cNvSpPr/>
          <p:nvPr/>
        </p:nvSpPr>
        <p:spPr>
          <a:xfrm>
            <a:off x="2362198" y="1573548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9306B8-43B0-4744-A342-A27A6F55BC5F}"/>
              </a:ext>
            </a:extLst>
          </p:cNvPr>
          <p:cNvCxnSpPr>
            <a:cxnSpLocks/>
          </p:cNvCxnSpPr>
          <p:nvPr/>
        </p:nvCxnSpPr>
        <p:spPr>
          <a:xfrm>
            <a:off x="1752598" y="1725948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ADE0FB-9193-4CE0-A451-334AFB635176}"/>
              </a:ext>
            </a:extLst>
          </p:cNvPr>
          <p:cNvCxnSpPr>
            <a:cxnSpLocks/>
          </p:cNvCxnSpPr>
          <p:nvPr/>
        </p:nvCxnSpPr>
        <p:spPr>
          <a:xfrm>
            <a:off x="1752598" y="2106948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E5F55-1C70-446E-A882-CCE9FC0F8EE9}"/>
              </a:ext>
            </a:extLst>
          </p:cNvPr>
          <p:cNvCxnSpPr>
            <a:cxnSpLocks/>
            <a:stCxn id="13" idx="3"/>
            <a:endCxn id="3" idx="3"/>
          </p:cNvCxnSpPr>
          <p:nvPr/>
        </p:nvCxnSpPr>
        <p:spPr>
          <a:xfrm>
            <a:off x="3733798" y="1954548"/>
            <a:ext cx="1114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63EC1-2231-40E8-AF6F-F26369EEDF82}"/>
              </a:ext>
            </a:extLst>
          </p:cNvPr>
          <p:cNvSpPr txBox="1"/>
          <p:nvPr/>
        </p:nvSpPr>
        <p:spPr>
          <a:xfrm>
            <a:off x="995271" y="1541282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D8992-9826-4DB3-A710-3D05A3582D3E}"/>
              </a:ext>
            </a:extLst>
          </p:cNvPr>
          <p:cNvSpPr txBox="1"/>
          <p:nvPr/>
        </p:nvSpPr>
        <p:spPr>
          <a:xfrm>
            <a:off x="930840" y="1928632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“break”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D8D8AA-81F7-4E89-ADC6-A1D8E65DCC5D}"/>
              </a:ext>
            </a:extLst>
          </p:cNvPr>
          <p:cNvSpPr/>
          <p:nvPr/>
        </p:nvSpPr>
        <p:spPr>
          <a:xfrm>
            <a:off x="2362198" y="2825013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1CA02F-59A4-4E92-A520-5B34EB930857}"/>
              </a:ext>
            </a:extLst>
          </p:cNvPr>
          <p:cNvCxnSpPr>
            <a:cxnSpLocks/>
          </p:cNvCxnSpPr>
          <p:nvPr/>
        </p:nvCxnSpPr>
        <p:spPr>
          <a:xfrm>
            <a:off x="1752598" y="2977413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26E159-1134-41BF-9071-656AB517F056}"/>
              </a:ext>
            </a:extLst>
          </p:cNvPr>
          <p:cNvCxnSpPr>
            <a:cxnSpLocks/>
          </p:cNvCxnSpPr>
          <p:nvPr/>
        </p:nvCxnSpPr>
        <p:spPr>
          <a:xfrm>
            <a:off x="1752598" y="3358413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AE3062-A3C4-405F-9E5D-54A772FEA91B}"/>
              </a:ext>
            </a:extLst>
          </p:cNvPr>
          <p:cNvSpPr txBox="1"/>
          <p:nvPr/>
        </p:nvSpPr>
        <p:spPr>
          <a:xfrm>
            <a:off x="995271" y="2792747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CAACC-4C3A-44EA-B823-9A4460F45666}"/>
              </a:ext>
            </a:extLst>
          </p:cNvPr>
          <p:cNvSpPr txBox="1"/>
          <p:nvPr/>
        </p:nvSpPr>
        <p:spPr>
          <a:xfrm>
            <a:off x="930840" y="3180097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“break”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4C6000-E2F8-4AB4-B971-FE7C9C06DFA2}"/>
              </a:ext>
            </a:extLst>
          </p:cNvPr>
          <p:cNvSpPr txBox="1"/>
          <p:nvPr/>
        </p:nvSpPr>
        <p:spPr>
          <a:xfrm>
            <a:off x="3974365" y="271798"/>
            <a:ext cx="97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is_lower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CD823-3DB1-4946-8B27-F0395758611A}"/>
              </a:ext>
            </a:extLst>
          </p:cNvPr>
          <p:cNvSpPr txBox="1"/>
          <p:nvPr/>
        </p:nvSpPr>
        <p:spPr>
          <a:xfrm>
            <a:off x="3675521" y="1626491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is_tbreak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D206A-DAE1-46C1-9328-B3DA3094AE87}"/>
              </a:ext>
            </a:extLst>
          </p:cNvPr>
          <p:cNvSpPr txBox="1"/>
          <p:nvPr/>
        </p:nvSpPr>
        <p:spPr>
          <a:xfrm>
            <a:off x="3796516" y="3224031"/>
            <a:ext cx="10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is_qbreak</a:t>
            </a:r>
            <a:endParaRPr lang="en-US" dirty="0"/>
          </a:p>
        </p:txBody>
      </p:sp>
      <p:sp>
        <p:nvSpPr>
          <p:cNvPr id="3" name="Flowchart: Stored Data 2">
            <a:extLst>
              <a:ext uri="{FF2B5EF4-FFF2-40B4-BE49-F238E27FC236}">
                <a16:creationId xmlns:a16="http://schemas.microsoft.com/office/drawing/2014/main" id="{4654B7CE-686A-4443-BF8A-305E92B83423}"/>
              </a:ext>
            </a:extLst>
          </p:cNvPr>
          <p:cNvSpPr/>
          <p:nvPr/>
        </p:nvSpPr>
        <p:spPr>
          <a:xfrm rot="10800000">
            <a:off x="4724398" y="1497348"/>
            <a:ext cx="744627" cy="914400"/>
          </a:xfrm>
          <a:prstGeom prst="flowChartOnline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98ECF49-8F6E-4962-9B76-C194771FF12C}"/>
              </a:ext>
            </a:extLst>
          </p:cNvPr>
          <p:cNvCxnSpPr>
            <a:stCxn id="5" idx="3"/>
          </p:cNvCxnSpPr>
          <p:nvPr/>
        </p:nvCxnSpPr>
        <p:spPr>
          <a:xfrm>
            <a:off x="3733798" y="659148"/>
            <a:ext cx="1114704" cy="10668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CD868F8-465C-49F1-8321-7CA5D77EA4A6}"/>
              </a:ext>
            </a:extLst>
          </p:cNvPr>
          <p:cNvCxnSpPr>
            <a:stCxn id="20" idx="3"/>
          </p:cNvCxnSpPr>
          <p:nvPr/>
        </p:nvCxnSpPr>
        <p:spPr>
          <a:xfrm flipV="1">
            <a:off x="3733798" y="2183148"/>
            <a:ext cx="1114704" cy="10228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87D774-1743-44DF-91BF-B7817B39E580}"/>
              </a:ext>
            </a:extLst>
          </p:cNvPr>
          <p:cNvSpPr txBox="1"/>
          <p:nvPr/>
        </p:nvSpPr>
        <p:spPr>
          <a:xfrm>
            <a:off x="5487692" y="1949706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is_break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EA8D8F-96F9-4A68-9D24-C2A213DA47AA}"/>
              </a:ext>
            </a:extLst>
          </p:cNvPr>
          <p:cNvCxnSpPr>
            <a:cxnSpLocks/>
          </p:cNvCxnSpPr>
          <p:nvPr/>
        </p:nvCxnSpPr>
        <p:spPr>
          <a:xfrm>
            <a:off x="4280677" y="659148"/>
            <a:ext cx="9009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1C12246-5D71-4D9F-94D7-AF9F59E015F9}"/>
              </a:ext>
            </a:extLst>
          </p:cNvPr>
          <p:cNvGrpSpPr/>
          <p:nvPr/>
        </p:nvGrpSpPr>
        <p:grpSpPr>
          <a:xfrm>
            <a:off x="5190136" y="442509"/>
            <a:ext cx="677264" cy="485110"/>
            <a:chOff x="6510818" y="779282"/>
            <a:chExt cx="677264" cy="48511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F704421F-969C-4C53-BD93-9606559B34BD}"/>
                </a:ext>
              </a:extLst>
            </p:cNvPr>
            <p:cNvSpPr/>
            <p:nvPr/>
          </p:nvSpPr>
          <p:spPr>
            <a:xfrm rot="5400000">
              <a:off x="6518054" y="772046"/>
              <a:ext cx="485110" cy="499582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ABD2D304-39EC-4241-B7EC-0D623110D7A4}"/>
                </a:ext>
              </a:extLst>
            </p:cNvPr>
            <p:cNvSpPr/>
            <p:nvPr/>
          </p:nvSpPr>
          <p:spPr>
            <a:xfrm>
              <a:off x="7022203" y="930280"/>
              <a:ext cx="165879" cy="183114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lowchart: Delay 47">
            <a:extLst>
              <a:ext uri="{FF2B5EF4-FFF2-40B4-BE49-F238E27FC236}">
                <a16:creationId xmlns:a16="http://schemas.microsoft.com/office/drawing/2014/main" id="{04B2C98F-6E05-469E-913A-F033620B5F2F}"/>
              </a:ext>
            </a:extLst>
          </p:cNvPr>
          <p:cNvSpPr/>
          <p:nvPr/>
        </p:nvSpPr>
        <p:spPr>
          <a:xfrm>
            <a:off x="6630640" y="927619"/>
            <a:ext cx="589446" cy="735052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29A21B8-E869-4650-A993-4EA325340217}"/>
              </a:ext>
            </a:extLst>
          </p:cNvPr>
          <p:cNvCxnSpPr>
            <a:stCxn id="3" idx="1"/>
          </p:cNvCxnSpPr>
          <p:nvPr/>
        </p:nvCxnSpPr>
        <p:spPr>
          <a:xfrm flipV="1">
            <a:off x="5469025" y="1541282"/>
            <a:ext cx="1161615" cy="41326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DE0E973-8D7F-4B9E-847E-E876E333473A}"/>
              </a:ext>
            </a:extLst>
          </p:cNvPr>
          <p:cNvCxnSpPr>
            <a:stCxn id="42" idx="6"/>
          </p:cNvCxnSpPr>
          <p:nvPr/>
        </p:nvCxnSpPr>
        <p:spPr>
          <a:xfrm>
            <a:off x="5867400" y="685064"/>
            <a:ext cx="763240" cy="431284"/>
          </a:xfrm>
          <a:prstGeom prst="bentConnector3">
            <a:avLst>
              <a:gd name="adj1" fmla="val 240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ACD86E-7632-43E1-8B68-4A125633E8A3}"/>
              </a:ext>
            </a:extLst>
          </p:cNvPr>
          <p:cNvCxnSpPr>
            <a:cxnSpLocks/>
          </p:cNvCxnSpPr>
          <p:nvPr/>
        </p:nvCxnSpPr>
        <p:spPr>
          <a:xfrm>
            <a:off x="7216110" y="1262915"/>
            <a:ext cx="8397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5806B30-5888-4A7C-BF26-78DEA9B1E777}"/>
              </a:ext>
            </a:extLst>
          </p:cNvPr>
          <p:cNvSpPr txBox="1"/>
          <p:nvPr/>
        </p:nvSpPr>
        <p:spPr>
          <a:xfrm>
            <a:off x="7226292" y="810859"/>
            <a:ext cx="178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is_identical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33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561A2-C9D4-4F28-825A-2AEBC7E7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6CD5D-1A49-456C-8659-6D5C4D5973BC}"/>
              </a:ext>
            </a:extLst>
          </p:cNvPr>
          <p:cNvSpPr/>
          <p:nvPr/>
        </p:nvSpPr>
        <p:spPr>
          <a:xfrm>
            <a:off x="2362198" y="278148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19A37B-6616-484C-8E85-320A2A773327}"/>
              </a:ext>
            </a:extLst>
          </p:cNvPr>
          <p:cNvCxnSpPr>
            <a:cxnSpLocks/>
          </p:cNvCxnSpPr>
          <p:nvPr/>
        </p:nvCxnSpPr>
        <p:spPr>
          <a:xfrm>
            <a:off x="1752598" y="430548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C37855-EAD3-4CED-BDD6-73B1DDFC11C2}"/>
              </a:ext>
            </a:extLst>
          </p:cNvPr>
          <p:cNvCxnSpPr>
            <a:cxnSpLocks/>
          </p:cNvCxnSpPr>
          <p:nvPr/>
        </p:nvCxnSpPr>
        <p:spPr>
          <a:xfrm>
            <a:off x="1752598" y="811548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59E72E-F7D5-4C5A-A571-35BB4C06EE7D}"/>
              </a:ext>
            </a:extLst>
          </p:cNvPr>
          <p:cNvSpPr txBox="1"/>
          <p:nvPr/>
        </p:nvSpPr>
        <p:spPr>
          <a:xfrm>
            <a:off x="609598" y="245882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total_point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5423D-F00B-432D-90B8-D9E3DC9500EC}"/>
              </a:ext>
            </a:extLst>
          </p:cNvPr>
          <p:cNvSpPr txBox="1"/>
          <p:nvPr/>
        </p:nvSpPr>
        <p:spPr>
          <a:xfrm>
            <a:off x="1235274" y="5982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630CD4-E2AA-4C37-8534-503C40DB714A}"/>
              </a:ext>
            </a:extLst>
          </p:cNvPr>
          <p:cNvSpPr/>
          <p:nvPr/>
        </p:nvSpPr>
        <p:spPr>
          <a:xfrm>
            <a:off x="2362198" y="1573548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9306B8-43B0-4744-A342-A27A6F55BC5F}"/>
              </a:ext>
            </a:extLst>
          </p:cNvPr>
          <p:cNvCxnSpPr>
            <a:cxnSpLocks/>
          </p:cNvCxnSpPr>
          <p:nvPr/>
        </p:nvCxnSpPr>
        <p:spPr>
          <a:xfrm>
            <a:off x="1752598" y="1725948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ADE0FB-9193-4CE0-A451-334AFB635176}"/>
              </a:ext>
            </a:extLst>
          </p:cNvPr>
          <p:cNvCxnSpPr>
            <a:cxnSpLocks/>
          </p:cNvCxnSpPr>
          <p:nvPr/>
        </p:nvCxnSpPr>
        <p:spPr>
          <a:xfrm>
            <a:off x="1752598" y="2106948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E5F55-1C70-446E-A882-CCE9FC0F8EE9}"/>
              </a:ext>
            </a:extLst>
          </p:cNvPr>
          <p:cNvCxnSpPr>
            <a:cxnSpLocks/>
            <a:stCxn id="13" idx="3"/>
            <a:endCxn id="3" idx="3"/>
          </p:cNvCxnSpPr>
          <p:nvPr/>
        </p:nvCxnSpPr>
        <p:spPr>
          <a:xfrm>
            <a:off x="3733798" y="1954548"/>
            <a:ext cx="1114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63EC1-2231-40E8-AF6F-F26369EEDF82}"/>
              </a:ext>
            </a:extLst>
          </p:cNvPr>
          <p:cNvSpPr txBox="1"/>
          <p:nvPr/>
        </p:nvSpPr>
        <p:spPr>
          <a:xfrm>
            <a:off x="995271" y="1541282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D8992-9826-4DB3-A710-3D05A3582D3E}"/>
              </a:ext>
            </a:extLst>
          </p:cNvPr>
          <p:cNvSpPr txBox="1"/>
          <p:nvPr/>
        </p:nvSpPr>
        <p:spPr>
          <a:xfrm>
            <a:off x="930840" y="1928632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“break”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D8D8AA-81F7-4E89-ADC6-A1D8E65DCC5D}"/>
              </a:ext>
            </a:extLst>
          </p:cNvPr>
          <p:cNvSpPr/>
          <p:nvPr/>
        </p:nvSpPr>
        <p:spPr>
          <a:xfrm>
            <a:off x="2362198" y="2825013"/>
            <a:ext cx="1371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1CA02F-59A4-4E92-A520-5B34EB930857}"/>
              </a:ext>
            </a:extLst>
          </p:cNvPr>
          <p:cNvCxnSpPr>
            <a:cxnSpLocks/>
          </p:cNvCxnSpPr>
          <p:nvPr/>
        </p:nvCxnSpPr>
        <p:spPr>
          <a:xfrm>
            <a:off x="1752598" y="2977413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26E159-1134-41BF-9071-656AB517F056}"/>
              </a:ext>
            </a:extLst>
          </p:cNvPr>
          <p:cNvCxnSpPr>
            <a:cxnSpLocks/>
          </p:cNvCxnSpPr>
          <p:nvPr/>
        </p:nvCxnSpPr>
        <p:spPr>
          <a:xfrm>
            <a:off x="1752598" y="3358413"/>
            <a:ext cx="609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AE3062-A3C4-405F-9E5D-54A772FEA91B}"/>
              </a:ext>
            </a:extLst>
          </p:cNvPr>
          <p:cNvSpPr txBox="1"/>
          <p:nvPr/>
        </p:nvSpPr>
        <p:spPr>
          <a:xfrm>
            <a:off x="995271" y="2792747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CAACC-4C3A-44EA-B823-9A4460F45666}"/>
              </a:ext>
            </a:extLst>
          </p:cNvPr>
          <p:cNvSpPr txBox="1"/>
          <p:nvPr/>
        </p:nvSpPr>
        <p:spPr>
          <a:xfrm>
            <a:off x="930840" y="3180097"/>
            <a:ext cx="90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“break”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4C6000-E2F8-4AB4-B971-FE7C9C06DFA2}"/>
              </a:ext>
            </a:extLst>
          </p:cNvPr>
          <p:cNvSpPr txBox="1"/>
          <p:nvPr/>
        </p:nvSpPr>
        <p:spPr>
          <a:xfrm>
            <a:off x="3974365" y="271798"/>
            <a:ext cx="97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is_lower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CD823-3DB1-4946-8B27-F0395758611A}"/>
              </a:ext>
            </a:extLst>
          </p:cNvPr>
          <p:cNvSpPr txBox="1"/>
          <p:nvPr/>
        </p:nvSpPr>
        <p:spPr>
          <a:xfrm>
            <a:off x="3675521" y="1626491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is_tbreak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D206A-DAE1-46C1-9328-B3DA3094AE87}"/>
              </a:ext>
            </a:extLst>
          </p:cNvPr>
          <p:cNvSpPr txBox="1"/>
          <p:nvPr/>
        </p:nvSpPr>
        <p:spPr>
          <a:xfrm>
            <a:off x="3796516" y="3224031"/>
            <a:ext cx="10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is_qbreak</a:t>
            </a:r>
            <a:endParaRPr lang="en-US" dirty="0"/>
          </a:p>
        </p:txBody>
      </p:sp>
      <p:sp>
        <p:nvSpPr>
          <p:cNvPr id="3" name="Flowchart: Stored Data 2">
            <a:extLst>
              <a:ext uri="{FF2B5EF4-FFF2-40B4-BE49-F238E27FC236}">
                <a16:creationId xmlns:a16="http://schemas.microsoft.com/office/drawing/2014/main" id="{4654B7CE-686A-4443-BF8A-305E92B83423}"/>
              </a:ext>
            </a:extLst>
          </p:cNvPr>
          <p:cNvSpPr/>
          <p:nvPr/>
        </p:nvSpPr>
        <p:spPr>
          <a:xfrm rot="10800000">
            <a:off x="4724398" y="1497348"/>
            <a:ext cx="744627" cy="914400"/>
          </a:xfrm>
          <a:prstGeom prst="flowChartOnlineStorag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98ECF49-8F6E-4962-9B76-C194771FF12C}"/>
              </a:ext>
            </a:extLst>
          </p:cNvPr>
          <p:cNvCxnSpPr>
            <a:stCxn id="5" idx="3"/>
          </p:cNvCxnSpPr>
          <p:nvPr/>
        </p:nvCxnSpPr>
        <p:spPr>
          <a:xfrm>
            <a:off x="3733798" y="659148"/>
            <a:ext cx="1114704" cy="10668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CD868F8-465C-49F1-8321-7CA5D77EA4A6}"/>
              </a:ext>
            </a:extLst>
          </p:cNvPr>
          <p:cNvCxnSpPr>
            <a:stCxn id="20" idx="3"/>
          </p:cNvCxnSpPr>
          <p:nvPr/>
        </p:nvCxnSpPr>
        <p:spPr>
          <a:xfrm flipV="1">
            <a:off x="3733798" y="2183148"/>
            <a:ext cx="1114704" cy="102286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87D774-1743-44DF-91BF-B7817B39E580}"/>
              </a:ext>
            </a:extLst>
          </p:cNvPr>
          <p:cNvSpPr txBox="1"/>
          <p:nvPr/>
        </p:nvSpPr>
        <p:spPr>
          <a:xfrm>
            <a:off x="5487692" y="1949706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is_break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EA8D8F-96F9-4A68-9D24-C2A213DA47AA}"/>
              </a:ext>
            </a:extLst>
          </p:cNvPr>
          <p:cNvCxnSpPr>
            <a:cxnSpLocks/>
          </p:cNvCxnSpPr>
          <p:nvPr/>
        </p:nvCxnSpPr>
        <p:spPr>
          <a:xfrm>
            <a:off x="4280677" y="659148"/>
            <a:ext cx="9009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1C12246-5D71-4D9F-94D7-AF9F59E015F9}"/>
              </a:ext>
            </a:extLst>
          </p:cNvPr>
          <p:cNvGrpSpPr/>
          <p:nvPr/>
        </p:nvGrpSpPr>
        <p:grpSpPr>
          <a:xfrm>
            <a:off x="5190136" y="442509"/>
            <a:ext cx="677264" cy="485110"/>
            <a:chOff x="6510818" y="779282"/>
            <a:chExt cx="677264" cy="48511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F704421F-969C-4C53-BD93-9606559B34BD}"/>
                </a:ext>
              </a:extLst>
            </p:cNvPr>
            <p:cNvSpPr/>
            <p:nvPr/>
          </p:nvSpPr>
          <p:spPr>
            <a:xfrm rot="5400000">
              <a:off x="6518054" y="772046"/>
              <a:ext cx="485110" cy="499582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ABD2D304-39EC-4241-B7EC-0D623110D7A4}"/>
                </a:ext>
              </a:extLst>
            </p:cNvPr>
            <p:cNvSpPr/>
            <p:nvPr/>
          </p:nvSpPr>
          <p:spPr>
            <a:xfrm>
              <a:off x="7022203" y="930280"/>
              <a:ext cx="165879" cy="183114"/>
            </a:xfrm>
            <a:prstGeom prst="flowChartConnec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lowchart: Delay 47">
            <a:extLst>
              <a:ext uri="{FF2B5EF4-FFF2-40B4-BE49-F238E27FC236}">
                <a16:creationId xmlns:a16="http://schemas.microsoft.com/office/drawing/2014/main" id="{04B2C98F-6E05-469E-913A-F033620B5F2F}"/>
              </a:ext>
            </a:extLst>
          </p:cNvPr>
          <p:cNvSpPr/>
          <p:nvPr/>
        </p:nvSpPr>
        <p:spPr>
          <a:xfrm>
            <a:off x="6630640" y="927619"/>
            <a:ext cx="589446" cy="735052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29A21B8-E869-4650-A993-4EA325340217}"/>
              </a:ext>
            </a:extLst>
          </p:cNvPr>
          <p:cNvCxnSpPr>
            <a:stCxn id="3" idx="1"/>
          </p:cNvCxnSpPr>
          <p:nvPr/>
        </p:nvCxnSpPr>
        <p:spPr>
          <a:xfrm flipV="1">
            <a:off x="5469025" y="1541282"/>
            <a:ext cx="1161615" cy="41326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DE0E973-8D7F-4B9E-847E-E876E333473A}"/>
              </a:ext>
            </a:extLst>
          </p:cNvPr>
          <p:cNvCxnSpPr>
            <a:stCxn id="42" idx="6"/>
          </p:cNvCxnSpPr>
          <p:nvPr/>
        </p:nvCxnSpPr>
        <p:spPr>
          <a:xfrm>
            <a:off x="5867400" y="685064"/>
            <a:ext cx="763240" cy="431284"/>
          </a:xfrm>
          <a:prstGeom prst="bentConnector3">
            <a:avLst>
              <a:gd name="adj1" fmla="val 240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ACD86E-7632-43E1-8B68-4A125633E8A3}"/>
              </a:ext>
            </a:extLst>
          </p:cNvPr>
          <p:cNvCxnSpPr>
            <a:cxnSpLocks/>
          </p:cNvCxnSpPr>
          <p:nvPr/>
        </p:nvCxnSpPr>
        <p:spPr>
          <a:xfrm>
            <a:off x="7216110" y="1262915"/>
            <a:ext cx="8397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5806B30-5888-4A7C-BF26-78DEA9B1E777}"/>
              </a:ext>
            </a:extLst>
          </p:cNvPr>
          <p:cNvSpPr txBox="1"/>
          <p:nvPr/>
        </p:nvSpPr>
        <p:spPr>
          <a:xfrm>
            <a:off x="7226292" y="810859"/>
            <a:ext cx="178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is_identical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455F36F0-C281-405A-A4FC-6FA05E59AA14}"/>
              </a:ext>
            </a:extLst>
          </p:cNvPr>
          <p:cNvSpPr txBox="1">
            <a:spLocks/>
          </p:cNvSpPr>
          <p:nvPr/>
        </p:nvSpPr>
        <p:spPr>
          <a:xfrm>
            <a:off x="6553200" y="62642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F34F8D-7699-4D53-A0FF-8A9D73CA450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041D18-C057-426E-907E-E2365F4C085E}"/>
              </a:ext>
            </a:extLst>
          </p:cNvPr>
          <p:cNvSpPr/>
          <p:nvPr/>
        </p:nvSpPr>
        <p:spPr>
          <a:xfrm>
            <a:off x="3216550" y="3962400"/>
            <a:ext cx="2133600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Decision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9642928-BE60-40F8-B861-4FC1ADE5A6C0}"/>
              </a:ext>
            </a:extLst>
          </p:cNvPr>
          <p:cNvSpPr/>
          <p:nvPr/>
        </p:nvSpPr>
        <p:spPr>
          <a:xfrm>
            <a:off x="5384126" y="4301069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04A171B2-D6C0-4B95-830C-9816DC1AF654}"/>
              </a:ext>
            </a:extLst>
          </p:cNvPr>
          <p:cNvSpPr/>
          <p:nvPr/>
        </p:nvSpPr>
        <p:spPr>
          <a:xfrm>
            <a:off x="2364868" y="4966232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CEBB94B0-8E45-468B-80F5-F67AC9EC189F}"/>
              </a:ext>
            </a:extLst>
          </p:cNvPr>
          <p:cNvSpPr/>
          <p:nvPr/>
        </p:nvSpPr>
        <p:spPr>
          <a:xfrm>
            <a:off x="2364868" y="558377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6D33764-CEF7-4A0C-ADD5-E30880CA836B}"/>
              </a:ext>
            </a:extLst>
          </p:cNvPr>
          <p:cNvSpPr/>
          <p:nvPr/>
        </p:nvSpPr>
        <p:spPr>
          <a:xfrm>
            <a:off x="2356662" y="4320119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27161F-636A-456D-861E-ECFD1BA73D5D}"/>
              </a:ext>
            </a:extLst>
          </p:cNvPr>
          <p:cNvSpPr txBox="1"/>
          <p:nvPr/>
        </p:nvSpPr>
        <p:spPr>
          <a:xfrm>
            <a:off x="1400253" y="4871811"/>
            <a:ext cx="93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3D8551-7842-4C79-8F9D-DD68838DF0BB}"/>
              </a:ext>
            </a:extLst>
          </p:cNvPr>
          <p:cNvSpPr txBox="1"/>
          <p:nvPr/>
        </p:nvSpPr>
        <p:spPr>
          <a:xfrm>
            <a:off x="1410222" y="5489349"/>
            <a:ext cx="910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1A14FF-3113-4F52-A7A3-686B7DCD11D7}"/>
              </a:ext>
            </a:extLst>
          </p:cNvPr>
          <p:cNvSpPr txBox="1"/>
          <p:nvPr/>
        </p:nvSpPr>
        <p:spPr>
          <a:xfrm>
            <a:off x="791945" y="4224141"/>
            <a:ext cx="157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total_point</a:t>
            </a:r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43800-EA55-49C6-913E-0E00429FCA7B}"/>
              </a:ext>
            </a:extLst>
          </p:cNvPr>
          <p:cNvSpPr txBox="1"/>
          <p:nvPr/>
        </p:nvSpPr>
        <p:spPr>
          <a:xfrm>
            <a:off x="6344053" y="4210909"/>
            <a:ext cx="200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is_identical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Arrow: Curved Left 49">
            <a:extLst>
              <a:ext uri="{FF2B5EF4-FFF2-40B4-BE49-F238E27FC236}">
                <a16:creationId xmlns:a16="http://schemas.microsoft.com/office/drawing/2014/main" id="{5D195A42-A7AD-4180-8717-246F65FB86AB}"/>
              </a:ext>
            </a:extLst>
          </p:cNvPr>
          <p:cNvSpPr/>
          <p:nvPr/>
        </p:nvSpPr>
        <p:spPr>
          <a:xfrm flipH="1">
            <a:off x="154257" y="3004895"/>
            <a:ext cx="518858" cy="1447800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56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0EAF7-EF0C-4FC0-AF84-5A16F428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81594-BBD6-4C3B-BAEA-90B5F4038753}"/>
              </a:ext>
            </a:extLst>
          </p:cNvPr>
          <p:cNvSpPr/>
          <p:nvPr/>
        </p:nvSpPr>
        <p:spPr>
          <a:xfrm>
            <a:off x="1295400" y="990600"/>
            <a:ext cx="1676400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3600" dirty="0"/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62373-546B-476A-BE3C-D9B10DE60680}"/>
              </a:ext>
            </a:extLst>
          </p:cNvPr>
          <p:cNvSpPr txBox="1"/>
          <p:nvPr/>
        </p:nvSpPr>
        <p:spPr>
          <a:xfrm>
            <a:off x="1262902" y="1237853"/>
            <a:ext cx="607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1072F-9207-410A-A145-01E1DC35DD33}"/>
              </a:ext>
            </a:extLst>
          </p:cNvPr>
          <p:cNvSpPr txBox="1"/>
          <p:nvPr/>
        </p:nvSpPr>
        <p:spPr>
          <a:xfrm>
            <a:off x="1266186" y="1531272"/>
            <a:ext cx="891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is_</a:t>
            </a:r>
          </a:p>
          <a:p>
            <a:r>
              <a:rPr lang="en-US" sz="1600" dirty="0"/>
              <a:t>identical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25BD3-6465-4B5F-8DF8-D19407644A50}"/>
              </a:ext>
            </a:extLst>
          </p:cNvPr>
          <p:cNvSpPr txBox="1"/>
          <p:nvPr/>
        </p:nvSpPr>
        <p:spPr>
          <a:xfrm>
            <a:off x="2349446" y="1114743"/>
            <a:ext cx="673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total_</a:t>
            </a:r>
          </a:p>
          <a:p>
            <a:r>
              <a:rPr lang="en-US" sz="1600" dirty="0"/>
              <a:t>point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271A748-56D4-403A-A142-C617BA98DC69}"/>
              </a:ext>
            </a:extLst>
          </p:cNvPr>
          <p:cNvSpPr/>
          <p:nvPr/>
        </p:nvSpPr>
        <p:spPr>
          <a:xfrm rot="5400000">
            <a:off x="2978944" y="1304389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749B33-7562-4D16-94AC-B8F5485C6B73}"/>
              </a:ext>
            </a:extLst>
          </p:cNvPr>
          <p:cNvSpPr/>
          <p:nvPr/>
        </p:nvSpPr>
        <p:spPr>
          <a:xfrm rot="5400000">
            <a:off x="1071246" y="1325443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5BB72B4-4508-4BD2-8FA4-636E8D538A41}"/>
              </a:ext>
            </a:extLst>
          </p:cNvPr>
          <p:cNvSpPr/>
          <p:nvPr/>
        </p:nvSpPr>
        <p:spPr>
          <a:xfrm rot="5400000">
            <a:off x="1080813" y="1743486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388022-2C4E-4CB4-AADE-A402C0133C55}"/>
              </a:ext>
            </a:extLst>
          </p:cNvPr>
          <p:cNvSpPr/>
          <p:nvPr/>
        </p:nvSpPr>
        <p:spPr>
          <a:xfrm>
            <a:off x="5105402" y="896847"/>
            <a:ext cx="2133600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3600" dirty="0"/>
              <a:t>Decision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0730B3E-C051-423F-B53A-2D1FE6C8D9AA}"/>
              </a:ext>
            </a:extLst>
          </p:cNvPr>
          <p:cNvSpPr/>
          <p:nvPr/>
        </p:nvSpPr>
        <p:spPr>
          <a:xfrm rot="5400000">
            <a:off x="7246146" y="1332934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EE23144-6903-4D0B-8726-C1CCC9ACFDA4}"/>
              </a:ext>
            </a:extLst>
          </p:cNvPr>
          <p:cNvSpPr/>
          <p:nvPr/>
        </p:nvSpPr>
        <p:spPr>
          <a:xfrm rot="5400000">
            <a:off x="4903512" y="1244034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6552C5F-99E8-4510-B481-6CC52F289D2B}"/>
              </a:ext>
            </a:extLst>
          </p:cNvPr>
          <p:cNvSpPr/>
          <p:nvPr/>
        </p:nvSpPr>
        <p:spPr>
          <a:xfrm rot="5400000">
            <a:off x="4903512" y="1702920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64D2B7-F14C-4DCF-92A0-A709BC4EDD1A}"/>
              </a:ext>
            </a:extLst>
          </p:cNvPr>
          <p:cNvSpPr/>
          <p:nvPr/>
        </p:nvSpPr>
        <p:spPr>
          <a:xfrm rot="5400000">
            <a:off x="4903512" y="2171613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785DA-8C25-4AE2-98B1-C4BEC915921C}"/>
              </a:ext>
            </a:extLst>
          </p:cNvPr>
          <p:cNvSpPr txBox="1"/>
          <p:nvPr/>
        </p:nvSpPr>
        <p:spPr>
          <a:xfrm>
            <a:off x="5145284" y="1054387"/>
            <a:ext cx="673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total_</a:t>
            </a:r>
          </a:p>
          <a:p>
            <a:r>
              <a:rPr lang="en-US" sz="1600" dirty="0"/>
              <a:t>point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CFFCE5-7A1A-44CF-9C16-7204D38E3EA5}"/>
              </a:ext>
            </a:extLst>
          </p:cNvPr>
          <p:cNvSpPr txBox="1"/>
          <p:nvPr/>
        </p:nvSpPr>
        <p:spPr>
          <a:xfrm>
            <a:off x="5136114" y="1611941"/>
            <a:ext cx="683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target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8C3224-D334-4476-8AC9-75B1F91910D5}"/>
              </a:ext>
            </a:extLst>
          </p:cNvPr>
          <p:cNvSpPr txBox="1"/>
          <p:nvPr/>
        </p:nvSpPr>
        <p:spPr>
          <a:xfrm>
            <a:off x="5150990" y="2105077"/>
            <a:ext cx="668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4A2AF8-1607-43B7-8319-5AB5F2359818}"/>
              </a:ext>
            </a:extLst>
          </p:cNvPr>
          <p:cNvSpPr txBox="1"/>
          <p:nvPr/>
        </p:nvSpPr>
        <p:spPr>
          <a:xfrm>
            <a:off x="6158513" y="1258907"/>
            <a:ext cx="1120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is_identical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21C815-A431-4BBE-BC25-EDC7F5333A6E}"/>
              </a:ext>
            </a:extLst>
          </p:cNvPr>
          <p:cNvSpPr/>
          <p:nvPr/>
        </p:nvSpPr>
        <p:spPr>
          <a:xfrm>
            <a:off x="1295400" y="3944711"/>
            <a:ext cx="1446243" cy="1811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Comparator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5EAF70-E20F-44BE-A3E9-630F256FA701}"/>
              </a:ext>
            </a:extLst>
          </p:cNvPr>
          <p:cNvSpPr txBox="1"/>
          <p:nvPr/>
        </p:nvSpPr>
        <p:spPr>
          <a:xfrm>
            <a:off x="1282721" y="4161379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in_1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9019C-F464-4C9B-A410-3D5FB46A1BFA}"/>
              </a:ext>
            </a:extLst>
          </p:cNvPr>
          <p:cNvSpPr txBox="1"/>
          <p:nvPr/>
        </p:nvSpPr>
        <p:spPr>
          <a:xfrm>
            <a:off x="1279977" y="4547324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in_2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67B6A-8066-4DFA-81D0-783EDD640DB6}"/>
              </a:ext>
            </a:extLst>
          </p:cNvPr>
          <p:cNvSpPr txBox="1"/>
          <p:nvPr/>
        </p:nvSpPr>
        <p:spPr>
          <a:xfrm>
            <a:off x="1992871" y="416137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is_true</a:t>
            </a:r>
            <a:endParaRPr lang="en-US" sz="1600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30F36D7-8DC3-400F-9BCF-7138A8661B52}"/>
              </a:ext>
            </a:extLst>
          </p:cNvPr>
          <p:cNvSpPr/>
          <p:nvPr/>
        </p:nvSpPr>
        <p:spPr>
          <a:xfrm rot="5400000">
            <a:off x="1089351" y="4270361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83DBAE4-78DD-433F-A73E-3BE3DE56DCF9}"/>
              </a:ext>
            </a:extLst>
          </p:cNvPr>
          <p:cNvSpPr/>
          <p:nvPr/>
        </p:nvSpPr>
        <p:spPr>
          <a:xfrm rot="5400000">
            <a:off x="1097062" y="4651595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5A5245D-AB3D-4724-A577-C0DA932C76AC}"/>
              </a:ext>
            </a:extLst>
          </p:cNvPr>
          <p:cNvSpPr/>
          <p:nvPr/>
        </p:nvSpPr>
        <p:spPr>
          <a:xfrm rot="5400000">
            <a:off x="2748787" y="4270361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FE9A9D-6472-4F8E-A72B-14D027CB748C}"/>
              </a:ext>
            </a:extLst>
          </p:cNvPr>
          <p:cNvSpPr/>
          <p:nvPr/>
        </p:nvSpPr>
        <p:spPr>
          <a:xfrm>
            <a:off x="457200" y="533400"/>
            <a:ext cx="8153400" cy="5427753"/>
          </a:xfrm>
          <a:prstGeom prst="rect">
            <a:avLst/>
          </a:prstGeom>
          <a:solidFill>
            <a:schemeClr val="accent3">
              <a:alpha val="2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04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0EAF7-EF0C-4FC0-AF84-5A16F428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81594-BBD6-4C3B-BAEA-90B5F4038753}"/>
              </a:ext>
            </a:extLst>
          </p:cNvPr>
          <p:cNvSpPr/>
          <p:nvPr/>
        </p:nvSpPr>
        <p:spPr>
          <a:xfrm>
            <a:off x="2209800" y="1081726"/>
            <a:ext cx="1676400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3600" dirty="0"/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62373-546B-476A-BE3C-D9B10DE60680}"/>
              </a:ext>
            </a:extLst>
          </p:cNvPr>
          <p:cNvSpPr txBox="1"/>
          <p:nvPr/>
        </p:nvSpPr>
        <p:spPr>
          <a:xfrm>
            <a:off x="2177302" y="1328979"/>
            <a:ext cx="607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1072F-9207-410A-A145-01E1DC35DD33}"/>
              </a:ext>
            </a:extLst>
          </p:cNvPr>
          <p:cNvSpPr txBox="1"/>
          <p:nvPr/>
        </p:nvSpPr>
        <p:spPr>
          <a:xfrm>
            <a:off x="2180586" y="1622398"/>
            <a:ext cx="891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is_</a:t>
            </a:r>
          </a:p>
          <a:p>
            <a:r>
              <a:rPr lang="en-US" sz="1600" dirty="0"/>
              <a:t>identical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25BD3-6465-4B5F-8DF8-D19407644A50}"/>
              </a:ext>
            </a:extLst>
          </p:cNvPr>
          <p:cNvSpPr txBox="1"/>
          <p:nvPr/>
        </p:nvSpPr>
        <p:spPr>
          <a:xfrm>
            <a:off x="3263846" y="1205869"/>
            <a:ext cx="673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total_</a:t>
            </a:r>
          </a:p>
          <a:p>
            <a:r>
              <a:rPr lang="en-US" sz="1600" dirty="0"/>
              <a:t>point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271A748-56D4-403A-A142-C617BA98DC69}"/>
              </a:ext>
            </a:extLst>
          </p:cNvPr>
          <p:cNvSpPr/>
          <p:nvPr/>
        </p:nvSpPr>
        <p:spPr>
          <a:xfrm rot="5400000">
            <a:off x="3893344" y="1395515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749B33-7562-4D16-94AC-B8F5485C6B73}"/>
              </a:ext>
            </a:extLst>
          </p:cNvPr>
          <p:cNvSpPr/>
          <p:nvPr/>
        </p:nvSpPr>
        <p:spPr>
          <a:xfrm rot="5400000">
            <a:off x="1985646" y="1416569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5BB72B4-4508-4BD2-8FA4-636E8D538A41}"/>
              </a:ext>
            </a:extLst>
          </p:cNvPr>
          <p:cNvSpPr/>
          <p:nvPr/>
        </p:nvSpPr>
        <p:spPr>
          <a:xfrm rot="5400000">
            <a:off x="1995213" y="1834612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388022-2C4E-4CB4-AADE-A402C0133C55}"/>
              </a:ext>
            </a:extLst>
          </p:cNvPr>
          <p:cNvSpPr/>
          <p:nvPr/>
        </p:nvSpPr>
        <p:spPr>
          <a:xfrm>
            <a:off x="5334000" y="1066800"/>
            <a:ext cx="1821931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3600" dirty="0"/>
              <a:t>Decision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0730B3E-C051-423F-B53A-2D1FE6C8D9AA}"/>
              </a:ext>
            </a:extLst>
          </p:cNvPr>
          <p:cNvSpPr/>
          <p:nvPr/>
        </p:nvSpPr>
        <p:spPr>
          <a:xfrm rot="5400000">
            <a:off x="7163075" y="1479345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EE23144-6903-4D0B-8726-C1CCC9ACFDA4}"/>
              </a:ext>
            </a:extLst>
          </p:cNvPr>
          <p:cNvSpPr/>
          <p:nvPr/>
        </p:nvSpPr>
        <p:spPr>
          <a:xfrm rot="5400000">
            <a:off x="5132110" y="1413987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6552C5F-99E8-4510-B481-6CC52F289D2B}"/>
              </a:ext>
            </a:extLst>
          </p:cNvPr>
          <p:cNvSpPr/>
          <p:nvPr/>
        </p:nvSpPr>
        <p:spPr>
          <a:xfrm rot="5400000">
            <a:off x="5132110" y="1872873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64D2B7-F14C-4DCF-92A0-A709BC4EDD1A}"/>
              </a:ext>
            </a:extLst>
          </p:cNvPr>
          <p:cNvSpPr/>
          <p:nvPr/>
        </p:nvSpPr>
        <p:spPr>
          <a:xfrm rot="5400000">
            <a:off x="5132110" y="2341566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785DA-8C25-4AE2-98B1-C4BEC915921C}"/>
              </a:ext>
            </a:extLst>
          </p:cNvPr>
          <p:cNvSpPr txBox="1"/>
          <p:nvPr/>
        </p:nvSpPr>
        <p:spPr>
          <a:xfrm>
            <a:off x="5373882" y="1224340"/>
            <a:ext cx="673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total_</a:t>
            </a:r>
          </a:p>
          <a:p>
            <a:r>
              <a:rPr lang="en-US" sz="1600" dirty="0"/>
              <a:t>point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CFFCE5-7A1A-44CF-9C16-7204D38E3EA5}"/>
              </a:ext>
            </a:extLst>
          </p:cNvPr>
          <p:cNvSpPr txBox="1"/>
          <p:nvPr/>
        </p:nvSpPr>
        <p:spPr>
          <a:xfrm>
            <a:off x="5364712" y="1781894"/>
            <a:ext cx="683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target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8C3224-D334-4476-8AC9-75B1F91910D5}"/>
              </a:ext>
            </a:extLst>
          </p:cNvPr>
          <p:cNvSpPr txBox="1"/>
          <p:nvPr/>
        </p:nvSpPr>
        <p:spPr>
          <a:xfrm>
            <a:off x="5379588" y="2275030"/>
            <a:ext cx="668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4A2AF8-1607-43B7-8319-5AB5F2359818}"/>
              </a:ext>
            </a:extLst>
          </p:cNvPr>
          <p:cNvSpPr txBox="1"/>
          <p:nvPr/>
        </p:nvSpPr>
        <p:spPr>
          <a:xfrm>
            <a:off x="6075442" y="1381489"/>
            <a:ext cx="1120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is_identical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21C815-A431-4BBE-BC25-EDC7F5333A6E}"/>
              </a:ext>
            </a:extLst>
          </p:cNvPr>
          <p:cNvSpPr/>
          <p:nvPr/>
        </p:nvSpPr>
        <p:spPr>
          <a:xfrm>
            <a:off x="2209800" y="4035837"/>
            <a:ext cx="1446243" cy="1811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Comparator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5EAF70-E20F-44BE-A3E9-630F256FA701}"/>
              </a:ext>
            </a:extLst>
          </p:cNvPr>
          <p:cNvSpPr txBox="1"/>
          <p:nvPr/>
        </p:nvSpPr>
        <p:spPr>
          <a:xfrm>
            <a:off x="2197121" y="4252505"/>
            <a:ext cx="545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in_1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9019C-F464-4C9B-A410-3D5FB46A1BFA}"/>
              </a:ext>
            </a:extLst>
          </p:cNvPr>
          <p:cNvSpPr txBox="1"/>
          <p:nvPr/>
        </p:nvSpPr>
        <p:spPr>
          <a:xfrm>
            <a:off x="2194377" y="4638450"/>
            <a:ext cx="545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in_2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67B6A-8066-4DFA-81D0-783EDD640DB6}"/>
              </a:ext>
            </a:extLst>
          </p:cNvPr>
          <p:cNvSpPr txBox="1"/>
          <p:nvPr/>
        </p:nvSpPr>
        <p:spPr>
          <a:xfrm>
            <a:off x="2907271" y="4252505"/>
            <a:ext cx="76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is_true</a:t>
            </a:r>
            <a:endParaRPr lang="en-US" sz="1600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30F36D7-8DC3-400F-9BCF-7138A8661B52}"/>
              </a:ext>
            </a:extLst>
          </p:cNvPr>
          <p:cNvSpPr/>
          <p:nvPr/>
        </p:nvSpPr>
        <p:spPr>
          <a:xfrm rot="5400000">
            <a:off x="2003751" y="4361487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83DBAE4-78DD-433F-A73E-3BE3DE56DCF9}"/>
              </a:ext>
            </a:extLst>
          </p:cNvPr>
          <p:cNvSpPr/>
          <p:nvPr/>
        </p:nvSpPr>
        <p:spPr>
          <a:xfrm rot="5400000">
            <a:off x="2011462" y="4742721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5A5245D-AB3D-4724-A577-C0DA932C76AC}"/>
              </a:ext>
            </a:extLst>
          </p:cNvPr>
          <p:cNvSpPr/>
          <p:nvPr/>
        </p:nvSpPr>
        <p:spPr>
          <a:xfrm rot="5400000">
            <a:off x="3663187" y="4361487"/>
            <a:ext cx="191194" cy="20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148666-0346-4C5F-B8EB-CFA96D87736B}"/>
              </a:ext>
            </a:extLst>
          </p:cNvPr>
          <p:cNvCxnSpPr>
            <a:stCxn id="10" idx="0"/>
            <a:endCxn id="15" idx="3"/>
          </p:cNvCxnSpPr>
          <p:nvPr/>
        </p:nvCxnSpPr>
        <p:spPr>
          <a:xfrm>
            <a:off x="4091682" y="1498256"/>
            <a:ext cx="1033284" cy="18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C76D62C-17CB-47A6-BB36-7F6325C42CC0}"/>
              </a:ext>
            </a:extLst>
          </p:cNvPr>
          <p:cNvCxnSpPr>
            <a:stCxn id="32" idx="0"/>
            <a:endCxn id="12" idx="3"/>
          </p:cNvCxnSpPr>
          <p:nvPr/>
        </p:nvCxnSpPr>
        <p:spPr>
          <a:xfrm flipH="1" flipV="1">
            <a:off x="1988069" y="1937353"/>
            <a:ext cx="1873456" cy="2526875"/>
          </a:xfrm>
          <a:prstGeom prst="bentConnector5">
            <a:avLst>
              <a:gd name="adj1" fmla="val -12202"/>
              <a:gd name="adj2" fmla="val 37751"/>
              <a:gd name="adj3" fmla="val 1122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0A63CE-F528-4B29-99E0-183ADDFA714F}"/>
              </a:ext>
            </a:extLst>
          </p:cNvPr>
          <p:cNvCxnSpPr>
            <a:endCxn id="30" idx="3"/>
          </p:cNvCxnSpPr>
          <p:nvPr/>
        </p:nvCxnSpPr>
        <p:spPr>
          <a:xfrm>
            <a:off x="838200" y="4464228"/>
            <a:ext cx="11584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93974E-6BCA-46B1-BFB9-5CC2C35C5CDF}"/>
              </a:ext>
            </a:extLst>
          </p:cNvPr>
          <p:cNvCxnSpPr/>
          <p:nvPr/>
        </p:nvCxnSpPr>
        <p:spPr>
          <a:xfrm>
            <a:off x="845911" y="4845462"/>
            <a:ext cx="11584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60D7A-DA3B-4EC1-B4E0-64AEA971FC3C}"/>
              </a:ext>
            </a:extLst>
          </p:cNvPr>
          <p:cNvCxnSpPr/>
          <p:nvPr/>
        </p:nvCxnSpPr>
        <p:spPr>
          <a:xfrm>
            <a:off x="7361413" y="1580994"/>
            <a:ext cx="11584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F74C69D-CB55-4C5F-ABB4-0416FFF6C67F}"/>
              </a:ext>
            </a:extLst>
          </p:cNvPr>
          <p:cNvCxnSpPr/>
          <p:nvPr/>
        </p:nvCxnSpPr>
        <p:spPr>
          <a:xfrm flipV="1">
            <a:off x="1524000" y="3657600"/>
            <a:ext cx="0" cy="8066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5560CF-28A7-417F-9CE6-A2301E1AFE9A}"/>
              </a:ext>
            </a:extLst>
          </p:cNvPr>
          <p:cNvCxnSpPr>
            <a:cxnSpLocks/>
          </p:cNvCxnSpPr>
          <p:nvPr/>
        </p:nvCxnSpPr>
        <p:spPr>
          <a:xfrm flipH="1">
            <a:off x="1524000" y="3657599"/>
            <a:ext cx="2801593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AF5CDD4-97DC-4A0A-A217-30AB29D822EE}"/>
              </a:ext>
            </a:extLst>
          </p:cNvPr>
          <p:cNvCxnSpPr>
            <a:endCxn id="16" idx="3"/>
          </p:cNvCxnSpPr>
          <p:nvPr/>
        </p:nvCxnSpPr>
        <p:spPr>
          <a:xfrm rot="5400000" flipH="1" flipV="1">
            <a:off x="3884287" y="2416921"/>
            <a:ext cx="1681985" cy="799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F5D2852-64D4-454B-948E-DF47FD2CECED}"/>
              </a:ext>
            </a:extLst>
          </p:cNvPr>
          <p:cNvCxnSpPr>
            <a:cxnSpLocks/>
          </p:cNvCxnSpPr>
          <p:nvPr/>
        </p:nvCxnSpPr>
        <p:spPr>
          <a:xfrm flipV="1">
            <a:off x="1752600" y="3886200"/>
            <a:ext cx="0" cy="9592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EEB83D-B9C6-4014-80DE-F61DBC74A66B}"/>
              </a:ext>
            </a:extLst>
          </p:cNvPr>
          <p:cNvCxnSpPr>
            <a:cxnSpLocks/>
          </p:cNvCxnSpPr>
          <p:nvPr/>
        </p:nvCxnSpPr>
        <p:spPr>
          <a:xfrm flipH="1" flipV="1">
            <a:off x="1752599" y="3889157"/>
            <a:ext cx="2819403" cy="38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1052113-AB25-4FC9-92EB-1F729B188E60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 flipH="1" flipV="1">
            <a:off x="4122066" y="2883302"/>
            <a:ext cx="1441895" cy="56390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889994-48E9-440A-9B0B-A6C9406E1E1C}"/>
              </a:ext>
            </a:extLst>
          </p:cNvPr>
          <p:cNvCxnSpPr/>
          <p:nvPr/>
        </p:nvCxnSpPr>
        <p:spPr>
          <a:xfrm>
            <a:off x="820095" y="1509669"/>
            <a:ext cx="11584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DE85CAC-B0FC-491A-8364-ECF25FDF2DE7}"/>
              </a:ext>
            </a:extLst>
          </p:cNvPr>
          <p:cNvSpPr txBox="1"/>
          <p:nvPr/>
        </p:nvSpPr>
        <p:spPr>
          <a:xfrm>
            <a:off x="147952" y="1317212"/>
            <a:ext cx="607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7E5EDA-D8A8-475B-B7B2-107348F6DF97}"/>
              </a:ext>
            </a:extLst>
          </p:cNvPr>
          <p:cNvSpPr txBox="1"/>
          <p:nvPr/>
        </p:nvSpPr>
        <p:spPr>
          <a:xfrm>
            <a:off x="109106" y="4272274"/>
            <a:ext cx="683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target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DE14B2-CD36-4F05-A58A-A5C46C9E6214}"/>
              </a:ext>
            </a:extLst>
          </p:cNvPr>
          <p:cNvSpPr txBox="1"/>
          <p:nvPr/>
        </p:nvSpPr>
        <p:spPr>
          <a:xfrm>
            <a:off x="124927" y="4676185"/>
            <a:ext cx="668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96701-7DFE-4040-BC6E-CEFF3920231E}"/>
              </a:ext>
            </a:extLst>
          </p:cNvPr>
          <p:cNvSpPr txBox="1"/>
          <p:nvPr/>
        </p:nvSpPr>
        <p:spPr>
          <a:xfrm>
            <a:off x="7972452" y="1123992"/>
            <a:ext cx="1120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is_identical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4DFF09-A00D-4C63-B94F-8E27DCA45440}"/>
              </a:ext>
            </a:extLst>
          </p:cNvPr>
          <p:cNvSpPr/>
          <p:nvPr/>
        </p:nvSpPr>
        <p:spPr>
          <a:xfrm>
            <a:off x="1048266" y="838201"/>
            <a:ext cx="6924186" cy="5243401"/>
          </a:xfrm>
          <a:prstGeom prst="rect">
            <a:avLst/>
          </a:prstGeom>
          <a:solidFill>
            <a:schemeClr val="accent3">
              <a:alpha val="2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0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66B0-E193-431F-B72A-3390009E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6B06-015C-4CAA-8D14-0E0A7C59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still exists a problem. Find and solve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3FFF2-A47C-4F91-98A8-EB1F7F59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5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DCCD-B702-4333-A5B6-34A2CC45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Implement string alignment circuit by using common circuits in Chapter 1.</a:t>
            </a:r>
          </a:p>
          <a:p>
            <a:r>
              <a:rPr lang="en-US" dirty="0">
                <a:solidFill>
                  <a:srgbClr val="FF0000"/>
                </a:solidFill>
              </a:rPr>
              <a:t>Receive a character from query string and target string for each cycle.</a:t>
            </a:r>
          </a:p>
          <a:p>
            <a:r>
              <a:rPr lang="en-US" dirty="0"/>
              <a:t>If 2 input characters are identical =&gt; total point + 1. Else =&gt; total point – 2.</a:t>
            </a:r>
          </a:p>
          <a:p>
            <a:r>
              <a:rPr lang="en-US" dirty="0"/>
              <a:t>The alignment process terminates when:</a:t>
            </a:r>
          </a:p>
          <a:p>
            <a:pPr lvl="1"/>
            <a:r>
              <a:rPr lang="en-US" dirty="0"/>
              <a:t>Total point &lt; -10</a:t>
            </a:r>
          </a:p>
          <a:p>
            <a:pPr lvl="1"/>
            <a:r>
              <a:rPr lang="en-US" dirty="0"/>
              <a:t>Meet the “break” character of any input string.</a:t>
            </a:r>
          </a:p>
          <a:p>
            <a:pPr marL="457200" lvl="1" indent="0">
              <a:buNone/>
            </a:pPr>
            <a:r>
              <a:rPr lang="en-US" dirty="0"/>
              <a:t>If the final point is higher or equal than -10, conclude 2 input strings are identical.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5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DCCD-B702-4333-A5B6-34A2CC45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4142"/>
            <a:ext cx="8229600" cy="11430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Receive a character from query string and target string </a:t>
            </a:r>
          </a:p>
          <a:p>
            <a:r>
              <a:rPr lang="en-US" dirty="0"/>
              <a:t>For each cycle.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7ED674-15FA-4FA1-8D02-6E73D5900B7A}"/>
              </a:ext>
            </a:extLst>
          </p:cNvPr>
          <p:cNvSpPr/>
          <p:nvPr/>
        </p:nvSpPr>
        <p:spPr>
          <a:xfrm>
            <a:off x="3429000" y="3124200"/>
            <a:ext cx="1828800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Align Circuit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DDC96D-DAFE-41A0-9D1F-95A6EDF92358}"/>
              </a:ext>
            </a:extLst>
          </p:cNvPr>
          <p:cNvSpPr/>
          <p:nvPr/>
        </p:nvSpPr>
        <p:spPr>
          <a:xfrm>
            <a:off x="2590800" y="34290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6F7BF79-4C84-4756-9CE8-3A100A3D12D1}"/>
              </a:ext>
            </a:extLst>
          </p:cNvPr>
          <p:cNvSpPr/>
          <p:nvPr/>
        </p:nvSpPr>
        <p:spPr>
          <a:xfrm>
            <a:off x="2590800" y="4046538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56DEF-84BD-407C-9153-A70F9237EB48}"/>
              </a:ext>
            </a:extLst>
          </p:cNvPr>
          <p:cNvSpPr txBox="1"/>
          <p:nvPr/>
        </p:nvSpPr>
        <p:spPr>
          <a:xfrm>
            <a:off x="1568649" y="3350567"/>
            <a:ext cx="93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16E2F-F270-439A-8DBB-2FB1748F9988}"/>
              </a:ext>
            </a:extLst>
          </p:cNvPr>
          <p:cNvSpPr txBox="1"/>
          <p:nvPr/>
        </p:nvSpPr>
        <p:spPr>
          <a:xfrm>
            <a:off x="1578618" y="3968105"/>
            <a:ext cx="910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D2119D8-835E-4A6B-918B-A1F2A80FFB91}"/>
              </a:ext>
            </a:extLst>
          </p:cNvPr>
          <p:cNvSpPr/>
          <p:nvPr/>
        </p:nvSpPr>
        <p:spPr>
          <a:xfrm>
            <a:off x="5257800" y="3395016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57F31-8891-48A2-ADC4-69ECECD6B477}"/>
              </a:ext>
            </a:extLst>
          </p:cNvPr>
          <p:cNvSpPr txBox="1"/>
          <p:nvPr/>
        </p:nvSpPr>
        <p:spPr>
          <a:xfrm>
            <a:off x="6197483" y="3316583"/>
            <a:ext cx="1593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is_identical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173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DCCD-B702-4333-A5B6-34A2CC45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4142"/>
            <a:ext cx="8229600" cy="1143001"/>
          </a:xfrm>
        </p:spPr>
        <p:txBody>
          <a:bodyPr>
            <a:normAutofit fontScale="92500"/>
          </a:bodyPr>
          <a:lstStyle/>
          <a:p>
            <a:r>
              <a:rPr lang="en-US" dirty="0"/>
              <a:t>Receive a character from query string and target string </a:t>
            </a:r>
          </a:p>
          <a:p>
            <a:r>
              <a:rPr lang="en-US" dirty="0">
                <a:solidFill>
                  <a:srgbClr val="FF0000"/>
                </a:solidFill>
              </a:rPr>
              <a:t>For each cycle.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7ED674-15FA-4FA1-8D02-6E73D5900B7A}"/>
              </a:ext>
            </a:extLst>
          </p:cNvPr>
          <p:cNvSpPr/>
          <p:nvPr/>
        </p:nvSpPr>
        <p:spPr>
          <a:xfrm>
            <a:off x="3429000" y="3124200"/>
            <a:ext cx="1828800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Align Circuit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DDC96D-DAFE-41A0-9D1F-95A6EDF92358}"/>
              </a:ext>
            </a:extLst>
          </p:cNvPr>
          <p:cNvSpPr/>
          <p:nvPr/>
        </p:nvSpPr>
        <p:spPr>
          <a:xfrm>
            <a:off x="2590800" y="3954462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6F7BF79-4C84-4756-9CE8-3A100A3D12D1}"/>
              </a:ext>
            </a:extLst>
          </p:cNvPr>
          <p:cNvSpPr/>
          <p:nvPr/>
        </p:nvSpPr>
        <p:spPr>
          <a:xfrm>
            <a:off x="2590800" y="45720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56DEF-84BD-407C-9153-A70F9237EB48}"/>
              </a:ext>
            </a:extLst>
          </p:cNvPr>
          <p:cNvSpPr txBox="1"/>
          <p:nvPr/>
        </p:nvSpPr>
        <p:spPr>
          <a:xfrm>
            <a:off x="1568649" y="3876029"/>
            <a:ext cx="93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16E2F-F270-439A-8DBB-2FB1748F9988}"/>
              </a:ext>
            </a:extLst>
          </p:cNvPr>
          <p:cNvSpPr txBox="1"/>
          <p:nvPr/>
        </p:nvSpPr>
        <p:spPr>
          <a:xfrm>
            <a:off x="1578618" y="4493567"/>
            <a:ext cx="910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D2119D8-835E-4A6B-918B-A1F2A80FFB91}"/>
              </a:ext>
            </a:extLst>
          </p:cNvPr>
          <p:cNvSpPr/>
          <p:nvPr/>
        </p:nvSpPr>
        <p:spPr>
          <a:xfrm>
            <a:off x="5257800" y="3395016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57F31-8891-48A2-ADC4-69ECECD6B477}"/>
              </a:ext>
            </a:extLst>
          </p:cNvPr>
          <p:cNvSpPr txBox="1"/>
          <p:nvPr/>
        </p:nvSpPr>
        <p:spPr>
          <a:xfrm>
            <a:off x="6197483" y="3316583"/>
            <a:ext cx="1593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is_identical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987AF8-B295-4796-88A4-8DB605A03D3A}"/>
              </a:ext>
            </a:extLst>
          </p:cNvPr>
          <p:cNvSpPr txBox="1"/>
          <p:nvPr/>
        </p:nvSpPr>
        <p:spPr>
          <a:xfrm>
            <a:off x="1568649" y="316418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clk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193BA4-8E93-4FC1-BD4B-48EF03297CEB}"/>
              </a:ext>
            </a:extLst>
          </p:cNvPr>
          <p:cNvCxnSpPr>
            <a:cxnSpLocks/>
          </p:cNvCxnSpPr>
          <p:nvPr/>
        </p:nvCxnSpPr>
        <p:spPr>
          <a:xfrm>
            <a:off x="2590800" y="34290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53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DCCD-B702-4333-A5B6-34A2CC45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Implement string alignment circuit by using common circuits in Chapter 1.</a:t>
            </a:r>
          </a:p>
          <a:p>
            <a:r>
              <a:rPr lang="en-US" dirty="0"/>
              <a:t>Receive a character from query string and target string for each cycle.</a:t>
            </a:r>
          </a:p>
          <a:p>
            <a:r>
              <a:rPr lang="en-US" dirty="0">
                <a:solidFill>
                  <a:srgbClr val="FF0000"/>
                </a:solidFill>
              </a:rPr>
              <a:t>If 2 input characters are identical =&gt; total point + 1. Else =&gt; total point – 2.</a:t>
            </a:r>
          </a:p>
          <a:p>
            <a:r>
              <a:rPr lang="en-US" dirty="0"/>
              <a:t>The alignment process terminates when:</a:t>
            </a:r>
          </a:p>
          <a:p>
            <a:pPr lvl="1"/>
            <a:r>
              <a:rPr lang="en-US" dirty="0"/>
              <a:t>Total point &lt; -10</a:t>
            </a:r>
          </a:p>
          <a:p>
            <a:pPr lvl="1"/>
            <a:r>
              <a:rPr lang="en-US" dirty="0"/>
              <a:t>Meet the “break” character of any input string.</a:t>
            </a:r>
          </a:p>
          <a:p>
            <a:pPr marL="457200" lvl="1" indent="0">
              <a:buNone/>
            </a:pPr>
            <a:r>
              <a:rPr lang="en-US" dirty="0"/>
              <a:t>If the final point is higher or equal than -10, conclude 2 input strings are identical.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DCCD-B702-4333-A5B6-34A2CC45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If 2 input characters are identical =&gt; </a:t>
            </a:r>
            <a:r>
              <a:rPr lang="en-US" dirty="0">
                <a:solidFill>
                  <a:srgbClr val="FF0000"/>
                </a:solidFill>
              </a:rPr>
              <a:t>total point </a:t>
            </a:r>
            <a:r>
              <a:rPr lang="en-US" dirty="0"/>
              <a:t>+ 1. Else =&gt; </a:t>
            </a:r>
            <a:r>
              <a:rPr lang="en-US" dirty="0">
                <a:solidFill>
                  <a:srgbClr val="FF0000"/>
                </a:solidFill>
              </a:rPr>
              <a:t>total point </a:t>
            </a:r>
            <a:r>
              <a:rPr lang="en-US" dirty="0"/>
              <a:t>– 2.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2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DCCD-B702-4333-A5B6-34A2CC45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07E8C-BBA5-465E-B7E3-BA89C24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4F8D-7699-4D53-A0FF-8A9D73CA4503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BA370E-034D-4814-9C2F-7F1E4A41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If 2 input characters are identical =&gt; </a:t>
            </a:r>
            <a:r>
              <a:rPr lang="en-US" dirty="0">
                <a:solidFill>
                  <a:srgbClr val="FF0000"/>
                </a:solidFill>
              </a:rPr>
              <a:t>total point </a:t>
            </a:r>
            <a:r>
              <a:rPr lang="en-US" dirty="0"/>
              <a:t>+ 1. Else =&gt; </a:t>
            </a:r>
            <a:r>
              <a:rPr lang="en-US" dirty="0">
                <a:solidFill>
                  <a:srgbClr val="FF0000"/>
                </a:solidFill>
              </a:rPr>
              <a:t>total point </a:t>
            </a:r>
            <a:r>
              <a:rPr lang="en-US" dirty="0"/>
              <a:t>– 2.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BA99A9-1869-4F85-858C-0C6A8CC6D946}"/>
              </a:ext>
            </a:extLst>
          </p:cNvPr>
          <p:cNvSpPr/>
          <p:nvPr/>
        </p:nvSpPr>
        <p:spPr>
          <a:xfrm>
            <a:off x="2057400" y="381000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D9570-0096-4EE0-80DA-D56CFB42B6AB}"/>
              </a:ext>
            </a:extLst>
          </p:cNvPr>
          <p:cNvSpPr/>
          <p:nvPr/>
        </p:nvSpPr>
        <p:spPr>
          <a:xfrm>
            <a:off x="2667000" y="381000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0D108-0941-42FB-B3F8-4F3CCAAA01D1}"/>
              </a:ext>
            </a:extLst>
          </p:cNvPr>
          <p:cNvSpPr/>
          <p:nvPr/>
        </p:nvSpPr>
        <p:spPr>
          <a:xfrm>
            <a:off x="3276600" y="381000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DFB31-CDDB-4AA0-BA27-8DAE115B6CD9}"/>
              </a:ext>
            </a:extLst>
          </p:cNvPr>
          <p:cNvSpPr/>
          <p:nvPr/>
        </p:nvSpPr>
        <p:spPr>
          <a:xfrm>
            <a:off x="3886200" y="3810000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D0FC5-FD63-4847-8F6F-F99209A6FC3E}"/>
              </a:ext>
            </a:extLst>
          </p:cNvPr>
          <p:cNvSpPr/>
          <p:nvPr/>
        </p:nvSpPr>
        <p:spPr>
          <a:xfrm>
            <a:off x="5562600" y="381000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BB57F-5877-43C9-B09D-DDF580C17354}"/>
              </a:ext>
            </a:extLst>
          </p:cNvPr>
          <p:cNvSpPr txBox="1"/>
          <p:nvPr/>
        </p:nvSpPr>
        <p:spPr>
          <a:xfrm>
            <a:off x="3124200" y="4343400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total_point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19599-3D4E-451F-821E-80BBFDA7545C}"/>
              </a:ext>
            </a:extLst>
          </p:cNvPr>
          <p:cNvSpPr txBox="1"/>
          <p:nvPr/>
        </p:nvSpPr>
        <p:spPr>
          <a:xfrm>
            <a:off x="472440" y="3764628"/>
            <a:ext cx="1358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763015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uo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template_cuong</Template>
  <TotalTime>3521</TotalTime>
  <Words>1296</Words>
  <Application>Microsoft Office PowerPoint</Application>
  <PresentationFormat>On-screen Show (4:3)</PresentationFormat>
  <Paragraphs>388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template_cuong</vt:lpstr>
      <vt:lpstr>Digital Design with the Verilog HDL Chapter 1: Introduction to Verilog</vt:lpstr>
      <vt:lpstr>Exercises</vt:lpstr>
      <vt:lpstr>Review: common circuits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PowerPoint Presentation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Introduction</dc:title>
  <dc:creator>P. Pham Quoc Cuong - EWI</dc:creator>
  <cp:lastModifiedBy>binh kieu</cp:lastModifiedBy>
  <cp:revision>121</cp:revision>
  <cp:lastPrinted>2018-08-29T07:38:36Z</cp:lastPrinted>
  <dcterms:created xsi:type="dcterms:W3CDTF">2015-07-17T02:32:08Z</dcterms:created>
  <dcterms:modified xsi:type="dcterms:W3CDTF">2019-08-28T14:14:04Z</dcterms:modified>
</cp:coreProperties>
</file>