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6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514FC1-3B5F-4CDE-A86B-3D586009D7EE}">
          <p14:sldIdLst>
            <p14:sldId id="287"/>
            <p14:sldId id="26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Nguyễn" initials="SN" lastIdx="10" clrIdx="0">
    <p:extLst>
      <p:ext uri="{19B8F6BF-5375-455C-9EA6-DF929625EA0E}">
        <p15:presenceInfo xmlns:p15="http://schemas.microsoft.com/office/powerpoint/2012/main" userId="458d1bb901b1bf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01"/>
    <a:srgbClr val="D2BD00"/>
    <a:srgbClr val="FE690F"/>
    <a:srgbClr val="DB0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 Nguyễn" userId="458d1bb901b1bfa6" providerId="LiveId" clId="{AF16EE7E-38E0-496E-94EC-0DBE51645024}"/>
    <pc:docChg chg="undo redo custSel addSld delSld modSld modSection">
      <pc:chgData name="Sang Nguyễn" userId="458d1bb901b1bfa6" providerId="LiveId" clId="{AF16EE7E-38E0-496E-94EC-0DBE51645024}" dt="2023-04-23T10:22:10.914" v="6683" actId="1076"/>
      <pc:docMkLst>
        <pc:docMk/>
      </pc:docMkLst>
      <pc:sldChg chg="modSp mod">
        <pc:chgData name="Sang Nguyễn" userId="458d1bb901b1bfa6" providerId="LiveId" clId="{AF16EE7E-38E0-496E-94EC-0DBE51645024}" dt="2023-04-23T08:46:01.719" v="1571" actId="255"/>
        <pc:sldMkLst>
          <pc:docMk/>
          <pc:sldMk cId="1084775076" sldId="287"/>
        </pc:sldMkLst>
        <pc:spChg chg="mod">
          <ac:chgData name="Sang Nguyễn" userId="458d1bb901b1bfa6" providerId="LiveId" clId="{AF16EE7E-38E0-496E-94EC-0DBE51645024}" dt="2023-04-23T08:46:01.719" v="1571" actId="255"/>
          <ac:spMkLst>
            <pc:docMk/>
            <pc:sldMk cId="1084775076" sldId="287"/>
            <ac:spMk id="15" creationId="{D6A3562E-2681-AABD-C00B-CD9BECC9CD02}"/>
          </ac:spMkLst>
        </pc:spChg>
        <pc:picChg chg="mod">
          <ac:chgData name="Sang Nguyễn" userId="458d1bb901b1bfa6" providerId="LiveId" clId="{AF16EE7E-38E0-496E-94EC-0DBE51645024}" dt="2023-04-23T08:42:56.470" v="1559" actId="1076"/>
          <ac:picMkLst>
            <pc:docMk/>
            <pc:sldMk cId="1084775076" sldId="287"/>
            <ac:picMk id="9" creationId="{C717637F-35A0-D595-26F2-8239D1976420}"/>
          </ac:picMkLst>
        </pc:picChg>
      </pc:sldChg>
      <pc:sldChg chg="del">
        <pc:chgData name="Sang Nguyễn" userId="458d1bb901b1bfa6" providerId="LiveId" clId="{AF16EE7E-38E0-496E-94EC-0DBE51645024}" dt="2023-04-23T04:18:19.297" v="93" actId="47"/>
        <pc:sldMkLst>
          <pc:docMk/>
          <pc:sldMk cId="250335174" sldId="291"/>
        </pc:sldMkLst>
      </pc:sldChg>
      <pc:sldChg chg="addSp delSp modSp mod">
        <pc:chgData name="Sang Nguyễn" userId="458d1bb901b1bfa6" providerId="LiveId" clId="{AF16EE7E-38E0-496E-94EC-0DBE51645024}" dt="2023-04-23T09:53:34.150" v="5851" actId="20577"/>
        <pc:sldMkLst>
          <pc:docMk/>
          <pc:sldMk cId="421094663" sldId="292"/>
        </pc:sldMkLst>
        <pc:spChg chg="add del mod">
          <ac:chgData name="Sang Nguyễn" userId="458d1bb901b1bfa6" providerId="LiveId" clId="{AF16EE7E-38E0-496E-94EC-0DBE51645024}" dt="2023-04-23T04:15:08.455" v="3"/>
          <ac:spMkLst>
            <pc:docMk/>
            <pc:sldMk cId="421094663" sldId="292"/>
            <ac:spMk id="5" creationId="{03B6826C-7C4D-CC5C-D597-0CA26A9FF045}"/>
          </ac:spMkLst>
        </pc:spChg>
        <pc:spChg chg="add mod">
          <ac:chgData name="Sang Nguyễn" userId="458d1bb901b1bfa6" providerId="LiveId" clId="{AF16EE7E-38E0-496E-94EC-0DBE51645024}" dt="2023-04-23T09:53:34.150" v="5851" actId="20577"/>
          <ac:spMkLst>
            <pc:docMk/>
            <pc:sldMk cId="421094663" sldId="292"/>
            <ac:spMk id="5" creationId="{CDF1B1AA-C78F-DA54-F162-04C2F98DF181}"/>
          </ac:spMkLst>
        </pc:spChg>
        <pc:spChg chg="add mod">
          <ac:chgData name="Sang Nguyễn" userId="458d1bb901b1bfa6" providerId="LiveId" clId="{AF16EE7E-38E0-496E-94EC-0DBE51645024}" dt="2023-04-23T08:31:04.812" v="1088" actId="1076"/>
          <ac:spMkLst>
            <pc:docMk/>
            <pc:sldMk cId="421094663" sldId="292"/>
            <ac:spMk id="7" creationId="{DFBF9073-F80A-984D-5648-19D44873FF7E}"/>
          </ac:spMkLst>
        </pc:spChg>
        <pc:spChg chg="del">
          <ac:chgData name="Sang Nguyễn" userId="458d1bb901b1bfa6" providerId="LiveId" clId="{AF16EE7E-38E0-496E-94EC-0DBE51645024}" dt="2023-04-23T04:14:59.577" v="0" actId="478"/>
          <ac:spMkLst>
            <pc:docMk/>
            <pc:sldMk cId="421094663" sldId="292"/>
            <ac:spMk id="9" creationId="{26F566F0-3D30-0B4F-5FFC-B0E38C387C0C}"/>
          </ac:spMkLst>
        </pc:spChg>
        <pc:picChg chg="add mod">
          <ac:chgData name="Sang Nguyễn" userId="458d1bb901b1bfa6" providerId="LiveId" clId="{AF16EE7E-38E0-496E-94EC-0DBE51645024}" dt="2023-04-23T08:50:47.923" v="1809" actId="1440"/>
          <ac:picMkLst>
            <pc:docMk/>
            <pc:sldMk cId="421094663" sldId="292"/>
            <ac:picMk id="9" creationId="{58013164-8B4E-BA09-27C3-D6C143A213A4}"/>
          </ac:picMkLst>
        </pc:picChg>
      </pc:sldChg>
      <pc:sldChg chg="addSp delSp modSp mod">
        <pc:chgData name="Sang Nguyễn" userId="458d1bb901b1bfa6" providerId="LiveId" clId="{AF16EE7E-38E0-496E-94EC-0DBE51645024}" dt="2023-04-23T09:53:58.829" v="5870" actId="20577"/>
        <pc:sldMkLst>
          <pc:docMk/>
          <pc:sldMk cId="3457566197" sldId="293"/>
        </pc:sldMkLst>
        <pc:spChg chg="add del mod">
          <ac:chgData name="Sang Nguyễn" userId="458d1bb901b1bfa6" providerId="LiveId" clId="{AF16EE7E-38E0-496E-94EC-0DBE51645024}" dt="2023-04-23T08:31:27.233" v="1094"/>
          <ac:spMkLst>
            <pc:docMk/>
            <pc:sldMk cId="3457566197" sldId="293"/>
            <ac:spMk id="5" creationId="{211540B2-088B-EB6C-4964-78387F5EB1C9}"/>
          </ac:spMkLst>
        </pc:spChg>
        <pc:spChg chg="add mod">
          <ac:chgData name="Sang Nguyễn" userId="458d1bb901b1bfa6" providerId="LiveId" clId="{AF16EE7E-38E0-496E-94EC-0DBE51645024}" dt="2023-04-23T09:53:58.829" v="5870" actId="20577"/>
          <ac:spMkLst>
            <pc:docMk/>
            <pc:sldMk cId="3457566197" sldId="293"/>
            <ac:spMk id="7" creationId="{B3E5AA6E-7007-7050-363F-89310ABF6365}"/>
          </ac:spMkLst>
        </pc:spChg>
        <pc:spChg chg="del mod">
          <ac:chgData name="Sang Nguyễn" userId="458d1bb901b1bfa6" providerId="LiveId" clId="{AF16EE7E-38E0-496E-94EC-0DBE51645024}" dt="2023-04-23T08:31:24.311" v="1091" actId="478"/>
          <ac:spMkLst>
            <pc:docMk/>
            <pc:sldMk cId="3457566197" sldId="293"/>
            <ac:spMk id="9" creationId="{D4208DD1-DBC2-233B-E8DF-08CC611FD795}"/>
          </ac:spMkLst>
        </pc:spChg>
      </pc:sldChg>
      <pc:sldChg chg="addSp delSp modSp mod">
        <pc:chgData name="Sang Nguyễn" userId="458d1bb901b1bfa6" providerId="LiveId" clId="{AF16EE7E-38E0-496E-94EC-0DBE51645024}" dt="2023-04-23T09:56:51.170" v="5929" actId="1076"/>
        <pc:sldMkLst>
          <pc:docMk/>
          <pc:sldMk cId="3230807559" sldId="294"/>
        </pc:sldMkLst>
        <pc:spChg chg="add mod">
          <ac:chgData name="Sang Nguyễn" userId="458d1bb901b1bfa6" providerId="LiveId" clId="{AF16EE7E-38E0-496E-94EC-0DBE51645024}" dt="2023-04-23T09:56:41.161" v="5928" actId="20577"/>
          <ac:spMkLst>
            <pc:docMk/>
            <pc:sldMk cId="3230807559" sldId="294"/>
            <ac:spMk id="5" creationId="{75A6DBBD-F9BF-4D08-987C-D6A5A87F2631}"/>
          </ac:spMkLst>
        </pc:spChg>
        <pc:spChg chg="mod">
          <ac:chgData name="Sang Nguyễn" userId="458d1bb901b1bfa6" providerId="LiveId" clId="{AF16EE7E-38E0-496E-94EC-0DBE51645024}" dt="2023-04-23T08:48:09.894" v="1609" actId="1076"/>
          <ac:spMkLst>
            <pc:docMk/>
            <pc:sldMk cId="3230807559" sldId="294"/>
            <ac:spMk id="9" creationId="{57FA8B0F-C59A-AACE-2D0B-FD39C6C4A0D6}"/>
          </ac:spMkLst>
        </pc:spChg>
        <pc:spChg chg="add del">
          <ac:chgData name="Sang Nguyễn" userId="458d1bb901b1bfa6" providerId="LiveId" clId="{AF16EE7E-38E0-496E-94EC-0DBE51645024}" dt="2023-04-23T08:56:55.544" v="2018"/>
          <ac:spMkLst>
            <pc:docMk/>
            <pc:sldMk cId="3230807559" sldId="294"/>
            <ac:spMk id="10" creationId="{C20024A1-1712-3C46-4ED2-4DAFCCEB68F4}"/>
          </ac:spMkLst>
        </pc:spChg>
        <pc:spChg chg="add del">
          <ac:chgData name="Sang Nguyễn" userId="458d1bb901b1bfa6" providerId="LiveId" clId="{AF16EE7E-38E0-496E-94EC-0DBE51645024}" dt="2023-04-23T08:59:53.764" v="2166"/>
          <ac:spMkLst>
            <pc:docMk/>
            <pc:sldMk cId="3230807559" sldId="294"/>
            <ac:spMk id="11" creationId="{869711B1-DE07-9F92-DC44-49408D37866E}"/>
          </ac:spMkLst>
        </pc:spChg>
        <pc:picChg chg="add del mod">
          <ac:chgData name="Sang Nguyễn" userId="458d1bb901b1bfa6" providerId="LiveId" clId="{AF16EE7E-38E0-496E-94EC-0DBE51645024}" dt="2023-04-23T08:59:18.693" v="2163" actId="478"/>
          <ac:picMkLst>
            <pc:docMk/>
            <pc:sldMk cId="3230807559" sldId="294"/>
            <ac:picMk id="8" creationId="{4DDBC466-2A9C-CB1F-7AF6-0571D7251981}"/>
          </ac:picMkLst>
        </pc:picChg>
        <pc:picChg chg="add mod">
          <ac:chgData name="Sang Nguyễn" userId="458d1bb901b1bfa6" providerId="LiveId" clId="{AF16EE7E-38E0-496E-94EC-0DBE51645024}" dt="2023-04-23T09:56:51.170" v="5929" actId="1076"/>
          <ac:picMkLst>
            <pc:docMk/>
            <pc:sldMk cId="3230807559" sldId="294"/>
            <ac:picMk id="13" creationId="{27537FBF-2CA6-88AD-1833-77199FE319F3}"/>
          </ac:picMkLst>
        </pc:picChg>
      </pc:sldChg>
      <pc:sldChg chg="addSp delSp modSp add mod">
        <pc:chgData name="Sang Nguyễn" userId="458d1bb901b1bfa6" providerId="LiveId" clId="{AF16EE7E-38E0-496E-94EC-0DBE51645024}" dt="2023-04-23T09:55:53.542" v="5921" actId="20577"/>
        <pc:sldMkLst>
          <pc:docMk/>
          <pc:sldMk cId="4236959429" sldId="295"/>
        </pc:sldMkLst>
        <pc:spChg chg="add mod">
          <ac:chgData name="Sang Nguyễn" userId="458d1bb901b1bfa6" providerId="LiveId" clId="{AF16EE7E-38E0-496E-94EC-0DBE51645024}" dt="2023-04-23T09:55:53.542" v="5921" actId="20577"/>
          <ac:spMkLst>
            <pc:docMk/>
            <pc:sldMk cId="4236959429" sldId="295"/>
            <ac:spMk id="5" creationId="{F2838215-CA77-7FED-8A5F-53C0A4DCE560}"/>
          </ac:spMkLst>
        </pc:spChg>
        <pc:spChg chg="del">
          <ac:chgData name="Sang Nguyễn" userId="458d1bb901b1bfa6" providerId="LiveId" clId="{AF16EE7E-38E0-496E-94EC-0DBE51645024}" dt="2023-04-23T09:08:03.720" v="2502" actId="478"/>
          <ac:spMkLst>
            <pc:docMk/>
            <pc:sldMk cId="4236959429" sldId="295"/>
            <ac:spMk id="9" creationId="{57FA8B0F-C59A-AACE-2D0B-FD39C6C4A0D6}"/>
          </ac:spMkLst>
        </pc:spChg>
      </pc:sldChg>
      <pc:sldChg chg="addSp delSp modSp add mod">
        <pc:chgData name="Sang Nguyễn" userId="458d1bb901b1bfa6" providerId="LiveId" clId="{AF16EE7E-38E0-496E-94EC-0DBE51645024}" dt="2023-04-23T09:34:31.823" v="5046" actId="14100"/>
        <pc:sldMkLst>
          <pc:docMk/>
          <pc:sldMk cId="1208955719" sldId="296"/>
        </pc:sldMkLst>
        <pc:spChg chg="add mod">
          <ac:chgData name="Sang Nguyễn" userId="458d1bb901b1bfa6" providerId="LiveId" clId="{AF16EE7E-38E0-496E-94EC-0DBE51645024}" dt="2023-04-23T09:34:31.823" v="5046" actId="14100"/>
          <ac:spMkLst>
            <pc:docMk/>
            <pc:sldMk cId="1208955719" sldId="296"/>
            <ac:spMk id="5" creationId="{C9F7ABC9-AE78-C829-B197-1AA301DE5326}"/>
          </ac:spMkLst>
        </pc:spChg>
        <pc:spChg chg="del">
          <ac:chgData name="Sang Nguyễn" userId="458d1bb901b1bfa6" providerId="LiveId" clId="{AF16EE7E-38E0-496E-94EC-0DBE51645024}" dt="2023-04-23T09:24:33.465" v="3876" actId="478"/>
          <ac:spMkLst>
            <pc:docMk/>
            <pc:sldMk cId="1208955719" sldId="296"/>
            <ac:spMk id="9" creationId="{57FA8B0F-C59A-AACE-2D0B-FD39C6C4A0D6}"/>
          </ac:spMkLst>
        </pc:spChg>
      </pc:sldChg>
      <pc:sldChg chg="addSp delSp modSp add mod">
        <pc:chgData name="Sang Nguyễn" userId="458d1bb901b1bfa6" providerId="LiveId" clId="{AF16EE7E-38E0-496E-94EC-0DBE51645024}" dt="2023-04-23T10:03:20.333" v="6138" actId="20577"/>
        <pc:sldMkLst>
          <pc:docMk/>
          <pc:sldMk cId="2425775906" sldId="297"/>
        </pc:sldMkLst>
        <pc:spChg chg="add mod">
          <ac:chgData name="Sang Nguyễn" userId="458d1bb901b1bfa6" providerId="LiveId" clId="{AF16EE7E-38E0-496E-94EC-0DBE51645024}" dt="2023-04-23T10:03:20.333" v="6138" actId="20577"/>
          <ac:spMkLst>
            <pc:docMk/>
            <pc:sldMk cId="2425775906" sldId="297"/>
            <ac:spMk id="5" creationId="{644167E9-CE16-EDEE-D898-6662BDFE3E08}"/>
          </ac:spMkLst>
        </pc:spChg>
        <pc:spChg chg="del">
          <ac:chgData name="Sang Nguyễn" userId="458d1bb901b1bfa6" providerId="LiveId" clId="{AF16EE7E-38E0-496E-94EC-0DBE51645024}" dt="2023-04-23T09:42:46.870" v="5047" actId="478"/>
          <ac:spMkLst>
            <pc:docMk/>
            <pc:sldMk cId="2425775906" sldId="297"/>
            <ac:spMk id="9" creationId="{57FA8B0F-C59A-AACE-2D0B-FD39C6C4A0D6}"/>
          </ac:spMkLst>
        </pc:spChg>
      </pc:sldChg>
      <pc:sldChg chg="addSp modSp add mod">
        <pc:chgData name="Sang Nguyễn" userId="458d1bb901b1bfa6" providerId="LiveId" clId="{AF16EE7E-38E0-496E-94EC-0DBE51645024}" dt="2023-04-23T10:11:16.502" v="6540" actId="1076"/>
        <pc:sldMkLst>
          <pc:docMk/>
          <pc:sldMk cId="2990673260" sldId="298"/>
        </pc:sldMkLst>
        <pc:spChg chg="add mod">
          <ac:chgData name="Sang Nguyễn" userId="458d1bb901b1bfa6" providerId="LiveId" clId="{AF16EE7E-38E0-496E-94EC-0DBE51645024}" dt="2023-04-23T10:11:16.502" v="6540" actId="1076"/>
          <ac:spMkLst>
            <pc:docMk/>
            <pc:sldMk cId="2990673260" sldId="298"/>
            <ac:spMk id="5" creationId="{DB64AC05-2C55-01CE-39FF-F6A7924229E8}"/>
          </ac:spMkLst>
        </pc:spChg>
        <pc:spChg chg="mod">
          <ac:chgData name="Sang Nguyễn" userId="458d1bb901b1bfa6" providerId="LiveId" clId="{AF16EE7E-38E0-496E-94EC-0DBE51645024}" dt="2023-04-23T10:06:10.024" v="6211" actId="1076"/>
          <ac:spMkLst>
            <pc:docMk/>
            <pc:sldMk cId="2990673260" sldId="298"/>
            <ac:spMk id="9" creationId="{57FA8B0F-C59A-AACE-2D0B-FD39C6C4A0D6}"/>
          </ac:spMkLst>
        </pc:spChg>
      </pc:sldChg>
      <pc:sldChg chg="addSp delSp modSp add mod">
        <pc:chgData name="Sang Nguyễn" userId="458d1bb901b1bfa6" providerId="LiveId" clId="{AF16EE7E-38E0-496E-94EC-0DBE51645024}" dt="2023-04-23T10:22:10.914" v="6683" actId="1076"/>
        <pc:sldMkLst>
          <pc:docMk/>
          <pc:sldMk cId="2740997773" sldId="299"/>
        </pc:sldMkLst>
        <pc:spChg chg="mod">
          <ac:chgData name="Sang Nguyễn" userId="458d1bb901b1bfa6" providerId="LiveId" clId="{AF16EE7E-38E0-496E-94EC-0DBE51645024}" dt="2023-04-23T10:12:10.354" v="6579" actId="14100"/>
          <ac:spMkLst>
            <pc:docMk/>
            <pc:sldMk cId="2740997773" sldId="299"/>
            <ac:spMk id="9" creationId="{57FA8B0F-C59A-AACE-2D0B-FD39C6C4A0D6}"/>
          </ac:spMkLst>
        </pc:spChg>
        <pc:spChg chg="add mod">
          <ac:chgData name="Sang Nguyễn" userId="458d1bb901b1bfa6" providerId="LiveId" clId="{AF16EE7E-38E0-496E-94EC-0DBE51645024}" dt="2023-04-23T10:22:04.217" v="6681" actId="1076"/>
          <ac:spMkLst>
            <pc:docMk/>
            <pc:sldMk cId="2740997773" sldId="299"/>
            <ac:spMk id="11" creationId="{C01D66F5-FE4C-9313-9C5D-2C8672D12F12}"/>
          </ac:spMkLst>
        </pc:spChg>
        <pc:spChg chg="add mod">
          <ac:chgData name="Sang Nguyễn" userId="458d1bb901b1bfa6" providerId="LiveId" clId="{AF16EE7E-38E0-496E-94EC-0DBE51645024}" dt="2023-04-23T10:22:10.914" v="6683" actId="1076"/>
          <ac:spMkLst>
            <pc:docMk/>
            <pc:sldMk cId="2740997773" sldId="299"/>
            <ac:spMk id="14" creationId="{CE6FE9D5-784E-9052-5E7C-D34295F88ECB}"/>
          </ac:spMkLst>
        </pc:spChg>
        <pc:picChg chg="mod">
          <ac:chgData name="Sang Nguyễn" userId="458d1bb901b1bfa6" providerId="LiveId" clId="{AF16EE7E-38E0-496E-94EC-0DBE51645024}" dt="2023-04-23T10:20:52.724" v="6665" actId="1076"/>
          <ac:picMkLst>
            <pc:docMk/>
            <pc:sldMk cId="2740997773" sldId="299"/>
            <ac:picMk id="3" creationId="{4FB4DA88-9C02-FB86-A638-80414C763161}"/>
          </ac:picMkLst>
        </pc:picChg>
        <pc:picChg chg="add del mod">
          <ac:chgData name="Sang Nguyễn" userId="458d1bb901b1bfa6" providerId="LiveId" clId="{AF16EE7E-38E0-496E-94EC-0DBE51645024}" dt="2023-04-23T10:14:40.559" v="6585" actId="478"/>
          <ac:picMkLst>
            <pc:docMk/>
            <pc:sldMk cId="2740997773" sldId="299"/>
            <ac:picMk id="7" creationId="{9EA258CA-58C2-A78D-7F37-8A758D0EFC58}"/>
          </ac:picMkLst>
        </pc:picChg>
        <pc:picChg chg="add mod">
          <ac:chgData name="Sang Nguyễn" userId="458d1bb901b1bfa6" providerId="LiveId" clId="{AF16EE7E-38E0-496E-94EC-0DBE51645024}" dt="2023-04-23T10:20:59.072" v="6667" actId="1076"/>
          <ac:picMkLst>
            <pc:docMk/>
            <pc:sldMk cId="2740997773" sldId="299"/>
            <ac:picMk id="10" creationId="{56FAADCF-2027-0AEC-66ED-88115E269A62}"/>
          </ac:picMkLst>
        </pc:picChg>
        <pc:picChg chg="add mod">
          <ac:chgData name="Sang Nguyễn" userId="458d1bb901b1bfa6" providerId="LiveId" clId="{AF16EE7E-38E0-496E-94EC-0DBE51645024}" dt="2023-04-23T10:21:25.306" v="6673" actId="1076"/>
          <ac:picMkLst>
            <pc:docMk/>
            <pc:sldMk cId="2740997773" sldId="299"/>
            <ac:picMk id="13" creationId="{A495D8B9-E509-5F04-E001-BB81E8D4754F}"/>
          </ac:picMkLst>
        </pc:picChg>
      </pc:sldChg>
      <pc:sldChg chg="add del">
        <pc:chgData name="Sang Nguyễn" userId="458d1bb901b1bfa6" providerId="LiveId" clId="{AF16EE7E-38E0-496E-94EC-0DBE51645024}" dt="2023-04-23T10:11:02.182" v="6538" actId="47"/>
        <pc:sldMkLst>
          <pc:docMk/>
          <pc:sldMk cId="2327230857" sldId="30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1T15:12:36.8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F2F9B-0EFB-4048-A12A-29582F9BA16C}" type="datetimeFigureOut">
              <a:rPr lang="vi-VN" smtClean="0"/>
              <a:t>23/04/2023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4330E-62AE-4F7A-A3BC-9F167532B7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259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BC02-7D67-AA4E-B07E-BDB076CE0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BA173-C248-1192-9828-E016933F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1A86-C31E-A237-156E-0DBB4907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6A4D-E002-9B21-2CD2-3E7891A2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EC9F-9354-D664-7074-7F698DA8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0BEF-5988-A840-7605-ED13C94F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57B03-1DB1-B73B-7B1D-327C7B46D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E4C3-CF82-A954-D196-701BA08C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139A-3FC9-F8E0-5F3F-0E913CEA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08BF9-76F6-3C4F-C8AC-06B28393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76357-9EFB-7A10-1449-3BF87C392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7556D-4C47-355C-C627-379B8ED24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C2A2-AE75-9B95-26F5-8FF46220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66870-1F40-BD2C-70A3-5DBD2358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D3E-D289-4B9D-A658-08118363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6BDC-4EFB-41D4-3015-61CB459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2CA6-E115-6C4F-27EC-DE1E5B4C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AF15-4AAA-2C54-5696-2781BD9F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770B-F867-5D7C-181B-6AC222AA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501B-AE05-56E9-F28F-CD6B708B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9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77F8-79C0-4A8C-D951-9FB95EAA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8A5F-561B-DD30-0E23-9E41A3C2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E0D77-2D86-F1CE-E4C5-019BA08C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E518-64D4-2A21-1EA8-8244A09D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E60A9-5310-7A82-EDE3-387BD3A4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3A22-2DCA-E1A4-A69D-5BC15A99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5EFB-531A-A036-DCF0-88308B0E8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CEDCB-4D70-78E3-20D1-941662DF9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DD7CC-852C-2B20-7E2A-84DA8007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856BC-0C8F-B5EF-E2C3-7D797C6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13DFD-3919-E558-AD6B-C35E064B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C0A-9AF2-5563-95F8-EE6A077D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AA5A-185C-0369-C08B-0A8AFBB2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D46C6-D197-7296-8273-3F4AEFEF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E362D-7122-8D5D-40A6-C43DB48F6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4CE4-DC29-3AF5-0006-685AAEAAF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22477-1916-7A16-6A0E-A08C5053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5EC23-572D-0FB8-A10A-C70077F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D064A-F96B-4CA0-1909-7C9216B9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ECB-E8E8-AF8C-241A-A111C59F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DF2C2-ED54-4AA1-29FB-7ECAF7DC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D14CC-A9D1-8356-B133-85E3D6F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7BCEF-1192-6E9E-3FE6-2510ABB0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A0AB8-5449-A516-C3D2-8C9C20C1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CD218-7F90-DA84-11A0-225BC430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91768-6C72-AA90-337C-FE64A1AE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104C-CE6F-2CF8-78BC-64B6372D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A3AD-FD6C-4134-BA79-0B3D3CD4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DA109-BAFB-B196-399C-83A01BE52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E449-8EE9-4B1E-B711-33F96190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6BDD2-4490-C56C-AB4C-B2EFD2B9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4DEF-6100-2456-93A8-7AD5DDBC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1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94FC-94AC-5AEC-E91D-AE686426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869DA-5E73-0036-5061-233E52479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BE7A-6879-E804-D06E-B168BE5A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12BF6-3886-4E9F-A77D-4BBF1552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22676-F451-5957-AE35-FE9F3400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CF5A0-77FA-B743-0A5B-DA84CBE1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B8C6C-134B-A3D6-2E70-6320E46D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51F9-8E37-332F-F476-2F4B9439A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5048-BE87-42F6-6FE0-402B460EC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C3BD-B4DA-41A4-9BDE-B433715E78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F0CF-611A-EC9D-585D-0B4E8B1A3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C6DE-0A3D-9708-68DF-79E2223F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D21E-C240-40DF-93EF-F422B75E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9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DA88-9C02-FB86-A638-80414C763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1" t="3871" r="12770" b="71664"/>
          <a:stretch/>
        </p:blipFill>
        <p:spPr>
          <a:xfrm>
            <a:off x="5006191" y="-1"/>
            <a:ext cx="7185809" cy="1677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579A1-9464-A68A-1970-98AC8CC9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75224" r="65633" b="4039"/>
          <a:stretch/>
        </p:blipFill>
        <p:spPr>
          <a:xfrm>
            <a:off x="0" y="5436049"/>
            <a:ext cx="4016414" cy="1421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BC931D-F8C3-A40F-2E29-5FFF4CC0A0D7}"/>
              </a:ext>
            </a:extLst>
          </p:cNvPr>
          <p:cNvSpPr/>
          <p:nvPr/>
        </p:nvSpPr>
        <p:spPr>
          <a:xfrm rot="13841299">
            <a:off x="6353520" y="-3292653"/>
            <a:ext cx="16557108" cy="30916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8BB55-0960-01F8-CFCB-3CA122337626}"/>
              </a:ext>
            </a:extLst>
          </p:cNvPr>
          <p:cNvSpPr/>
          <p:nvPr/>
        </p:nvSpPr>
        <p:spPr>
          <a:xfrm rot="13841299">
            <a:off x="7962743" y="-4610334"/>
            <a:ext cx="16557108" cy="3091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D6DB98-9D8B-2342-7FBD-FE0981962B7D}"/>
              </a:ext>
            </a:extLst>
          </p:cNvPr>
          <p:cNvSpPr/>
          <p:nvPr/>
        </p:nvSpPr>
        <p:spPr>
          <a:xfrm rot="13841299">
            <a:off x="9571966" y="-5928016"/>
            <a:ext cx="16557108" cy="3091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A2AAF3-BE8D-A105-DA5C-BAAA470A0B6B}"/>
              </a:ext>
            </a:extLst>
          </p:cNvPr>
          <p:cNvSpPr/>
          <p:nvPr/>
        </p:nvSpPr>
        <p:spPr>
          <a:xfrm rot="13841299">
            <a:off x="11181189" y="-7245698"/>
            <a:ext cx="16557108" cy="3091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A5BB47-71CA-5FC4-BEC5-55A0BA2A4665}"/>
              </a:ext>
            </a:extLst>
          </p:cNvPr>
          <p:cNvSpPr/>
          <p:nvPr/>
        </p:nvSpPr>
        <p:spPr>
          <a:xfrm rot="13841299">
            <a:off x="12790412" y="-8563380"/>
            <a:ext cx="16557108" cy="30916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8C660-7C05-56B0-68A8-7AD3E71BAC16}"/>
              </a:ext>
            </a:extLst>
          </p:cNvPr>
          <p:cNvSpPr/>
          <p:nvPr/>
        </p:nvSpPr>
        <p:spPr>
          <a:xfrm rot="13841299">
            <a:off x="14399635" y="-9881062"/>
            <a:ext cx="16557108" cy="3091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4F425-CECD-E111-56A3-00D9706965A7}"/>
              </a:ext>
            </a:extLst>
          </p:cNvPr>
          <p:cNvSpPr/>
          <p:nvPr/>
        </p:nvSpPr>
        <p:spPr>
          <a:xfrm rot="13841299">
            <a:off x="16008858" y="-11198744"/>
            <a:ext cx="16557108" cy="30916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17637F-35A0-D595-26F2-8239D197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85" y="1200438"/>
            <a:ext cx="1283710" cy="1300980"/>
          </a:xfrm>
          <a:prstGeom prst="rect">
            <a:avLst/>
          </a:prstGeom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D6A3562E-2681-AABD-C00B-CD9BECC9C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890" y="881265"/>
            <a:ext cx="9218970" cy="585906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vi-VN" sz="10400" b="1" noProof="0" dirty="0">
                <a:latin typeface="+mj-lt"/>
              </a:rPr>
              <a:t>		</a:t>
            </a:r>
            <a:r>
              <a:rPr kumimoji="0" lang="vi-VN" sz="1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ĐẠI HỌC QUỐC GIA TP.HCM</a:t>
            </a:r>
            <a:br>
              <a:rPr kumimoji="0" lang="vi-VN" sz="1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vi-VN" sz="1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		TRƯỜNG ĐẠI HỌC BÁCH KHOA</a:t>
            </a:r>
          </a:p>
          <a:p>
            <a:pPr>
              <a:lnSpc>
                <a:spcPct val="120000"/>
              </a:lnSpc>
            </a:pPr>
            <a:r>
              <a:rPr lang="vi-VN" sz="10000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vi-VN" sz="9600" b="1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KHOA </a:t>
            </a:r>
            <a:r>
              <a:rPr lang="vi-VN" sz="9600" b="1" dirty="0" err="1">
                <a:solidFill>
                  <a:prstClr val="black"/>
                </a:solidFill>
                <a:latin typeface="+mj-lt"/>
                <a:ea typeface="+mj-ea"/>
                <a:cs typeface="+mj-cs"/>
              </a:rPr>
              <a:t>KHOA</a:t>
            </a:r>
            <a:r>
              <a:rPr lang="vi-VN" sz="9600" b="1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 HỌC VÀ KỸ THUẬT MÁY TÍNH</a:t>
            </a:r>
          </a:p>
          <a:p>
            <a:pPr>
              <a:lnSpc>
                <a:spcPct val="170000"/>
              </a:lnSpc>
            </a:pPr>
            <a:r>
              <a:rPr lang="vi-VN" sz="10000" b="1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         </a:t>
            </a:r>
          </a:p>
          <a:p>
            <a:pPr>
              <a:lnSpc>
                <a:spcPct val="170000"/>
              </a:lnSpc>
            </a:pPr>
            <a:r>
              <a:rPr lang="vi-VN" sz="10000" b="1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           </a:t>
            </a:r>
            <a:r>
              <a:rPr lang="vi-VN" sz="10400" b="1" dirty="0">
                <a:latin typeface="+mj-lt"/>
              </a:rPr>
              <a:t>BÁO CÁO BÀI TẬP LỚN</a:t>
            </a:r>
          </a:p>
          <a:p>
            <a:pPr>
              <a:lnSpc>
                <a:spcPct val="170000"/>
              </a:lnSpc>
            </a:pPr>
            <a:endParaRPr lang="vi-VN" sz="10400" b="1" dirty="0">
              <a:latin typeface="+mj-lt"/>
            </a:endParaRPr>
          </a:p>
          <a:p>
            <a:pPr>
              <a:lnSpc>
                <a:spcPct val="170000"/>
              </a:lnSpc>
            </a:pPr>
            <a:r>
              <a:rPr lang="vi-VN" sz="8800" b="1" dirty="0">
                <a:latin typeface="+mj-lt"/>
              </a:rPr>
              <a:t>            MÔN: THIẾT KẾ LUẬN LÝ</a:t>
            </a:r>
          </a:p>
          <a:p>
            <a:pPr>
              <a:lnSpc>
                <a:spcPct val="170000"/>
              </a:lnSpc>
            </a:pPr>
            <a:r>
              <a:rPr lang="vi-VN" sz="8800" b="1" dirty="0">
                <a:latin typeface="+mj-lt"/>
              </a:rPr>
              <a:t>            ĐỀ TÀI: ĐÈN GIAO THÔNG Ở NGÃ TƯ</a:t>
            </a:r>
          </a:p>
          <a:p>
            <a:pPr>
              <a:lnSpc>
                <a:spcPct val="170000"/>
              </a:lnSpc>
            </a:pPr>
            <a:r>
              <a:rPr lang="vi-VN" sz="8800" b="1" dirty="0">
                <a:latin typeface="+mj-lt"/>
              </a:rPr>
              <a:t>             GIẢNG VIÊN: HUỲNH HOÀNG KHA</a:t>
            </a:r>
          </a:p>
          <a:p>
            <a:pPr algn="l">
              <a:lnSpc>
                <a:spcPct val="170000"/>
              </a:lnSpc>
            </a:pPr>
            <a:r>
              <a:rPr lang="vi-VN" sz="8000" b="1" dirty="0">
                <a:latin typeface="+mj-lt"/>
              </a:rPr>
              <a:t>                                                    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84775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DA88-9C02-FB86-A638-80414C763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1" t="3871" r="12770" b="71664"/>
          <a:stretch/>
        </p:blipFill>
        <p:spPr>
          <a:xfrm>
            <a:off x="5006191" y="2038"/>
            <a:ext cx="7185809" cy="1677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579A1-9464-A68A-1970-98AC8CC9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75224" r="65633" b="4039"/>
          <a:stretch/>
        </p:blipFill>
        <p:spPr>
          <a:xfrm>
            <a:off x="0" y="5436049"/>
            <a:ext cx="4016414" cy="1421951"/>
          </a:xfrm>
          <a:prstGeom prst="rect">
            <a:avLst/>
          </a:prstGeom>
        </p:spPr>
      </p:pic>
      <p:pic>
        <p:nvPicPr>
          <p:cNvPr id="2" name="object 28">
            <a:extLst>
              <a:ext uri="{FF2B5EF4-FFF2-40B4-BE49-F238E27FC236}">
                <a16:creationId xmlns:a16="http://schemas.microsoft.com/office/drawing/2014/main" id="{F76157F8-471E-7BC0-62AC-AFCB9B3E90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08" y="467036"/>
            <a:ext cx="275408" cy="280190"/>
          </a:xfrm>
          <a:prstGeom prst="rect">
            <a:avLst/>
          </a:prstGeom>
        </p:spPr>
      </p:pic>
      <p:sp>
        <p:nvSpPr>
          <p:cNvPr id="6" name="object 29">
            <a:extLst>
              <a:ext uri="{FF2B5EF4-FFF2-40B4-BE49-F238E27FC236}">
                <a16:creationId xmlns:a16="http://schemas.microsoft.com/office/drawing/2014/main" id="{E433931A-6A2E-1B6A-6D12-0DEF1D8C450E}"/>
              </a:ext>
            </a:extLst>
          </p:cNvPr>
          <p:cNvSpPr txBox="1"/>
          <p:nvPr/>
        </p:nvSpPr>
        <p:spPr>
          <a:xfrm>
            <a:off x="822190" y="480078"/>
            <a:ext cx="33463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TRƯỜNG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ĐẠI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HỌC</a:t>
            </a:r>
            <a:r>
              <a:rPr sz="1600" kern="0" spc="5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BÁCH</a:t>
            </a:r>
            <a:r>
              <a:rPr sz="1600" kern="0" spc="90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spc="-20" dirty="0">
                <a:solidFill>
                  <a:srgbClr val="1F4E79"/>
                </a:solidFill>
                <a:latin typeface="Palatino Linotype"/>
                <a:cs typeface="Palatino Linotype"/>
              </a:rPr>
              <a:t>KHOA</a:t>
            </a:r>
            <a:endParaRPr sz="1600" kern="0" dirty="0">
              <a:solidFill>
                <a:sysClr val="windowText" lastClr="000000"/>
              </a:solidFill>
              <a:latin typeface="Palatino Linotype"/>
              <a:cs typeface="Palatino Linotype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7FA8B0F-C59A-AACE-2D0B-FD39C6C4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71" y="739124"/>
            <a:ext cx="10515600" cy="1216250"/>
          </a:xfrm>
        </p:spPr>
        <p:txBody>
          <a:bodyPr>
            <a:normAutofit/>
          </a:bodyPr>
          <a:lstStyle/>
          <a:p>
            <a:r>
              <a:rPr lang="vi-VN" sz="3200" b="1" i="1" u="sng" dirty="0">
                <a:solidFill>
                  <a:srgbClr val="0070C0"/>
                </a:solidFill>
              </a:rPr>
              <a:t>IV. THỰC HÀNH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FAADCF-2027-0AEC-66ED-88115E26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959" y="1823043"/>
            <a:ext cx="8317333" cy="1485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1D66F5-FE4C-9313-9C5D-2C8672D12F12}"/>
              </a:ext>
            </a:extLst>
          </p:cNvPr>
          <p:cNvSpPr txBox="1"/>
          <p:nvPr/>
        </p:nvSpPr>
        <p:spPr>
          <a:xfrm>
            <a:off x="468707" y="2335051"/>
            <a:ext cx="220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>
                <a:latin typeface="+mj-lt"/>
              </a:rPr>
              <a:t>Block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diagram</a:t>
            </a:r>
            <a:r>
              <a:rPr lang="vi-VN" sz="2400" dirty="0">
                <a:latin typeface="+mj-lt"/>
              </a:rPr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95D8B9-E509-5F04-E001-BB81E8D47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461" y="3806967"/>
            <a:ext cx="7174888" cy="2311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6FE9D5-784E-9052-5E7C-D34295F88ECB}"/>
              </a:ext>
            </a:extLst>
          </p:cNvPr>
          <p:cNvSpPr txBox="1"/>
          <p:nvPr/>
        </p:nvSpPr>
        <p:spPr>
          <a:xfrm>
            <a:off x="1520651" y="4732088"/>
            <a:ext cx="1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>
                <a:latin typeface="+mj-lt"/>
              </a:rPr>
              <a:t>Schematics</a:t>
            </a:r>
            <a:r>
              <a:rPr lang="vi-VN" sz="24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40997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DA88-9C02-FB86-A638-80414C763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1" t="3871" r="12770" b="71664"/>
          <a:stretch/>
        </p:blipFill>
        <p:spPr>
          <a:xfrm>
            <a:off x="5006191" y="0"/>
            <a:ext cx="7185809" cy="1677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579A1-9464-A68A-1970-98AC8CC9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75224" r="65633" b="4039"/>
          <a:stretch/>
        </p:blipFill>
        <p:spPr>
          <a:xfrm>
            <a:off x="0" y="5436049"/>
            <a:ext cx="4016414" cy="142195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6E101A-0E62-47EA-0C28-9D7531566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30853"/>
              </p:ext>
            </p:extLst>
          </p:nvPr>
        </p:nvGraphicFramePr>
        <p:xfrm>
          <a:off x="2795867" y="2562376"/>
          <a:ext cx="6600266" cy="201816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1966">
                  <a:extLst>
                    <a:ext uri="{9D8B030D-6E8A-4147-A177-3AD203B41FA5}">
                      <a16:colId xmlns:a16="http://schemas.microsoft.com/office/drawing/2014/main" val="3429417311"/>
                    </a:ext>
                  </a:extLst>
                </a:gridCol>
                <a:gridCol w="3727076">
                  <a:extLst>
                    <a:ext uri="{9D8B030D-6E8A-4147-A177-3AD203B41FA5}">
                      <a16:colId xmlns:a16="http://schemas.microsoft.com/office/drawing/2014/main" val="2347691259"/>
                    </a:ext>
                  </a:extLst>
                </a:gridCol>
                <a:gridCol w="1721224">
                  <a:extLst>
                    <a:ext uri="{9D8B030D-6E8A-4147-A177-3AD203B41FA5}">
                      <a16:colId xmlns:a16="http://schemas.microsoft.com/office/drawing/2014/main" val="2660920267"/>
                    </a:ext>
                  </a:extLst>
                </a:gridCol>
              </a:tblGrid>
              <a:tr h="4379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1900" b="1" i="0" dirty="0">
                          <a:solidFill>
                            <a:srgbClr val="212529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STT</a:t>
                      </a:r>
                      <a:endParaRPr lang="vi-VN" sz="1900" b="1" dirty="0">
                        <a:effectLst/>
                        <a:latin typeface="+mj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1900" b="1" i="0" dirty="0">
                          <a:solidFill>
                            <a:srgbClr val="212529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Họ và tên</a:t>
                      </a:r>
                      <a:endParaRPr lang="vi-VN" sz="1900" b="1" dirty="0">
                        <a:effectLst/>
                        <a:latin typeface="+mj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9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MSSV</a:t>
                      </a:r>
                      <a:r>
                        <a:rPr lang="en-US" sz="19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9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9425059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1900" dirty="0">
                          <a:effectLst/>
                          <a:latin typeface="+mj-lt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1900" dirty="0">
                          <a:latin typeface="+mj-lt"/>
                        </a:rPr>
                        <a:t> NGUYỄN TRẦN MẠNH CƯỜNG</a:t>
                      </a:r>
                      <a:endParaRPr lang="vi-VN" sz="1900" dirty="0">
                        <a:effectLst/>
                        <a:latin typeface="+mj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1900" dirty="0">
                          <a:latin typeface="+mj-lt"/>
                        </a:rPr>
                        <a:t>1852283</a:t>
                      </a:r>
                      <a:endParaRPr lang="vi-VN" sz="1900" dirty="0">
                        <a:effectLst/>
                        <a:latin typeface="+mj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065674"/>
                  </a:ext>
                </a:extLst>
              </a:tr>
              <a:tr h="5289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1900" dirty="0">
                          <a:effectLst/>
                          <a:latin typeface="+mj-lt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1900" dirty="0">
                          <a:latin typeface="+mj-lt"/>
                        </a:rPr>
                        <a:t>TRẦN DUY HOÀNG </a:t>
                      </a:r>
                      <a:endParaRPr lang="vi-VN" sz="1900" dirty="0">
                        <a:effectLst/>
                        <a:latin typeface="+mj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1900" dirty="0">
                          <a:latin typeface="+mj-lt"/>
                        </a:rPr>
                        <a:t>2211117</a:t>
                      </a:r>
                      <a:endParaRPr lang="vi-VN" sz="1900" dirty="0">
                        <a:effectLst/>
                        <a:latin typeface="+mj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5382796"/>
                  </a:ext>
                </a:extLst>
              </a:tr>
              <a:tr h="5553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1900" dirty="0">
                          <a:effectLst/>
                          <a:latin typeface="+mj-lt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1900" dirty="0">
                          <a:effectLst/>
                          <a:latin typeface="+mj-lt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NGUYỄN VĂN SANG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19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2212912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3227800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53EB6389-EDEF-69E8-460E-FD40F4BC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676" y="1219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vi-VN" sz="3000" b="1" dirty="0"/>
              <a:t>DANH SÁCH THÀNH VIÊN</a:t>
            </a:r>
          </a:p>
        </p:txBody>
      </p:sp>
      <p:pic>
        <p:nvPicPr>
          <p:cNvPr id="2" name="object 28">
            <a:extLst>
              <a:ext uri="{FF2B5EF4-FFF2-40B4-BE49-F238E27FC236}">
                <a16:creationId xmlns:a16="http://schemas.microsoft.com/office/drawing/2014/main" id="{F76157F8-471E-7BC0-62AC-AFCB9B3E90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08" y="467036"/>
            <a:ext cx="275408" cy="280190"/>
          </a:xfrm>
          <a:prstGeom prst="rect">
            <a:avLst/>
          </a:prstGeom>
        </p:spPr>
      </p:pic>
      <p:sp>
        <p:nvSpPr>
          <p:cNvPr id="6" name="object 29">
            <a:extLst>
              <a:ext uri="{FF2B5EF4-FFF2-40B4-BE49-F238E27FC236}">
                <a16:creationId xmlns:a16="http://schemas.microsoft.com/office/drawing/2014/main" id="{E433931A-6A2E-1B6A-6D12-0DEF1D8C450E}"/>
              </a:ext>
            </a:extLst>
          </p:cNvPr>
          <p:cNvSpPr txBox="1"/>
          <p:nvPr/>
        </p:nvSpPr>
        <p:spPr>
          <a:xfrm>
            <a:off x="822190" y="480078"/>
            <a:ext cx="33463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TRƯỜNG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ĐẠI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HỌC</a:t>
            </a:r>
            <a:r>
              <a:rPr sz="1600" kern="0" spc="5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BÁCH</a:t>
            </a:r>
            <a:r>
              <a:rPr sz="1600" kern="0" spc="90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spc="-20" dirty="0">
                <a:solidFill>
                  <a:srgbClr val="1F4E79"/>
                </a:solidFill>
                <a:latin typeface="Palatino Linotype"/>
                <a:cs typeface="Palatino Linotype"/>
              </a:rPr>
              <a:t>KHOA</a:t>
            </a:r>
            <a:endParaRPr sz="1600" kern="0" dirty="0">
              <a:solidFill>
                <a:sysClr val="windowText" lastClr="000000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29380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DA88-9C02-FB86-A638-80414C763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1" t="3871" r="12770" b="71664"/>
          <a:stretch/>
        </p:blipFill>
        <p:spPr>
          <a:xfrm>
            <a:off x="5006191" y="0"/>
            <a:ext cx="7185809" cy="1677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579A1-9464-A68A-1970-98AC8CC9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75224" r="65633" b="4039"/>
          <a:stretch/>
        </p:blipFill>
        <p:spPr>
          <a:xfrm>
            <a:off x="0" y="5436049"/>
            <a:ext cx="4016414" cy="1421951"/>
          </a:xfrm>
          <a:prstGeom prst="rect">
            <a:avLst/>
          </a:prstGeom>
        </p:spPr>
      </p:pic>
      <p:pic>
        <p:nvPicPr>
          <p:cNvPr id="2" name="object 28">
            <a:extLst>
              <a:ext uri="{FF2B5EF4-FFF2-40B4-BE49-F238E27FC236}">
                <a16:creationId xmlns:a16="http://schemas.microsoft.com/office/drawing/2014/main" id="{F76157F8-471E-7BC0-62AC-AFCB9B3E90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08" y="467036"/>
            <a:ext cx="275408" cy="280190"/>
          </a:xfrm>
          <a:prstGeom prst="rect">
            <a:avLst/>
          </a:prstGeom>
        </p:spPr>
      </p:pic>
      <p:sp>
        <p:nvSpPr>
          <p:cNvPr id="6" name="object 29">
            <a:extLst>
              <a:ext uri="{FF2B5EF4-FFF2-40B4-BE49-F238E27FC236}">
                <a16:creationId xmlns:a16="http://schemas.microsoft.com/office/drawing/2014/main" id="{E433931A-6A2E-1B6A-6D12-0DEF1D8C450E}"/>
              </a:ext>
            </a:extLst>
          </p:cNvPr>
          <p:cNvSpPr txBox="1"/>
          <p:nvPr/>
        </p:nvSpPr>
        <p:spPr>
          <a:xfrm>
            <a:off x="822190" y="480078"/>
            <a:ext cx="33463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TRƯỜNG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ĐẠI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HỌC</a:t>
            </a:r>
            <a:r>
              <a:rPr sz="1600" kern="0" spc="5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BÁCH</a:t>
            </a:r>
            <a:r>
              <a:rPr sz="1600" kern="0" spc="90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spc="-20" dirty="0">
                <a:solidFill>
                  <a:srgbClr val="1F4E79"/>
                </a:solidFill>
                <a:latin typeface="Palatino Linotype"/>
                <a:cs typeface="Palatino Linotype"/>
              </a:rPr>
              <a:t>KHOA</a:t>
            </a:r>
            <a:endParaRPr sz="1600" kern="0" dirty="0">
              <a:solidFill>
                <a:sysClr val="windowText" lastClr="000000"/>
              </a:solidFill>
              <a:latin typeface="Palatino Linotype"/>
              <a:cs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B1AA-C78F-DA54-F162-04C2F98DF181}"/>
              </a:ext>
            </a:extLst>
          </p:cNvPr>
          <p:cNvSpPr txBox="1"/>
          <p:nvPr/>
        </p:nvSpPr>
        <p:spPr>
          <a:xfrm>
            <a:off x="1726977" y="1677605"/>
            <a:ext cx="8738045" cy="428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1868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London.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 trì luồng đèn giao thông an toàn và hiệu quả.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định quyền ưu tiên để tối đa hóa năng lực, giảm thiểu va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chạm và xung đột.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F9073-F80A-984D-5648-19D44873FF7E}"/>
              </a:ext>
            </a:extLst>
          </p:cNvPr>
          <p:cNvSpPr txBox="1"/>
          <p:nvPr/>
        </p:nvSpPr>
        <p:spPr>
          <a:xfrm>
            <a:off x="979118" y="1026209"/>
            <a:ext cx="3792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</a:t>
            </a:r>
          </a:p>
          <a:p>
            <a:endParaRPr lang="vi-V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013164-8B4E-BA09-27C3-D6C143A21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970" y="2259444"/>
            <a:ext cx="2291911" cy="3120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9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DA88-9C02-FB86-A638-80414C763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1" t="3871" r="12770" b="71664"/>
          <a:stretch/>
        </p:blipFill>
        <p:spPr>
          <a:xfrm>
            <a:off x="5006191" y="0"/>
            <a:ext cx="7185809" cy="1677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579A1-9464-A68A-1970-98AC8CC9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75224" r="65633" b="4039"/>
          <a:stretch/>
        </p:blipFill>
        <p:spPr>
          <a:xfrm>
            <a:off x="0" y="5436049"/>
            <a:ext cx="4016414" cy="1421951"/>
          </a:xfrm>
          <a:prstGeom prst="rect">
            <a:avLst/>
          </a:prstGeom>
        </p:spPr>
      </p:pic>
      <p:pic>
        <p:nvPicPr>
          <p:cNvPr id="2" name="object 28">
            <a:extLst>
              <a:ext uri="{FF2B5EF4-FFF2-40B4-BE49-F238E27FC236}">
                <a16:creationId xmlns:a16="http://schemas.microsoft.com/office/drawing/2014/main" id="{F76157F8-471E-7BC0-62AC-AFCB9B3E90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08" y="467036"/>
            <a:ext cx="275408" cy="280190"/>
          </a:xfrm>
          <a:prstGeom prst="rect">
            <a:avLst/>
          </a:prstGeom>
        </p:spPr>
      </p:pic>
      <p:sp>
        <p:nvSpPr>
          <p:cNvPr id="6" name="object 29">
            <a:extLst>
              <a:ext uri="{FF2B5EF4-FFF2-40B4-BE49-F238E27FC236}">
                <a16:creationId xmlns:a16="http://schemas.microsoft.com/office/drawing/2014/main" id="{E433931A-6A2E-1B6A-6D12-0DEF1D8C450E}"/>
              </a:ext>
            </a:extLst>
          </p:cNvPr>
          <p:cNvSpPr txBox="1"/>
          <p:nvPr/>
        </p:nvSpPr>
        <p:spPr>
          <a:xfrm>
            <a:off x="822190" y="480078"/>
            <a:ext cx="33463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TRƯỜNG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ĐẠI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HỌC</a:t>
            </a:r>
            <a:r>
              <a:rPr sz="1600" kern="0" spc="5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BÁCH</a:t>
            </a:r>
            <a:r>
              <a:rPr sz="1600" kern="0" spc="90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spc="-20" dirty="0">
                <a:solidFill>
                  <a:srgbClr val="1F4E79"/>
                </a:solidFill>
                <a:latin typeface="Palatino Linotype"/>
                <a:cs typeface="Palatino Linotype"/>
              </a:rPr>
              <a:t>KHOA</a:t>
            </a:r>
            <a:endParaRPr sz="1600" kern="0" dirty="0">
              <a:solidFill>
                <a:sysClr val="windowText" lastClr="000000"/>
              </a:solidFill>
              <a:latin typeface="Palatino Linotype"/>
              <a:cs typeface="Palatino Linotyp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5AA6E-7007-7050-363F-89310ABF6365}"/>
              </a:ext>
            </a:extLst>
          </p:cNvPr>
          <p:cNvSpPr txBox="1"/>
          <p:nvPr/>
        </p:nvSpPr>
        <p:spPr>
          <a:xfrm>
            <a:off x="1712259" y="1677605"/>
            <a:ext cx="76737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vi-VN" sz="2000" dirty="0">
                <a:latin typeface="+mj-lt"/>
              </a:rPr>
              <a:t>hực hiện bộ đếm thời gian một cách hoàn hảo để nhận được kết quả mô phỏng ánh sáng chính xác.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5756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DA88-9C02-FB86-A638-80414C763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1" t="3871" r="12770" b="71664"/>
          <a:stretch/>
        </p:blipFill>
        <p:spPr>
          <a:xfrm>
            <a:off x="5006191" y="0"/>
            <a:ext cx="7185809" cy="1677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579A1-9464-A68A-1970-98AC8CC9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75224" r="65633" b="4039"/>
          <a:stretch/>
        </p:blipFill>
        <p:spPr>
          <a:xfrm>
            <a:off x="0" y="5436049"/>
            <a:ext cx="4016414" cy="1421951"/>
          </a:xfrm>
          <a:prstGeom prst="rect">
            <a:avLst/>
          </a:prstGeom>
        </p:spPr>
      </p:pic>
      <p:pic>
        <p:nvPicPr>
          <p:cNvPr id="2" name="object 28">
            <a:extLst>
              <a:ext uri="{FF2B5EF4-FFF2-40B4-BE49-F238E27FC236}">
                <a16:creationId xmlns:a16="http://schemas.microsoft.com/office/drawing/2014/main" id="{F76157F8-471E-7BC0-62AC-AFCB9B3E90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08" y="467036"/>
            <a:ext cx="275408" cy="280190"/>
          </a:xfrm>
          <a:prstGeom prst="rect">
            <a:avLst/>
          </a:prstGeom>
        </p:spPr>
      </p:pic>
      <p:sp>
        <p:nvSpPr>
          <p:cNvPr id="6" name="object 29">
            <a:extLst>
              <a:ext uri="{FF2B5EF4-FFF2-40B4-BE49-F238E27FC236}">
                <a16:creationId xmlns:a16="http://schemas.microsoft.com/office/drawing/2014/main" id="{E433931A-6A2E-1B6A-6D12-0DEF1D8C450E}"/>
              </a:ext>
            </a:extLst>
          </p:cNvPr>
          <p:cNvSpPr txBox="1"/>
          <p:nvPr/>
        </p:nvSpPr>
        <p:spPr>
          <a:xfrm>
            <a:off x="822190" y="480078"/>
            <a:ext cx="33463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TRƯỜNG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ĐẠI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HỌC</a:t>
            </a:r>
            <a:r>
              <a:rPr sz="1600" kern="0" spc="5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BÁCH</a:t>
            </a:r>
            <a:r>
              <a:rPr sz="1600" kern="0" spc="90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spc="-20" dirty="0">
                <a:solidFill>
                  <a:srgbClr val="1F4E79"/>
                </a:solidFill>
                <a:latin typeface="Palatino Linotype"/>
                <a:cs typeface="Palatino Linotype"/>
              </a:rPr>
              <a:t>KHOA</a:t>
            </a:r>
            <a:endParaRPr sz="1600" kern="0" dirty="0">
              <a:solidFill>
                <a:sysClr val="windowText" lastClr="000000"/>
              </a:solidFill>
              <a:latin typeface="Palatino Linotype"/>
              <a:cs typeface="Palatino Linotype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7FA8B0F-C59A-AACE-2D0B-FD39C6C4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631" y="750381"/>
            <a:ext cx="3495863" cy="1185468"/>
          </a:xfrm>
        </p:spPr>
        <p:txBody>
          <a:bodyPr>
            <a:normAutofit/>
          </a:bodyPr>
          <a:lstStyle/>
          <a:p>
            <a:r>
              <a:rPr lang="vi-VN" sz="3200" b="1" i="1" u="sng" dirty="0">
                <a:solidFill>
                  <a:srgbClr val="0070C0"/>
                </a:solidFill>
              </a:rPr>
              <a:t>II. THIẾT KẾ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6DBBD-F9BF-4D08-987C-D6A5A87F2631}"/>
              </a:ext>
            </a:extLst>
          </p:cNvPr>
          <p:cNvSpPr txBox="1"/>
          <p:nvPr/>
        </p:nvSpPr>
        <p:spPr>
          <a:xfrm>
            <a:off x="1739265" y="1746956"/>
            <a:ext cx="7010288" cy="336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u="sng" dirty="0">
                <a:latin typeface="+mj-lt"/>
              </a:rPr>
              <a:t>2.1 Đèn giao thông hoạt động bình thường như nào?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+mj-lt"/>
              </a:rPr>
              <a:t>Xét các khái niệm đèn giao thông thể hiện thông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qua hình: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Đây là sơ đồ về cách một tín hiệu thay đổi ra sao.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Tín hiệu báo hiệu giữa 2 luồng giao thông phải đúng.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Thời gian của đèn đỏ bằng tổng thời gian của đèn xanh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và đèn vàng.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537FBF-2CA6-88AD-1833-77199FE31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307" y="2539709"/>
            <a:ext cx="3639893" cy="2375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080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DA88-9C02-FB86-A638-80414C763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1" t="3871" r="12770" b="71664"/>
          <a:stretch/>
        </p:blipFill>
        <p:spPr>
          <a:xfrm>
            <a:off x="5006191" y="0"/>
            <a:ext cx="7185809" cy="1677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579A1-9464-A68A-1970-98AC8CC9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75224" r="65633" b="4039"/>
          <a:stretch/>
        </p:blipFill>
        <p:spPr>
          <a:xfrm>
            <a:off x="0" y="5436049"/>
            <a:ext cx="4016414" cy="1421951"/>
          </a:xfrm>
          <a:prstGeom prst="rect">
            <a:avLst/>
          </a:prstGeom>
        </p:spPr>
      </p:pic>
      <p:pic>
        <p:nvPicPr>
          <p:cNvPr id="2" name="object 28">
            <a:extLst>
              <a:ext uri="{FF2B5EF4-FFF2-40B4-BE49-F238E27FC236}">
                <a16:creationId xmlns:a16="http://schemas.microsoft.com/office/drawing/2014/main" id="{F76157F8-471E-7BC0-62AC-AFCB9B3E90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08" y="467036"/>
            <a:ext cx="275408" cy="280190"/>
          </a:xfrm>
          <a:prstGeom prst="rect">
            <a:avLst/>
          </a:prstGeom>
        </p:spPr>
      </p:pic>
      <p:sp>
        <p:nvSpPr>
          <p:cNvPr id="6" name="object 29">
            <a:extLst>
              <a:ext uri="{FF2B5EF4-FFF2-40B4-BE49-F238E27FC236}">
                <a16:creationId xmlns:a16="http://schemas.microsoft.com/office/drawing/2014/main" id="{E433931A-6A2E-1B6A-6D12-0DEF1D8C450E}"/>
              </a:ext>
            </a:extLst>
          </p:cNvPr>
          <p:cNvSpPr txBox="1"/>
          <p:nvPr/>
        </p:nvSpPr>
        <p:spPr>
          <a:xfrm>
            <a:off x="822190" y="480078"/>
            <a:ext cx="33463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TRƯỜNG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ĐẠI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HỌC</a:t>
            </a:r>
            <a:r>
              <a:rPr sz="1600" kern="0" spc="5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BÁCH</a:t>
            </a:r>
            <a:r>
              <a:rPr sz="1600" kern="0" spc="90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spc="-20" dirty="0">
                <a:solidFill>
                  <a:srgbClr val="1F4E79"/>
                </a:solidFill>
                <a:latin typeface="Palatino Linotype"/>
                <a:cs typeface="Palatino Linotype"/>
              </a:rPr>
              <a:t>KHOA</a:t>
            </a:r>
            <a:endParaRPr sz="1600" kern="0" dirty="0">
              <a:solidFill>
                <a:sysClr val="windowText" lastClr="000000"/>
              </a:solidFill>
              <a:latin typeface="Palatino Linotype"/>
              <a:cs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38215-CA77-7FED-8A5F-53C0A4DCE560}"/>
              </a:ext>
            </a:extLst>
          </p:cNvPr>
          <p:cNvSpPr txBox="1"/>
          <p:nvPr/>
        </p:nvSpPr>
        <p:spPr>
          <a:xfrm>
            <a:off x="1730188" y="1783977"/>
            <a:ext cx="8606118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u="sng" dirty="0">
                <a:latin typeface="+mj-lt"/>
              </a:rPr>
              <a:t>2.2 Chế độ ít phương tiện qua lại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-   Là tính năng mới được thực hiện thông qua một cảm biến hoặc một thiết bị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khác. Nhưng trong bài, nó được thực hiện trong qua nút bấm.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-   Khi có ít phương tiện qua lại, sẽ tự động chuyển sang màu vàng và chế độ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này không có bộ đếm thời gian.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-   Khi không cần thiết, sẽ tự động tắt và khôi phục lại bình thường.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=&gt; Dùng để cải thiện khi mật độ giao thông thấp.</a:t>
            </a:r>
          </a:p>
          <a:p>
            <a:pPr>
              <a:lnSpc>
                <a:spcPct val="150000"/>
              </a:lnSpc>
            </a:pPr>
            <a:endParaRPr lang="vi-VN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vi-VN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vi-VN" sz="2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vi-VN" sz="2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vi-VN" sz="2400" b="1" u="sng" dirty="0">
              <a:latin typeface="+mj-lt"/>
            </a:endParaRPr>
          </a:p>
          <a:p>
            <a:endParaRPr lang="vi-VN" sz="2400" b="1" u="sng" dirty="0">
              <a:latin typeface="+mj-lt"/>
            </a:endParaRPr>
          </a:p>
          <a:p>
            <a:endParaRPr lang="vi-VN" sz="2400" b="1" u="sng" dirty="0">
              <a:latin typeface="+mj-lt"/>
            </a:endParaRPr>
          </a:p>
          <a:p>
            <a:endParaRPr lang="vi-VN" sz="2400" b="1" u="sng" dirty="0">
              <a:latin typeface="+mj-lt"/>
            </a:endParaRPr>
          </a:p>
          <a:p>
            <a:endParaRPr lang="vi-VN" sz="2400" b="1" u="sng" dirty="0">
              <a:latin typeface="+mj-lt"/>
            </a:endParaRPr>
          </a:p>
          <a:p>
            <a:endParaRPr lang="vi-VN" sz="2400" b="1" u="sng" dirty="0">
              <a:latin typeface="+mj-lt"/>
            </a:endParaRPr>
          </a:p>
          <a:p>
            <a:endParaRPr lang="vi-VN" sz="2400" b="1" u="sng" dirty="0">
              <a:latin typeface="+mj-lt"/>
            </a:endParaRPr>
          </a:p>
          <a:p>
            <a:endParaRPr lang="vi-VN" sz="2400" b="1" u="sng" dirty="0">
              <a:latin typeface="+mj-lt"/>
            </a:endParaRPr>
          </a:p>
          <a:p>
            <a:endParaRPr lang="vi-VN" sz="24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959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DA88-9C02-FB86-A638-80414C763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1" t="3871" r="12770" b="71664"/>
          <a:stretch/>
        </p:blipFill>
        <p:spPr>
          <a:xfrm>
            <a:off x="5006191" y="0"/>
            <a:ext cx="7185809" cy="1677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579A1-9464-A68A-1970-98AC8CC9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75224" r="65633" b="4039"/>
          <a:stretch/>
        </p:blipFill>
        <p:spPr>
          <a:xfrm>
            <a:off x="0" y="5436049"/>
            <a:ext cx="4016414" cy="1421951"/>
          </a:xfrm>
          <a:prstGeom prst="rect">
            <a:avLst/>
          </a:prstGeom>
        </p:spPr>
      </p:pic>
      <p:pic>
        <p:nvPicPr>
          <p:cNvPr id="2" name="object 28">
            <a:extLst>
              <a:ext uri="{FF2B5EF4-FFF2-40B4-BE49-F238E27FC236}">
                <a16:creationId xmlns:a16="http://schemas.microsoft.com/office/drawing/2014/main" id="{F76157F8-471E-7BC0-62AC-AFCB9B3E90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08" y="467036"/>
            <a:ext cx="275408" cy="280190"/>
          </a:xfrm>
          <a:prstGeom prst="rect">
            <a:avLst/>
          </a:prstGeom>
        </p:spPr>
      </p:pic>
      <p:sp>
        <p:nvSpPr>
          <p:cNvPr id="6" name="object 29">
            <a:extLst>
              <a:ext uri="{FF2B5EF4-FFF2-40B4-BE49-F238E27FC236}">
                <a16:creationId xmlns:a16="http://schemas.microsoft.com/office/drawing/2014/main" id="{E433931A-6A2E-1B6A-6D12-0DEF1D8C450E}"/>
              </a:ext>
            </a:extLst>
          </p:cNvPr>
          <p:cNvSpPr txBox="1"/>
          <p:nvPr/>
        </p:nvSpPr>
        <p:spPr>
          <a:xfrm>
            <a:off x="822190" y="480078"/>
            <a:ext cx="33463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TRƯỜNG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ĐẠI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HỌC</a:t>
            </a:r>
            <a:r>
              <a:rPr sz="1600" kern="0" spc="5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BÁCH</a:t>
            </a:r>
            <a:r>
              <a:rPr sz="1600" kern="0" spc="90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spc="-20" dirty="0">
                <a:solidFill>
                  <a:srgbClr val="1F4E79"/>
                </a:solidFill>
                <a:latin typeface="Palatino Linotype"/>
                <a:cs typeface="Palatino Linotype"/>
              </a:rPr>
              <a:t>KHOA</a:t>
            </a:r>
            <a:endParaRPr sz="1600" kern="0" dirty="0">
              <a:solidFill>
                <a:sysClr val="windowText" lastClr="000000"/>
              </a:solidFill>
              <a:latin typeface="Palatino Linotype"/>
              <a:cs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7ABC9-AE78-C829-B197-1AA301DE5326}"/>
              </a:ext>
            </a:extLst>
          </p:cNvPr>
          <p:cNvSpPr txBox="1"/>
          <p:nvPr/>
        </p:nvSpPr>
        <p:spPr>
          <a:xfrm>
            <a:off x="1685364" y="1767252"/>
            <a:ext cx="9377083" cy="428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u="sng" dirty="0">
                <a:latin typeface="+mj-lt"/>
              </a:rPr>
              <a:t>2.3 Chế độ khẩn cấp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-   Biến tín hiệu đèn giao thông thành một ám chỉ, kí hiệu mong muốn.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-   Ví dụ: một tình huống khuẩn cấp như có cứu thương, đoàn xe cứu hỏa, … di chuyển qua đoạn đường.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-   Điều này có nghĩa là đèn ở hướng được ưu tiên sẽ là xanh và các hướng còn lại là đỏ.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-   Để có được sự ưu tiên này, người dùng phải thông báo trước thông qua một nút bấm đã được chỉ định.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-   Có hai trường hợp khẩn cấp, mỗi trường hợp được ưu tiên một hướng.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vi-V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955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DA88-9C02-FB86-A638-80414C763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1" t="3871" r="12770" b="71664"/>
          <a:stretch/>
        </p:blipFill>
        <p:spPr>
          <a:xfrm>
            <a:off x="5006191" y="0"/>
            <a:ext cx="7185809" cy="1677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579A1-9464-A68A-1970-98AC8CC9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75224" r="65633" b="4039"/>
          <a:stretch/>
        </p:blipFill>
        <p:spPr>
          <a:xfrm>
            <a:off x="0" y="5436049"/>
            <a:ext cx="4016414" cy="1421951"/>
          </a:xfrm>
          <a:prstGeom prst="rect">
            <a:avLst/>
          </a:prstGeom>
        </p:spPr>
      </p:pic>
      <p:pic>
        <p:nvPicPr>
          <p:cNvPr id="2" name="object 28">
            <a:extLst>
              <a:ext uri="{FF2B5EF4-FFF2-40B4-BE49-F238E27FC236}">
                <a16:creationId xmlns:a16="http://schemas.microsoft.com/office/drawing/2014/main" id="{F76157F8-471E-7BC0-62AC-AFCB9B3E90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08" y="467036"/>
            <a:ext cx="275408" cy="280190"/>
          </a:xfrm>
          <a:prstGeom prst="rect">
            <a:avLst/>
          </a:prstGeom>
        </p:spPr>
      </p:pic>
      <p:sp>
        <p:nvSpPr>
          <p:cNvPr id="6" name="object 29">
            <a:extLst>
              <a:ext uri="{FF2B5EF4-FFF2-40B4-BE49-F238E27FC236}">
                <a16:creationId xmlns:a16="http://schemas.microsoft.com/office/drawing/2014/main" id="{E433931A-6A2E-1B6A-6D12-0DEF1D8C450E}"/>
              </a:ext>
            </a:extLst>
          </p:cNvPr>
          <p:cNvSpPr txBox="1"/>
          <p:nvPr/>
        </p:nvSpPr>
        <p:spPr>
          <a:xfrm>
            <a:off x="822190" y="480078"/>
            <a:ext cx="33463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TRƯỜNG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ĐẠI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HỌC</a:t>
            </a:r>
            <a:r>
              <a:rPr sz="1600" kern="0" spc="5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BÁCH</a:t>
            </a:r>
            <a:r>
              <a:rPr sz="1600" kern="0" spc="90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spc="-20" dirty="0">
                <a:solidFill>
                  <a:srgbClr val="1F4E79"/>
                </a:solidFill>
                <a:latin typeface="Palatino Linotype"/>
                <a:cs typeface="Palatino Linotype"/>
              </a:rPr>
              <a:t>KHOA</a:t>
            </a:r>
            <a:endParaRPr sz="1600" kern="0" dirty="0">
              <a:solidFill>
                <a:sysClr val="windowText" lastClr="000000"/>
              </a:solidFill>
              <a:latin typeface="Palatino Linotype"/>
              <a:cs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167E9-CE16-EDEE-D898-6662BDFE3E08}"/>
              </a:ext>
            </a:extLst>
          </p:cNvPr>
          <p:cNvSpPr txBox="1"/>
          <p:nvPr/>
        </p:nvSpPr>
        <p:spPr>
          <a:xfrm>
            <a:off x="1658469" y="1757082"/>
            <a:ext cx="8193741" cy="539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u="sng" dirty="0">
                <a:latin typeface="+mj-lt"/>
              </a:rPr>
              <a:t>2.4 Chế độ </a:t>
            </a:r>
            <a:r>
              <a:rPr lang="vi-VN" sz="2400" b="1" u="sng" dirty="0" err="1">
                <a:latin typeface="+mj-lt"/>
              </a:rPr>
              <a:t>reset</a:t>
            </a:r>
            <a:endParaRPr lang="vi-VN" sz="2400" b="1" u="sng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+mj-lt"/>
              </a:rPr>
              <a:t>Thiết lập lại trạng thái ban đầu dù ở bất kì trạng thái nào.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+mj-lt"/>
              </a:rPr>
              <a:t>Ví dụ như đang ở mục 2.3 hoặc 2.4 sẽ quay về trạng thái ban đầu.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+mj-lt"/>
              </a:rPr>
              <a:t>Có thể được tích hợp hoặc tách riêng biệt.</a:t>
            </a:r>
          </a:p>
          <a:p>
            <a:pPr>
              <a:lnSpc>
                <a:spcPct val="150000"/>
              </a:lnSpc>
            </a:pPr>
            <a:r>
              <a:rPr lang="vi-VN" sz="2400" b="1" u="sng" dirty="0">
                <a:latin typeface="+mj-lt"/>
              </a:rPr>
              <a:t>2.5 Hẹn giờ nhị phân 4-bit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+mj-lt"/>
              </a:rPr>
              <a:t>Sử dụng 4 đèn </a:t>
            </a:r>
            <a:r>
              <a:rPr lang="vi-VN" sz="2000" dirty="0" err="1">
                <a:latin typeface="+mj-lt"/>
              </a:rPr>
              <a:t>Led</a:t>
            </a:r>
            <a:r>
              <a:rPr lang="vi-VN" sz="2000" dirty="0">
                <a:latin typeface="+mj-lt"/>
              </a:rPr>
              <a:t> cơ bản của FPGA để đếm thời gian chờ mỗi trạng thái.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+mj-lt"/>
              </a:rPr>
              <a:t>Đèn xanh 8s, đèn vàng 4s, đèn đỏ 12s.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=&gt; Giúp xác định chính xác thời gian và tình trạng.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vi-VN" sz="2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vi-VN" sz="2400" b="1" u="sng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vi-V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5775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4DA88-9C02-FB86-A638-80414C763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1" t="3871" r="12770" b="71664"/>
          <a:stretch/>
        </p:blipFill>
        <p:spPr>
          <a:xfrm>
            <a:off x="5006191" y="0"/>
            <a:ext cx="7185809" cy="1677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579A1-9464-A68A-1970-98AC8CC9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75224" r="65633" b="4039"/>
          <a:stretch/>
        </p:blipFill>
        <p:spPr>
          <a:xfrm>
            <a:off x="0" y="5436049"/>
            <a:ext cx="4016414" cy="1421951"/>
          </a:xfrm>
          <a:prstGeom prst="rect">
            <a:avLst/>
          </a:prstGeom>
        </p:spPr>
      </p:pic>
      <p:pic>
        <p:nvPicPr>
          <p:cNvPr id="2" name="object 28">
            <a:extLst>
              <a:ext uri="{FF2B5EF4-FFF2-40B4-BE49-F238E27FC236}">
                <a16:creationId xmlns:a16="http://schemas.microsoft.com/office/drawing/2014/main" id="{F76157F8-471E-7BC0-62AC-AFCB9B3E90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08" y="467036"/>
            <a:ext cx="275408" cy="280190"/>
          </a:xfrm>
          <a:prstGeom prst="rect">
            <a:avLst/>
          </a:prstGeom>
        </p:spPr>
      </p:pic>
      <p:sp>
        <p:nvSpPr>
          <p:cNvPr id="6" name="object 29">
            <a:extLst>
              <a:ext uri="{FF2B5EF4-FFF2-40B4-BE49-F238E27FC236}">
                <a16:creationId xmlns:a16="http://schemas.microsoft.com/office/drawing/2014/main" id="{E433931A-6A2E-1B6A-6D12-0DEF1D8C450E}"/>
              </a:ext>
            </a:extLst>
          </p:cNvPr>
          <p:cNvSpPr txBox="1"/>
          <p:nvPr/>
        </p:nvSpPr>
        <p:spPr>
          <a:xfrm>
            <a:off x="822190" y="480078"/>
            <a:ext cx="33463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TRƯỜNG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ĐẠI</a:t>
            </a:r>
            <a:r>
              <a:rPr sz="1600" kern="0" spc="6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HỌC</a:t>
            </a:r>
            <a:r>
              <a:rPr sz="1600" kern="0" spc="55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dirty="0">
                <a:solidFill>
                  <a:srgbClr val="1F4E79"/>
                </a:solidFill>
                <a:latin typeface="Palatino Linotype"/>
                <a:cs typeface="Palatino Linotype"/>
              </a:rPr>
              <a:t>BÁCH</a:t>
            </a:r>
            <a:r>
              <a:rPr sz="1600" kern="0" spc="90" dirty="0">
                <a:solidFill>
                  <a:srgbClr val="1F4E79"/>
                </a:solidFill>
                <a:latin typeface="Palatino Linotype"/>
                <a:cs typeface="Palatino Linotype"/>
              </a:rPr>
              <a:t> </a:t>
            </a:r>
            <a:r>
              <a:rPr sz="1600" kern="0" spc="-20" dirty="0">
                <a:solidFill>
                  <a:srgbClr val="1F4E79"/>
                </a:solidFill>
                <a:latin typeface="Palatino Linotype"/>
                <a:cs typeface="Palatino Linotype"/>
              </a:rPr>
              <a:t>KHOA</a:t>
            </a:r>
            <a:endParaRPr sz="1600" kern="0" dirty="0">
              <a:solidFill>
                <a:sysClr val="windowText" lastClr="000000"/>
              </a:solidFill>
              <a:latin typeface="Palatino Linotype"/>
              <a:cs typeface="Palatino Linotype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7FA8B0F-C59A-AACE-2D0B-FD39C6C4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35" y="739123"/>
            <a:ext cx="5795682" cy="1194734"/>
          </a:xfrm>
        </p:spPr>
        <p:txBody>
          <a:bodyPr>
            <a:normAutofit/>
          </a:bodyPr>
          <a:lstStyle/>
          <a:p>
            <a:r>
              <a:rPr lang="vi-VN" sz="3200" b="1" i="1" u="sng" dirty="0">
                <a:solidFill>
                  <a:srgbClr val="0070C0"/>
                </a:solidFill>
              </a:rPr>
              <a:t>III. ĐÁNH GIÁ VÀ CẢI THIỆN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4AC05-2C55-01CE-39FF-F6A7924229E8}"/>
              </a:ext>
            </a:extLst>
          </p:cNvPr>
          <p:cNvSpPr txBox="1"/>
          <p:nvPr/>
        </p:nvSpPr>
        <p:spPr>
          <a:xfrm>
            <a:off x="2796988" y="2192902"/>
            <a:ext cx="6194612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u="sng" dirty="0">
                <a:latin typeface="+mj-lt"/>
              </a:rPr>
              <a:t>Cải thiện: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+mj-lt"/>
              </a:rPr>
              <a:t>Biểu diễn thời gian chờ trên LED 7 đoạn.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+mj-lt"/>
              </a:rPr>
              <a:t>Các cơ chế điều khiển chế độ.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2000" dirty="0">
                <a:latin typeface="+mj-lt"/>
              </a:rPr>
              <a:t>Có thêm các chế độ khác với nhiều tình huống hơn.</a:t>
            </a:r>
          </a:p>
        </p:txBody>
      </p:sp>
    </p:spTree>
    <p:extLst>
      <p:ext uri="{BB962C8B-B14F-4D97-AF65-F5344CB8AC3E}">
        <p14:creationId xmlns:p14="http://schemas.microsoft.com/office/powerpoint/2010/main" val="2990673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699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Palatino Linotype</vt:lpstr>
      <vt:lpstr>Times New Roman</vt:lpstr>
      <vt:lpstr>Office Theme</vt:lpstr>
      <vt:lpstr>PowerPoint Presentation</vt:lpstr>
      <vt:lpstr>DANH SÁCH THÀNH VIÊN</vt:lpstr>
      <vt:lpstr>PowerPoint Presentation</vt:lpstr>
      <vt:lpstr>PowerPoint Presentation</vt:lpstr>
      <vt:lpstr>II. THIẾT KẾ</vt:lpstr>
      <vt:lpstr>PowerPoint Presentation</vt:lpstr>
      <vt:lpstr>PowerPoint Presentation</vt:lpstr>
      <vt:lpstr>PowerPoint Presentation</vt:lpstr>
      <vt:lpstr>III. ĐÁNH GIÁ VÀ CẢI THIỆN</vt:lpstr>
      <vt:lpstr>IV. 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Tấn Trung Nguyễn</dc:creator>
  <cp:lastModifiedBy>Sang Nguyễn</cp:lastModifiedBy>
  <cp:revision>131</cp:revision>
  <dcterms:created xsi:type="dcterms:W3CDTF">2022-09-06T04:41:18Z</dcterms:created>
  <dcterms:modified xsi:type="dcterms:W3CDTF">2023-04-23T10:22:14Z</dcterms:modified>
</cp:coreProperties>
</file>