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87" r:id="rId2"/>
    <p:sldId id="292" r:id="rId3"/>
    <p:sldId id="294" r:id="rId4"/>
    <p:sldId id="293" r:id="rId5"/>
    <p:sldId id="295" r:id="rId6"/>
    <p:sldId id="296" r:id="rId7"/>
    <p:sldId id="297" r:id="rId8"/>
    <p:sldId id="298" r:id="rId9"/>
    <p:sldId id="299" r:id="rId10"/>
    <p:sldId id="284" r:id="rId11"/>
    <p:sldId id="278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AECC"/>
    <a:srgbClr val="A686BE"/>
    <a:srgbClr val="FFFF99"/>
    <a:srgbClr val="FFFFCC"/>
    <a:srgbClr val="485B7D"/>
    <a:srgbClr val="29406A"/>
    <a:srgbClr val="FFCC00"/>
    <a:srgbClr val="7E8AA0"/>
    <a:srgbClr val="BA3E9F"/>
    <a:srgbClr val="D9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326B-DD9B-4637-8373-2D89CD9854B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E881C-C18C-4279-ABBC-A4F7CB564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-외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C7B0A1-BFE8-474B-A680-690C1DCCFCA1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5" name="그림 4" descr="표지판이(가) 표시된 사진&#10;&#10;자동 생성된 설명">
              <a:extLst>
                <a:ext uri="{FF2B5EF4-FFF2-40B4-BE49-F238E27FC236}">
                  <a16:creationId xmlns:a16="http://schemas.microsoft.com/office/drawing/2014/main" id="{CA432010-9C4F-4213-A7FC-4F99AD987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6" name="그림 5" descr="표지판이(가) 표시된 사진&#10;&#10;자동 생성된 설명">
              <a:extLst>
                <a:ext uri="{FF2B5EF4-FFF2-40B4-BE49-F238E27FC236}">
                  <a16:creationId xmlns:a16="http://schemas.microsoft.com/office/drawing/2014/main" id="{E60601AA-4499-46CB-8B3F-0BE4696F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F08BCB-E837-4115-8AAA-D2037DC14442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63" y="1311214"/>
            <a:ext cx="8970274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99000" y="3787379"/>
            <a:ext cx="3784120" cy="107950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</p:spTree>
    <p:extLst>
      <p:ext uri="{BB962C8B-B14F-4D97-AF65-F5344CB8AC3E}">
        <p14:creationId xmlns:p14="http://schemas.microsoft.com/office/powerpoint/2010/main" val="7431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-내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6" y="1311214"/>
            <a:ext cx="9989128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3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6817B-3EB9-4AC3-9F00-1928D5D90605}"/>
              </a:ext>
            </a:extLst>
          </p:cNvPr>
          <p:cNvGrpSpPr/>
          <p:nvPr userDrawn="1"/>
        </p:nvGrpSpPr>
        <p:grpSpPr>
          <a:xfrm>
            <a:off x="5321474" y="3080846"/>
            <a:ext cx="1549052" cy="1285082"/>
            <a:chOff x="5124687" y="2997246"/>
            <a:chExt cx="1750597" cy="1452282"/>
          </a:xfrm>
        </p:grpSpPr>
        <p:pic>
          <p:nvPicPr>
            <p:cNvPr id="20" name="그림 19" descr="표지판이(가) 표시된 사진&#10;&#10;자동 생성된 설명">
              <a:extLst>
                <a:ext uri="{FF2B5EF4-FFF2-40B4-BE49-F238E27FC236}">
                  <a16:creationId xmlns:a16="http://schemas.microsoft.com/office/drawing/2014/main" id="{870CDE2D-E32E-4442-BCA4-38628F5A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1" name="그림 20" descr="표지판이(가) 표시된 사진&#10;&#10;자동 생성된 설명">
              <a:extLst>
                <a:ext uri="{FF2B5EF4-FFF2-40B4-BE49-F238E27FC236}">
                  <a16:creationId xmlns:a16="http://schemas.microsoft.com/office/drawing/2014/main" id="{89E0A5C2-FD67-4DAA-9364-FE5025A2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381541-5F81-499A-A9B6-74B0E6603DFF}"/>
              </a:ext>
            </a:extLst>
          </p:cNvPr>
          <p:cNvSpPr txBox="1"/>
          <p:nvPr userDrawn="1"/>
        </p:nvSpPr>
        <p:spPr>
          <a:xfrm>
            <a:off x="4193001" y="4433983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54129EE-BB08-4153-AA14-FA5F4B0B12E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01436" y="2351181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0B5896E-18B0-444E-998B-DD1F34C0F8C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763455" y="2351181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2-내부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EC4AEFD-C672-4090-9C54-FCBDB21AD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3" name="모서리가 둥근 직사각형 67">
            <a:extLst>
              <a:ext uri="{FF2B5EF4-FFF2-40B4-BE49-F238E27FC236}">
                <a16:creationId xmlns:a16="http://schemas.microsoft.com/office/drawing/2014/main" id="{7509603F-E401-4C2F-A0CB-3B37181E0CBF}"/>
              </a:ext>
            </a:extLst>
          </p:cNvPr>
          <p:cNvSpPr/>
          <p:nvPr userDrawn="1"/>
        </p:nvSpPr>
        <p:spPr>
          <a:xfrm>
            <a:off x="667110" y="1260393"/>
            <a:ext cx="10857780" cy="1133672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7220F2-DB47-4FCE-825B-E94C88AE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36" y="1376697"/>
            <a:ext cx="9989128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15501BC-2969-4B1B-8E34-5F97778216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2363" y="5198854"/>
            <a:ext cx="4727276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작성부서 및 작성일자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76817B-3EB9-4AC3-9F00-1928D5D90605}"/>
              </a:ext>
            </a:extLst>
          </p:cNvPr>
          <p:cNvGrpSpPr/>
          <p:nvPr userDrawn="1"/>
        </p:nvGrpSpPr>
        <p:grpSpPr>
          <a:xfrm>
            <a:off x="5321474" y="3263719"/>
            <a:ext cx="1549052" cy="1285082"/>
            <a:chOff x="5124687" y="2997246"/>
            <a:chExt cx="1750597" cy="1452282"/>
          </a:xfrm>
        </p:grpSpPr>
        <p:pic>
          <p:nvPicPr>
            <p:cNvPr id="20" name="그림 19" descr="표지판이(가) 표시된 사진&#10;&#10;자동 생성된 설명">
              <a:extLst>
                <a:ext uri="{FF2B5EF4-FFF2-40B4-BE49-F238E27FC236}">
                  <a16:creationId xmlns:a16="http://schemas.microsoft.com/office/drawing/2014/main" id="{870CDE2D-E32E-4442-BCA4-38628F5A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47000" contrast="-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7547" y="3020105"/>
              <a:ext cx="1727737" cy="1429423"/>
            </a:xfrm>
            <a:prstGeom prst="rect">
              <a:avLst/>
            </a:prstGeom>
          </p:spPr>
        </p:pic>
        <p:pic>
          <p:nvPicPr>
            <p:cNvPr id="21" name="그림 20" descr="표지판이(가) 표시된 사진&#10;&#10;자동 생성된 설명">
              <a:extLst>
                <a:ext uri="{FF2B5EF4-FFF2-40B4-BE49-F238E27FC236}">
                  <a16:creationId xmlns:a16="http://schemas.microsoft.com/office/drawing/2014/main" id="{89E0A5C2-FD67-4DAA-9364-FE5025A2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687" y="2997246"/>
              <a:ext cx="1727737" cy="142942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381541-5F81-499A-A9B6-74B0E6603DFF}"/>
              </a:ext>
            </a:extLst>
          </p:cNvPr>
          <p:cNvSpPr txBox="1"/>
          <p:nvPr userDrawn="1"/>
        </p:nvSpPr>
        <p:spPr>
          <a:xfrm>
            <a:off x="4193001" y="4616856"/>
            <a:ext cx="380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Design &amp; Development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Adobe Fan Heiti Std B" pitchFamily="34" charset="-128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F7015F14-8E1C-493F-A82F-3E2FF45332E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01436" y="1969184"/>
            <a:ext cx="998912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8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64BF2337-20F6-4814-977D-A3926B156B7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01436" y="2396897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641D4868-CC52-46CD-BF91-B027A9D1F770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763455" y="2396897"/>
            <a:ext cx="3327109" cy="344926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i="1" baseline="0">
                <a:solidFill>
                  <a:srgbClr val="485B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Doc.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2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CONTENTS</a:t>
            </a:r>
          </a:p>
        </p:txBody>
      </p:sp>
      <p:pic>
        <p:nvPicPr>
          <p:cNvPr id="4" name="Picture 9" descr="H:\블로그\20151201 ppt\idea14.png">
            <a:extLst>
              <a:ext uri="{FF2B5EF4-FFF2-40B4-BE49-F238E27FC236}">
                <a16:creationId xmlns:a16="http://schemas.microsoft.com/office/drawing/2014/main" id="{CC782E16-4D5A-4BCC-8516-1CD8882A4B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2934596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:\블로그\20151201 ppt\three115 (1).png">
            <a:extLst>
              <a:ext uri="{FF2B5EF4-FFF2-40B4-BE49-F238E27FC236}">
                <a16:creationId xmlns:a16="http://schemas.microsoft.com/office/drawing/2014/main" id="{1BD66456-AE52-4E35-AE69-14D45BB81D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3485809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:\블로그\20151201 ppt\smartphones17.png">
            <a:extLst>
              <a:ext uri="{FF2B5EF4-FFF2-40B4-BE49-F238E27FC236}">
                <a16:creationId xmlns:a16="http://schemas.microsoft.com/office/drawing/2014/main" id="{6CCA11A3-1821-40FF-9416-089C102CA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1832170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:\블로그\20151201 ppt\calendar159.png">
            <a:extLst>
              <a:ext uri="{FF2B5EF4-FFF2-40B4-BE49-F238E27FC236}">
                <a16:creationId xmlns:a16="http://schemas.microsoft.com/office/drawing/2014/main" id="{498CF422-5222-40F3-A435-00BF6A0765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5690664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:\블로그\20151201 ppt\calculator69.png">
            <a:extLst>
              <a:ext uri="{FF2B5EF4-FFF2-40B4-BE49-F238E27FC236}">
                <a16:creationId xmlns:a16="http://schemas.microsoft.com/office/drawing/2014/main" id="{F0FC39F2-1FD6-4F03-B555-93E1FFD49B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5139448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H:\블로그\20151201 ppt\envelope14.png">
            <a:extLst>
              <a:ext uri="{FF2B5EF4-FFF2-40B4-BE49-F238E27FC236}">
                <a16:creationId xmlns:a16="http://schemas.microsoft.com/office/drawing/2014/main" id="{23158729-5DA4-4E64-AE4D-C23AA286E0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10" y="4588235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:\블로그\20151201 ppt\camera153.png">
            <a:extLst>
              <a:ext uri="{FF2B5EF4-FFF2-40B4-BE49-F238E27FC236}">
                <a16:creationId xmlns:a16="http://schemas.microsoft.com/office/drawing/2014/main" id="{9605BA0E-F1FE-4697-A964-9376C42E55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4037022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블로그\20151201 ppt\pc6.png">
            <a:extLst>
              <a:ext uri="{FF2B5EF4-FFF2-40B4-BE49-F238E27FC236}">
                <a16:creationId xmlns:a16="http://schemas.microsoft.com/office/drawing/2014/main" id="{AB9CC822-A9AA-469B-9253-0B2D8060A5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26" y="2383383"/>
            <a:ext cx="360000" cy="36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12B9376-0AFF-4639-A123-6B01EB26A5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55698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27509DB-BAB0-4926-B540-A7E9766394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8222" y="1782792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Content#1</a:t>
            </a:r>
            <a:endParaRPr lang="ko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FD756441-E077-4D5D-8652-68A3F69056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38222" y="2334005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Content#2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A1A86B7-FEC5-48F3-8C94-841142E9A8C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738222" y="2885218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Content#3</a:t>
            </a:r>
            <a:endParaRPr lang="ko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D0EBCF4E-7E2D-4790-AC85-D6F00F7BB73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738222" y="3436431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Content#4</a:t>
            </a:r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FCC7575-E328-40AB-A358-E063D2D21AC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738222" y="3987644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Content#5</a:t>
            </a:r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7F96D3A-3310-46D8-A2DA-C616315CB75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38222" y="4538857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Content#6</a:t>
            </a:r>
            <a:endParaRPr lang="ko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4DB47CBE-BC23-4C61-9242-85B9F7B89DA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738222" y="5090070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Content#7</a:t>
            </a:r>
            <a:endParaRPr lang="ko-KR" altLang="en-US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3D4AA189-3910-4C87-8E15-503D1C116D8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738222" y="5641286"/>
            <a:ext cx="7671760" cy="458757"/>
          </a:xfrm>
          <a:prstGeom prst="rect">
            <a:avLst/>
          </a:prstGeom>
        </p:spPr>
        <p:txBody>
          <a:bodyPr vert="horz" lIns="108000" tIns="72000" rIns="91440" bIns="108000" rtlCol="0">
            <a:sp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 Black" panose="020B0A04020102020204" pitchFamily="34" charset="0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Content#8</a:t>
            </a:r>
            <a:endParaRPr lang="ko-KR" altLang="en-US" dirty="0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C2F8CE0F-EA2D-4FB1-8D79-91CE32066F9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62044" y="762000"/>
            <a:ext cx="374260" cy="45948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958716BA-CEE6-43DD-921A-424916DA714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67">
            <a:extLst>
              <a:ext uri="{FF2B5EF4-FFF2-40B4-BE49-F238E27FC236}">
                <a16:creationId xmlns:a16="http://schemas.microsoft.com/office/drawing/2014/main" id="{5DB72E38-149F-40EA-A02E-C644604F1609}"/>
              </a:ext>
            </a:extLst>
          </p:cNvPr>
          <p:cNvSpPr/>
          <p:nvPr userDrawn="1"/>
        </p:nvSpPr>
        <p:spPr>
          <a:xfrm>
            <a:off x="667110" y="2065525"/>
            <a:ext cx="10857780" cy="1079499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01A3F5-FED8-4103-BC17-75999488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863" y="2116346"/>
            <a:ext cx="8970274" cy="97191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CAA3768-BE8B-454F-81D1-84E8C408C6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7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중간제목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CAA3768-BE8B-454F-81D1-84E8C408C6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  <p:sp>
        <p:nvSpPr>
          <p:cNvPr id="7" name="모서리가 둥근 직사각형 67">
            <a:extLst>
              <a:ext uri="{FF2B5EF4-FFF2-40B4-BE49-F238E27FC236}">
                <a16:creationId xmlns:a16="http://schemas.microsoft.com/office/drawing/2014/main" id="{DCDA2086-D9AB-4C54-8576-0533744E3440}"/>
              </a:ext>
            </a:extLst>
          </p:cNvPr>
          <p:cNvSpPr/>
          <p:nvPr userDrawn="1"/>
        </p:nvSpPr>
        <p:spPr>
          <a:xfrm>
            <a:off x="667110" y="2083357"/>
            <a:ext cx="10857780" cy="1133672"/>
          </a:xfrm>
          <a:prstGeom prst="roundRect">
            <a:avLst>
              <a:gd name="adj" fmla="val 50000"/>
            </a:avLst>
          </a:prstGeom>
          <a:solidFill>
            <a:schemeClr val="bg1">
              <a:alpha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C85B0E6-DD81-44D9-8D0A-5D0F3C09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251" y="2199661"/>
            <a:ext cx="9839498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D72EB21-8337-4C49-ABB5-31F94A82CF8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176251" y="2792148"/>
            <a:ext cx="9839498" cy="36517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0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소제목 편집</a:t>
            </a:r>
          </a:p>
        </p:txBody>
      </p:sp>
    </p:spTree>
    <p:extLst>
      <p:ext uri="{BB962C8B-B14F-4D97-AF65-F5344CB8AC3E}">
        <p14:creationId xmlns:p14="http://schemas.microsoft.com/office/powerpoint/2010/main" val="22958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전자기기이(가) 표시된 사진&#10;&#10;자동 생성된 설명">
            <a:extLst>
              <a:ext uri="{FF2B5EF4-FFF2-40B4-BE49-F238E27FC236}">
                <a16:creationId xmlns:a16="http://schemas.microsoft.com/office/drawing/2014/main" id="{2F3D5CB9-B17B-4C02-AED5-48DB88126A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0381"/>
            <a:ext cx="5881904" cy="560761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999931-9C46-4798-8D0B-769E4C55A301}"/>
              </a:ext>
            </a:extLst>
          </p:cNvPr>
          <p:cNvSpPr/>
          <p:nvPr userDrawn="1"/>
        </p:nvSpPr>
        <p:spPr>
          <a:xfrm>
            <a:off x="0" y="6537365"/>
            <a:ext cx="12192000" cy="3206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슬라이드 번호 개체 틀 7">
            <a:extLst>
              <a:ext uri="{FF2B5EF4-FFF2-40B4-BE49-F238E27FC236}">
                <a16:creationId xmlns:a16="http://schemas.microsoft.com/office/drawing/2014/main" id="{E8AC9777-127F-4C0D-BDA0-D01F60C75303}"/>
              </a:ext>
            </a:extLst>
          </p:cNvPr>
          <p:cNvSpPr txBox="1">
            <a:spLocks/>
          </p:cNvSpPr>
          <p:nvPr userDrawn="1"/>
        </p:nvSpPr>
        <p:spPr>
          <a:xfrm>
            <a:off x="11445875" y="6581490"/>
            <a:ext cx="562149" cy="228779"/>
          </a:xfrm>
          <a:prstGeom prst="parallelogram">
            <a:avLst>
              <a:gd name="adj" fmla="val 38406"/>
            </a:avLst>
          </a:prstGeom>
          <a:solidFill>
            <a:srgbClr val="7E8AA0"/>
          </a:solidFill>
        </p:spPr>
        <p:txBody>
          <a:bodyPr wrap="square" tIns="0" bIns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BDF7836-E6E9-4EFF-995A-5630EC5FB7E8}" type="slidenum">
              <a:rPr lang="ko-KR" altLang="en-US" sz="1050" b="1" smtClean="0">
                <a:solidFill>
                  <a:schemeClr val="accent5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5F5BB-D32D-40AA-847D-101CA91BB3FE}"/>
              </a:ext>
            </a:extLst>
          </p:cNvPr>
          <p:cNvSpPr txBox="1"/>
          <p:nvPr userDrawn="1"/>
        </p:nvSpPr>
        <p:spPr>
          <a:xfrm>
            <a:off x="1" y="6580920"/>
            <a:ext cx="3225800" cy="246221"/>
          </a:xfrm>
          <a:prstGeom prst="rect">
            <a:avLst/>
          </a:prstGeom>
          <a:noFill/>
          <a:effectLst/>
        </p:spPr>
        <p:txBody>
          <a:bodyPr wrap="square" tIns="0" bIns="0" rtlCol="0" anchor="ctr" anchorCtr="0">
            <a:spAutoFit/>
          </a:bodyPr>
          <a:lstStyle/>
          <a:p>
            <a:pPr algn="l"/>
            <a:r>
              <a:rPr lang="en-US" altLang="ko-KR" sz="16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G2</a:t>
            </a:r>
            <a:r>
              <a:rPr lang="en-US" altLang="ko-KR" sz="12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touch Confidential</a:t>
            </a:r>
            <a:r>
              <a:rPr lang="en-US" altLang="ko-KR" sz="1100" b="1" i="0" u="none" dirty="0">
                <a:solidFill>
                  <a:srgbClr val="D91E25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2020</a:t>
            </a:r>
            <a:endParaRPr lang="ko-KR" altLang="en-US" sz="1100" b="1" i="0" u="none" dirty="0">
              <a:solidFill>
                <a:srgbClr val="D91E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38D36-BD34-44C4-A83F-35EA46201B24}"/>
              </a:ext>
            </a:extLst>
          </p:cNvPr>
          <p:cNvSpPr txBox="1"/>
          <p:nvPr userDrawn="1"/>
        </p:nvSpPr>
        <p:spPr>
          <a:xfrm>
            <a:off x="9880651" y="6625551"/>
            <a:ext cx="1603324" cy="184666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altLang="ko-KR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Be</a:t>
            </a:r>
            <a:r>
              <a:rPr lang="ko-KR" altLang="en-US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Crazy ZZO~~M!!</a:t>
            </a:r>
            <a:endParaRPr lang="ko-KR" altLang="en-US" sz="1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8429F0E-59C3-43A7-AE11-16D776E3E82B}"/>
              </a:ext>
            </a:extLst>
          </p:cNvPr>
          <p:cNvSpPr/>
          <p:nvPr userDrawn="1"/>
        </p:nvSpPr>
        <p:spPr>
          <a:xfrm>
            <a:off x="0" y="1"/>
            <a:ext cx="12192000" cy="879230"/>
          </a:xfrm>
          <a:prstGeom prst="flowChartDocumen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08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개체 틀 1">
            <a:extLst>
              <a:ext uri="{FF2B5EF4-FFF2-40B4-BE49-F238E27FC236}">
                <a16:creationId xmlns:a16="http://schemas.microsoft.com/office/drawing/2014/main" id="{9288CA19-EB34-498B-9DCE-9EE29BC8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8" y="177564"/>
            <a:ext cx="8153401" cy="387798"/>
          </a:xfrm>
          <a:prstGeom prst="rect">
            <a:avLst/>
          </a:prstGeom>
        </p:spPr>
        <p:txBody>
          <a:bodyPr vert="horz" lIns="91440" tIns="0" rIns="91440" bIns="0" rtlCol="0" anchor="ctr">
            <a:spAutoFit/>
          </a:bodyPr>
          <a:lstStyle>
            <a:lvl1pPr>
              <a:defRPr sz="28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52B3995A-1347-459B-8A42-03E475E7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92869"/>
            <a:ext cx="11815937" cy="520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8" name="그림 17" descr="표지판이(가) 표시된 사진&#10;&#10;자동 생성된 설명">
            <a:extLst>
              <a:ext uri="{FF2B5EF4-FFF2-40B4-BE49-F238E27FC236}">
                <a16:creationId xmlns:a16="http://schemas.microsoft.com/office/drawing/2014/main" id="{332BA4DE-A082-43C6-9F15-786CEDE9DC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69014"/>
            <a:ext cx="678228" cy="561124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B3097EF4-F429-40B0-9005-16505A14E16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93838" y="602270"/>
            <a:ext cx="10515600" cy="138499"/>
          </a:xfrm>
          <a:prstGeom prst="rect">
            <a:avLst/>
          </a:prstGeom>
        </p:spPr>
        <p:txBody>
          <a:bodyPr vert="horz" lIns="91440" tIns="0" rIns="91440" bIns="0" rtlCol="0">
            <a:spAutoFit/>
          </a:bodyPr>
          <a:lstStyle>
            <a:lvl1pPr marL="0" indent="0">
              <a:buNone/>
              <a:defRPr sz="1000" b="1" baseline="0">
                <a:solidFill>
                  <a:srgbClr val="FFFF99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마스터 제목에 대한 부가 설명 편집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5575F001-29BE-4BA9-B900-C2A746739401}"/>
              </a:ext>
            </a:extLst>
          </p:cNvPr>
          <p:cNvSpPr/>
          <p:nvPr userDrawn="1"/>
        </p:nvSpPr>
        <p:spPr>
          <a:xfrm>
            <a:off x="206836" y="147209"/>
            <a:ext cx="162442" cy="608611"/>
          </a:xfrm>
          <a:prstGeom prst="flowChartProcess">
            <a:avLst/>
          </a:prstGeom>
          <a:solidFill>
            <a:srgbClr val="7E8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prstClr val="white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34784BA0-5E80-4933-A0D3-AA89C146D321}"/>
              </a:ext>
            </a:extLst>
          </p:cNvPr>
          <p:cNvSpPr/>
          <p:nvPr userDrawn="1"/>
        </p:nvSpPr>
        <p:spPr>
          <a:xfrm>
            <a:off x="411990" y="147209"/>
            <a:ext cx="45719" cy="608611"/>
          </a:xfrm>
          <a:prstGeom prst="flowChartProcess">
            <a:avLst/>
          </a:prstGeom>
          <a:solidFill>
            <a:srgbClr val="7E8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7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21" userDrawn="1">
          <p15:clr>
            <a:srgbClr val="FBAE40"/>
          </p15:clr>
        </p15:guide>
        <p15:guide id="4" pos="75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id="{3058FD6C-BE5C-4435-9F1C-4B97012C7425}"/>
              </a:ext>
            </a:extLst>
          </p:cNvPr>
          <p:cNvSpPr/>
          <p:nvPr userDrawn="1"/>
        </p:nvSpPr>
        <p:spPr>
          <a:xfrm>
            <a:off x="3886200" y="620048"/>
            <a:ext cx="4419600" cy="726131"/>
          </a:xfrm>
          <a:prstGeom prst="roundRect">
            <a:avLst>
              <a:gd name="adj" fmla="val 50000"/>
            </a:avLst>
          </a:prstGeom>
          <a:solidFill>
            <a:schemeClr val="bg1">
              <a:alpha val="7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  <a:ea typeface="HY견고딕" panose="02030600000101010101" pitchFamily="18" charset="-127"/>
                <a:cs typeface="Aharoni" panose="02010803020104030203" pitchFamily="2" charset="-79"/>
              </a:rPr>
              <a:t>Appendix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C5BB62F-897C-46C7-8ACC-C163AA56326F}"/>
              </a:ext>
            </a:extLst>
          </p:cNvPr>
          <p:cNvSpPr>
            <a:spLocks/>
          </p:cNvSpPr>
          <p:nvPr userDrawn="1"/>
        </p:nvSpPr>
        <p:spPr bwMode="auto">
          <a:xfrm>
            <a:off x="4433728" y="828135"/>
            <a:ext cx="383713" cy="3401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91484CC-79DA-4924-8D8B-D2C9351961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651" y="1679275"/>
            <a:ext cx="11074698" cy="462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9875" indent="-269875"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  <a:latin typeface="+mj-lt"/>
                <a:ea typeface="HY견고딕" panose="02030600000101010101" pitchFamily="18" charset="-127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D40EA64-ACCD-4DF2-BEF4-3F7845A2EC62}"/>
              </a:ext>
            </a:extLst>
          </p:cNvPr>
          <p:cNvSpPr>
            <a:spLocks/>
          </p:cNvSpPr>
          <p:nvPr userDrawn="1"/>
        </p:nvSpPr>
        <p:spPr bwMode="auto">
          <a:xfrm>
            <a:off x="7374561" y="828135"/>
            <a:ext cx="383713" cy="3401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54918BD-9042-4E14-A5DB-D21DCDEFF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0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5">
                <a:lumMod val="5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E5F3DA1D-E7F3-4A9A-891F-EA34F7D33E92}"/>
              </a:ext>
            </a:extLst>
          </p:cNvPr>
          <p:cNvSpPr txBox="1"/>
          <p:nvPr userDrawn="1"/>
        </p:nvSpPr>
        <p:spPr>
          <a:xfrm>
            <a:off x="2516702" y="2018399"/>
            <a:ext cx="7158596" cy="158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spc="-100" baseline="0" dirty="0">
                <a:solidFill>
                  <a:prstClr val="white"/>
                </a:solidFill>
                <a:latin typeface="Arial Black" panose="020B0A0402010202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Thank you</a:t>
            </a:r>
            <a:endParaRPr lang="ko-KR" altLang="en-US" sz="7200" b="1" spc="-100" baseline="0" dirty="0">
              <a:solidFill>
                <a:prstClr val="white"/>
              </a:solidFill>
              <a:latin typeface="Arial Black" panose="020B0A04020102020204" pitchFamily="34" charset="0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9" name="그래픽 28" descr="악수">
            <a:extLst>
              <a:ext uri="{FF2B5EF4-FFF2-40B4-BE49-F238E27FC236}">
                <a16:creationId xmlns:a16="http://schemas.microsoft.com/office/drawing/2014/main" id="{B929F671-0DE5-4FD4-8432-3442766E9E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3535" y="3750875"/>
            <a:ext cx="1604930" cy="1604930"/>
          </a:xfrm>
          <a:prstGeom prst="rect">
            <a:avLst/>
          </a:prstGeom>
        </p:spPr>
      </p:pic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D974BAC-B1D4-4A07-99BF-C970708578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3385"/>
            <a:ext cx="5881904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8" r:id="rId3"/>
    <p:sldLayoutId id="2147483672" r:id="rId4"/>
    <p:sldLayoutId id="2147483677" r:id="rId5"/>
    <p:sldLayoutId id="2147483679" r:id="rId6"/>
    <p:sldLayoutId id="2147483674" r:id="rId7"/>
    <p:sldLayoutId id="2147483676" r:id="rId8"/>
    <p:sldLayoutId id="2147483675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4BC67BB-E746-46C3-84FB-7DFF08C2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Ch test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F80A352-91A1-49D7-940F-58A425ACF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G2touch </a:t>
            </a:r>
            <a:r>
              <a:rPr lang="ko-KR" altLang="en-US" dirty="0"/>
              <a:t>개발센터</a:t>
            </a:r>
          </a:p>
          <a:p>
            <a:r>
              <a:rPr lang="en-US" altLang="ko-KR" dirty="0"/>
              <a:t>2021. 02. 16.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A238D4D-B845-48A1-8326-BAC9C6AA856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/>
              <a:t>EVB Display Noise test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B9BC5F-0B02-4A30-A7A1-1AE11D35DC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MPP 2.0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FD083A8-9976-41CE-8460-293B61BFFE8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/>
              <a:t>Ver.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7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D327C87-69F9-401C-85D0-FAA6A1E3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49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64C1C27-8547-4452-BB11-216F41D9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26" y="1494762"/>
            <a:ext cx="2825440" cy="49484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C53353-4422-422D-9F76-46127BAA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59" y="1494762"/>
            <a:ext cx="2811230" cy="49530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2BEF62-FE3A-4719-94B2-CBC380D3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40" y="1494762"/>
            <a:ext cx="2811230" cy="49544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0FEFD5-0EE5-41C0-82AB-E9D8FFBAE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83" y="1494762"/>
            <a:ext cx="2819707" cy="4953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Pattern 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structure, Pen signal</a:t>
            </a:r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8AC41FB1-9257-449C-8BAC-3F47E343C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004" y="669941"/>
            <a:ext cx="4395965" cy="5811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EA659A7-1670-472A-B713-0EAFD016D6E0}"/>
              </a:ext>
            </a:extLst>
          </p:cNvPr>
          <p:cNvSpPr/>
          <p:nvPr/>
        </p:nvSpPr>
        <p:spPr>
          <a:xfrm>
            <a:off x="231150" y="1485236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33CB5-C6D8-42D1-8238-A5747DBFF51B}"/>
              </a:ext>
            </a:extLst>
          </p:cNvPr>
          <p:cNvSpPr/>
          <p:nvPr/>
        </p:nvSpPr>
        <p:spPr>
          <a:xfrm>
            <a:off x="3194039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9F1FF-42FF-416C-8F86-19308F8315EA}"/>
              </a:ext>
            </a:extLst>
          </p:cNvPr>
          <p:cNvSpPr/>
          <p:nvPr/>
        </p:nvSpPr>
        <p:spPr>
          <a:xfrm>
            <a:off x="6186732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98487C-0836-459A-BFF1-5EC758B6CF89}"/>
              </a:ext>
            </a:extLst>
          </p:cNvPr>
          <p:cNvSpPr/>
          <p:nvPr/>
        </p:nvSpPr>
        <p:spPr>
          <a:xfrm>
            <a:off x="9179425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BABF9-F4DA-41C4-AD7B-239FF7C5ACF0}"/>
              </a:ext>
            </a:extLst>
          </p:cNvPr>
          <p:cNvSpPr txBox="1"/>
          <p:nvPr/>
        </p:nvSpPr>
        <p:spPr>
          <a:xfrm>
            <a:off x="1317672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C2C3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FD252C-B9F2-4FC1-AEC7-532A6E808B9C}"/>
              </a:ext>
            </a:extLst>
          </p:cNvPr>
          <p:cNvSpPr txBox="1"/>
          <p:nvPr/>
        </p:nvSpPr>
        <p:spPr>
          <a:xfrm>
            <a:off x="4304057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C2C4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C2EFF-43A3-4305-BE12-30AAF79BD75E}"/>
              </a:ext>
            </a:extLst>
          </p:cNvPr>
          <p:cNvSpPr txBox="1"/>
          <p:nvPr/>
        </p:nvSpPr>
        <p:spPr>
          <a:xfrm>
            <a:off x="7234609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C2C5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F3FF35-5707-4E81-A518-001147D65039}"/>
              </a:ext>
            </a:extLst>
          </p:cNvPr>
          <p:cNvSpPr txBox="1"/>
          <p:nvPr/>
        </p:nvSpPr>
        <p:spPr>
          <a:xfrm>
            <a:off x="10153058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8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C63BC61-8C38-4A19-B0DC-DF1C8DEF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359" y="1494762"/>
            <a:ext cx="2825440" cy="4936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23D7FA-117B-4218-A7A9-7211FD8FB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33" y="1485236"/>
            <a:ext cx="2821372" cy="49463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F81FB4-BC92-4CF3-B4CF-757B12875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108" y="1485236"/>
            <a:ext cx="2821371" cy="4953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D1F357-7C5B-4B60-A0E3-266226794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50" y="1485237"/>
            <a:ext cx="2825440" cy="4955314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Pattern 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structure, Pen signal</a:t>
            </a:r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8AC41FB1-9257-449C-8BAC-3F47E343C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004" y="669941"/>
            <a:ext cx="4395965" cy="5811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EA659A7-1670-472A-B713-0EAFD016D6E0}"/>
              </a:ext>
            </a:extLst>
          </p:cNvPr>
          <p:cNvSpPr/>
          <p:nvPr/>
        </p:nvSpPr>
        <p:spPr>
          <a:xfrm>
            <a:off x="231150" y="1485236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33CB5-C6D8-42D1-8238-A5747DBFF51B}"/>
              </a:ext>
            </a:extLst>
          </p:cNvPr>
          <p:cNvSpPr/>
          <p:nvPr/>
        </p:nvSpPr>
        <p:spPr>
          <a:xfrm>
            <a:off x="3194039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9F1FF-42FF-416C-8F86-19308F8315EA}"/>
              </a:ext>
            </a:extLst>
          </p:cNvPr>
          <p:cNvSpPr/>
          <p:nvPr/>
        </p:nvSpPr>
        <p:spPr>
          <a:xfrm>
            <a:off x="6186732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98487C-0836-459A-BFF1-5EC758B6CF89}"/>
              </a:ext>
            </a:extLst>
          </p:cNvPr>
          <p:cNvSpPr/>
          <p:nvPr/>
        </p:nvSpPr>
        <p:spPr>
          <a:xfrm>
            <a:off x="9179425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BABF9-F4DA-41C4-AD7B-239FF7C5ACF0}"/>
              </a:ext>
            </a:extLst>
          </p:cNvPr>
          <p:cNvSpPr txBox="1"/>
          <p:nvPr/>
        </p:nvSpPr>
        <p:spPr>
          <a:xfrm>
            <a:off x="1317672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R2R3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FD252C-B9F2-4FC1-AEC7-532A6E808B9C}"/>
              </a:ext>
            </a:extLst>
          </p:cNvPr>
          <p:cNvSpPr txBox="1"/>
          <p:nvPr/>
        </p:nvSpPr>
        <p:spPr>
          <a:xfrm>
            <a:off x="4304057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R2R4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C2EFF-43A3-4305-BE12-30AAF79BD75E}"/>
              </a:ext>
            </a:extLst>
          </p:cNvPr>
          <p:cNvSpPr txBox="1"/>
          <p:nvPr/>
        </p:nvSpPr>
        <p:spPr>
          <a:xfrm>
            <a:off x="7234609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R2R5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F3FF35-5707-4E81-A518-001147D65039}"/>
              </a:ext>
            </a:extLst>
          </p:cNvPr>
          <p:cNvSpPr txBox="1"/>
          <p:nvPr/>
        </p:nvSpPr>
        <p:spPr>
          <a:xfrm>
            <a:off x="10153058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R2R6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5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C0E4327-7071-4FA0-AD66-F2F98067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26" y="1494760"/>
            <a:ext cx="2825440" cy="495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74D4E4-DB7F-4C5E-9E8F-620E9493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32" y="1494760"/>
            <a:ext cx="2825440" cy="4943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FE247D-D409-44AF-A306-CD332A35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38" y="1485236"/>
            <a:ext cx="2811231" cy="4953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26DABD-0D03-4658-B64C-751475D8B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51" y="1494762"/>
            <a:ext cx="2825440" cy="4943474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Pattern 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structure, Pen signal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659A7-1670-472A-B713-0EAFD016D6E0}"/>
              </a:ext>
            </a:extLst>
          </p:cNvPr>
          <p:cNvSpPr/>
          <p:nvPr/>
        </p:nvSpPr>
        <p:spPr>
          <a:xfrm>
            <a:off x="231150" y="1485236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33CB5-C6D8-42D1-8238-A5747DBFF51B}"/>
              </a:ext>
            </a:extLst>
          </p:cNvPr>
          <p:cNvSpPr/>
          <p:nvPr/>
        </p:nvSpPr>
        <p:spPr>
          <a:xfrm>
            <a:off x="3194039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9F1FF-42FF-416C-8F86-19308F8315EA}"/>
              </a:ext>
            </a:extLst>
          </p:cNvPr>
          <p:cNvSpPr/>
          <p:nvPr/>
        </p:nvSpPr>
        <p:spPr>
          <a:xfrm>
            <a:off x="6186732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98487C-0836-459A-BFF1-5EC758B6CF89}"/>
              </a:ext>
            </a:extLst>
          </p:cNvPr>
          <p:cNvSpPr/>
          <p:nvPr/>
        </p:nvSpPr>
        <p:spPr>
          <a:xfrm>
            <a:off x="9179425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BABF9-F4DA-41C4-AD7B-239FF7C5ACF0}"/>
              </a:ext>
            </a:extLst>
          </p:cNvPr>
          <p:cNvSpPr txBox="1"/>
          <p:nvPr/>
        </p:nvSpPr>
        <p:spPr>
          <a:xfrm>
            <a:off x="1317672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C2C3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FD252C-B9F2-4FC1-AEC7-532A6E808B9C}"/>
              </a:ext>
            </a:extLst>
          </p:cNvPr>
          <p:cNvSpPr txBox="1"/>
          <p:nvPr/>
        </p:nvSpPr>
        <p:spPr>
          <a:xfrm>
            <a:off x="4304057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C2C4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C2EFF-43A3-4305-BE12-30AAF79BD75E}"/>
              </a:ext>
            </a:extLst>
          </p:cNvPr>
          <p:cNvSpPr txBox="1"/>
          <p:nvPr/>
        </p:nvSpPr>
        <p:spPr>
          <a:xfrm>
            <a:off x="7234609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C2C5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F3FF35-5707-4E81-A518-001147D65039}"/>
              </a:ext>
            </a:extLst>
          </p:cNvPr>
          <p:cNvSpPr txBox="1"/>
          <p:nvPr/>
        </p:nvSpPr>
        <p:spPr>
          <a:xfrm>
            <a:off x="10153058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C2C6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D4FECA9-F7A0-4E2F-9126-D840352BB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915" y="510845"/>
            <a:ext cx="5699242" cy="8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6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7B25070-4340-4D41-B036-7295CE1B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25" y="1485236"/>
            <a:ext cx="2825439" cy="495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CC7C16-408B-4DF9-AA26-84D4142D1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23" y="1494762"/>
            <a:ext cx="2825441" cy="49456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87A805-0291-4E48-BEA7-7DB5684A1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583" y="1494763"/>
            <a:ext cx="2825439" cy="49567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47FE11-DD39-4F53-ABDD-77F28DFDE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51" y="1494763"/>
            <a:ext cx="2825439" cy="4943474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 Pattern 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structure, Pen signal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659A7-1670-472A-B713-0EAFD016D6E0}"/>
              </a:ext>
            </a:extLst>
          </p:cNvPr>
          <p:cNvSpPr/>
          <p:nvPr/>
        </p:nvSpPr>
        <p:spPr>
          <a:xfrm>
            <a:off x="231150" y="1485236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33CB5-C6D8-42D1-8238-A5747DBFF51B}"/>
              </a:ext>
            </a:extLst>
          </p:cNvPr>
          <p:cNvSpPr/>
          <p:nvPr/>
        </p:nvSpPr>
        <p:spPr>
          <a:xfrm>
            <a:off x="3194039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9F1FF-42FF-416C-8F86-19308F8315EA}"/>
              </a:ext>
            </a:extLst>
          </p:cNvPr>
          <p:cNvSpPr/>
          <p:nvPr/>
        </p:nvSpPr>
        <p:spPr>
          <a:xfrm>
            <a:off x="6186732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98487C-0836-459A-BFF1-5EC758B6CF89}"/>
              </a:ext>
            </a:extLst>
          </p:cNvPr>
          <p:cNvSpPr/>
          <p:nvPr/>
        </p:nvSpPr>
        <p:spPr>
          <a:xfrm>
            <a:off x="9179425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BABF9-F4DA-41C4-AD7B-239FF7C5ACF0}"/>
              </a:ext>
            </a:extLst>
          </p:cNvPr>
          <p:cNvSpPr txBox="1"/>
          <p:nvPr/>
        </p:nvSpPr>
        <p:spPr>
          <a:xfrm>
            <a:off x="1317672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R2R3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FD252C-B9F2-4FC1-AEC7-532A6E808B9C}"/>
              </a:ext>
            </a:extLst>
          </p:cNvPr>
          <p:cNvSpPr txBox="1"/>
          <p:nvPr/>
        </p:nvSpPr>
        <p:spPr>
          <a:xfrm>
            <a:off x="4304057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R2R4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C2EFF-43A3-4305-BE12-30AAF79BD75E}"/>
              </a:ext>
            </a:extLst>
          </p:cNvPr>
          <p:cNvSpPr txBox="1"/>
          <p:nvPr/>
        </p:nvSpPr>
        <p:spPr>
          <a:xfrm>
            <a:off x="7234609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R2R5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F3FF35-5707-4E81-A518-001147D65039}"/>
              </a:ext>
            </a:extLst>
          </p:cNvPr>
          <p:cNvSpPr txBox="1"/>
          <p:nvPr/>
        </p:nvSpPr>
        <p:spPr>
          <a:xfrm>
            <a:off x="10153058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R2R6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281406-630D-43C4-92EE-3B7E886E9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915" y="510845"/>
            <a:ext cx="5699242" cy="8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77198350-835C-43CD-8873-A5C12534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25" y="1485236"/>
            <a:ext cx="2825439" cy="49271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65FC00-37BE-4596-96AB-D5A9A941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33" y="1485237"/>
            <a:ext cx="2825439" cy="4953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9F35F6-725E-4593-80A7-22B99BAE1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39" y="1494762"/>
            <a:ext cx="2825440" cy="4955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DAB7F2-BE20-463F-AAE8-7300D0720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50" y="1485236"/>
            <a:ext cx="2825440" cy="4953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E6CA326A-C28C-4BC5-8C5C-F93347F1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LDC Module </a:t>
            </a:r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structure, Pen signal</a:t>
            </a:r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8AC41FB1-9257-449C-8BAC-3F47E343C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004" y="669941"/>
            <a:ext cx="4395965" cy="5811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EA659A7-1670-472A-B713-0EAFD016D6E0}"/>
              </a:ext>
            </a:extLst>
          </p:cNvPr>
          <p:cNvSpPr/>
          <p:nvPr/>
        </p:nvSpPr>
        <p:spPr>
          <a:xfrm>
            <a:off x="231150" y="1485236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33CB5-C6D8-42D1-8238-A5747DBFF51B}"/>
              </a:ext>
            </a:extLst>
          </p:cNvPr>
          <p:cNvSpPr/>
          <p:nvPr/>
        </p:nvSpPr>
        <p:spPr>
          <a:xfrm>
            <a:off x="3194039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9F1FF-42FF-416C-8F86-19308F8315EA}"/>
              </a:ext>
            </a:extLst>
          </p:cNvPr>
          <p:cNvSpPr/>
          <p:nvPr/>
        </p:nvSpPr>
        <p:spPr>
          <a:xfrm>
            <a:off x="6186732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98487C-0836-459A-BFF1-5EC758B6CF89}"/>
              </a:ext>
            </a:extLst>
          </p:cNvPr>
          <p:cNvSpPr/>
          <p:nvPr/>
        </p:nvSpPr>
        <p:spPr>
          <a:xfrm>
            <a:off x="9179425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BABF9-F4DA-41C4-AD7B-239FF7C5ACF0}"/>
              </a:ext>
            </a:extLst>
          </p:cNvPr>
          <p:cNvSpPr txBox="1"/>
          <p:nvPr/>
        </p:nvSpPr>
        <p:spPr>
          <a:xfrm>
            <a:off x="1317672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C2C3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FD252C-B9F2-4FC1-AEC7-532A6E808B9C}"/>
              </a:ext>
            </a:extLst>
          </p:cNvPr>
          <p:cNvSpPr txBox="1"/>
          <p:nvPr/>
        </p:nvSpPr>
        <p:spPr>
          <a:xfrm>
            <a:off x="4304057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C2C4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C2EFF-43A3-4305-BE12-30AAF79BD75E}"/>
              </a:ext>
            </a:extLst>
          </p:cNvPr>
          <p:cNvSpPr txBox="1"/>
          <p:nvPr/>
        </p:nvSpPr>
        <p:spPr>
          <a:xfrm>
            <a:off x="7234609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C2C5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F3FF35-5707-4E81-A518-001147D65039}"/>
              </a:ext>
            </a:extLst>
          </p:cNvPr>
          <p:cNvSpPr txBox="1"/>
          <p:nvPr/>
        </p:nvSpPr>
        <p:spPr>
          <a:xfrm>
            <a:off x="10153058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8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F28E57-6733-4DD0-8355-BB667EC8E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25" y="1494762"/>
            <a:ext cx="2825440" cy="49417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2CD30F-20CC-4070-B135-DDEE9C32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32" y="1494762"/>
            <a:ext cx="2825440" cy="49386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E47D194-1BA6-4C93-B51D-28127AB3B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40" y="1485236"/>
            <a:ext cx="2825440" cy="4953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8DC048-10EF-4042-836B-5DA40ED03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50" y="1485236"/>
            <a:ext cx="2825440" cy="4956121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structure, Pen signal</a:t>
            </a:r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8AC41FB1-9257-449C-8BAC-3F47E343C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004" y="669941"/>
            <a:ext cx="4395965" cy="5811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EA659A7-1670-472A-B713-0EAFD016D6E0}"/>
              </a:ext>
            </a:extLst>
          </p:cNvPr>
          <p:cNvSpPr/>
          <p:nvPr/>
        </p:nvSpPr>
        <p:spPr>
          <a:xfrm>
            <a:off x="231150" y="1485236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33CB5-C6D8-42D1-8238-A5747DBFF51B}"/>
              </a:ext>
            </a:extLst>
          </p:cNvPr>
          <p:cNvSpPr/>
          <p:nvPr/>
        </p:nvSpPr>
        <p:spPr>
          <a:xfrm>
            <a:off x="3194039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9F1FF-42FF-416C-8F86-19308F8315EA}"/>
              </a:ext>
            </a:extLst>
          </p:cNvPr>
          <p:cNvSpPr/>
          <p:nvPr/>
        </p:nvSpPr>
        <p:spPr>
          <a:xfrm>
            <a:off x="6186732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98487C-0836-459A-BFF1-5EC758B6CF89}"/>
              </a:ext>
            </a:extLst>
          </p:cNvPr>
          <p:cNvSpPr/>
          <p:nvPr/>
        </p:nvSpPr>
        <p:spPr>
          <a:xfrm>
            <a:off x="9179425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BABF9-F4DA-41C4-AD7B-239FF7C5ACF0}"/>
              </a:ext>
            </a:extLst>
          </p:cNvPr>
          <p:cNvSpPr txBox="1"/>
          <p:nvPr/>
        </p:nvSpPr>
        <p:spPr>
          <a:xfrm>
            <a:off x="1317672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R0R1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FD252C-B9F2-4FC1-AEC7-532A6E808B9C}"/>
              </a:ext>
            </a:extLst>
          </p:cNvPr>
          <p:cNvSpPr txBox="1"/>
          <p:nvPr/>
        </p:nvSpPr>
        <p:spPr>
          <a:xfrm>
            <a:off x="4304057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R0R2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C2EFF-43A3-4305-BE12-30AAF79BD75E}"/>
              </a:ext>
            </a:extLst>
          </p:cNvPr>
          <p:cNvSpPr txBox="1"/>
          <p:nvPr/>
        </p:nvSpPr>
        <p:spPr>
          <a:xfrm>
            <a:off x="7234609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R0R3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F3FF35-5707-4E81-A518-001147D65039}"/>
              </a:ext>
            </a:extLst>
          </p:cNvPr>
          <p:cNvSpPr txBox="1"/>
          <p:nvPr/>
        </p:nvSpPr>
        <p:spPr>
          <a:xfrm>
            <a:off x="10153058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R0R4</a:t>
            </a:r>
            <a:endParaRPr lang="ko-KR" altLang="en-US" dirty="0"/>
          </a:p>
        </p:txBody>
      </p:sp>
      <p:sp>
        <p:nvSpPr>
          <p:cNvPr id="20" name="제목 9">
            <a:extLst>
              <a:ext uri="{FF2B5EF4-FFF2-40B4-BE49-F238E27FC236}">
                <a16:creationId xmlns:a16="http://schemas.microsoft.com/office/drawing/2014/main" id="{83F0103C-450B-4422-BF91-FCB3F90A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8" y="177564"/>
            <a:ext cx="8153401" cy="387798"/>
          </a:xfrm>
        </p:spPr>
        <p:txBody>
          <a:bodyPr/>
          <a:lstStyle/>
          <a:p>
            <a:r>
              <a:rPr lang="en-US" altLang="ko-KR" dirty="0"/>
              <a:t>LDC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421E768D-43DD-4C4D-B86F-07F24EE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26" y="1485236"/>
            <a:ext cx="2825440" cy="49023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C3AE2B1-DC03-45BE-84CB-50F02A65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33" y="1494010"/>
            <a:ext cx="2825441" cy="4953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CEBEB20-1167-4CEE-9432-83A806397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40" y="1494762"/>
            <a:ext cx="2825440" cy="49434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AB04E3-E01C-4E89-A1FF-4F6073F21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51" y="1485237"/>
            <a:ext cx="2825440" cy="4953000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structure, Pen signal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659A7-1670-472A-B713-0EAFD016D6E0}"/>
              </a:ext>
            </a:extLst>
          </p:cNvPr>
          <p:cNvSpPr/>
          <p:nvPr/>
        </p:nvSpPr>
        <p:spPr>
          <a:xfrm>
            <a:off x="231150" y="1485236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33CB5-C6D8-42D1-8238-A5747DBFF51B}"/>
              </a:ext>
            </a:extLst>
          </p:cNvPr>
          <p:cNvSpPr/>
          <p:nvPr/>
        </p:nvSpPr>
        <p:spPr>
          <a:xfrm>
            <a:off x="3194039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9F1FF-42FF-416C-8F86-19308F8315EA}"/>
              </a:ext>
            </a:extLst>
          </p:cNvPr>
          <p:cNvSpPr/>
          <p:nvPr/>
        </p:nvSpPr>
        <p:spPr>
          <a:xfrm>
            <a:off x="6186732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98487C-0836-459A-BFF1-5EC758B6CF89}"/>
              </a:ext>
            </a:extLst>
          </p:cNvPr>
          <p:cNvSpPr/>
          <p:nvPr/>
        </p:nvSpPr>
        <p:spPr>
          <a:xfrm>
            <a:off x="9179425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BABF9-F4DA-41C4-AD7B-239FF7C5ACF0}"/>
              </a:ext>
            </a:extLst>
          </p:cNvPr>
          <p:cNvSpPr txBox="1"/>
          <p:nvPr/>
        </p:nvSpPr>
        <p:spPr>
          <a:xfrm>
            <a:off x="1317672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C2C3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FD252C-B9F2-4FC1-AEC7-532A6E808B9C}"/>
              </a:ext>
            </a:extLst>
          </p:cNvPr>
          <p:cNvSpPr txBox="1"/>
          <p:nvPr/>
        </p:nvSpPr>
        <p:spPr>
          <a:xfrm>
            <a:off x="4304057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C2C4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0C2EFF-43A3-4305-BE12-30AAF79BD75E}"/>
              </a:ext>
            </a:extLst>
          </p:cNvPr>
          <p:cNvSpPr txBox="1"/>
          <p:nvPr/>
        </p:nvSpPr>
        <p:spPr>
          <a:xfrm>
            <a:off x="7234609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C2C5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F3FF35-5707-4E81-A518-001147D65039}"/>
              </a:ext>
            </a:extLst>
          </p:cNvPr>
          <p:cNvSpPr txBox="1"/>
          <p:nvPr/>
        </p:nvSpPr>
        <p:spPr>
          <a:xfrm>
            <a:off x="10153058" y="4467260"/>
            <a:ext cx="729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C2C6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D4FECA9-F7A0-4E2F-9126-D840352BB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915" y="510845"/>
            <a:ext cx="5699242" cy="860101"/>
          </a:xfrm>
          <a:prstGeom prst="rect">
            <a:avLst/>
          </a:prstGeom>
        </p:spPr>
      </p:pic>
      <p:sp>
        <p:nvSpPr>
          <p:cNvPr id="21" name="제목 9">
            <a:extLst>
              <a:ext uri="{FF2B5EF4-FFF2-40B4-BE49-F238E27FC236}">
                <a16:creationId xmlns:a16="http://schemas.microsoft.com/office/drawing/2014/main" id="{55E5EC64-3517-4B9C-8B41-0B223173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8" y="177564"/>
            <a:ext cx="8153401" cy="387798"/>
          </a:xfrm>
        </p:spPr>
        <p:txBody>
          <a:bodyPr/>
          <a:lstStyle/>
          <a:p>
            <a:r>
              <a:rPr lang="en-US" altLang="ko-KR" dirty="0"/>
              <a:t>LDC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A4D6F33D-CD84-4420-890C-FDBA9D0D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424" y="1494762"/>
            <a:ext cx="2825440" cy="497346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8423858-DB69-4F42-8793-FAF75DE6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33" y="1504006"/>
            <a:ext cx="2825440" cy="495369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34FDFC3-5A9E-4484-A5A0-074F85A43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40" y="1485237"/>
            <a:ext cx="2825439" cy="4953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D1717F-E4D6-4942-A8F0-AA10C4B3A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50" y="1485236"/>
            <a:ext cx="2825440" cy="4956121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071451D-5378-4494-8934-AB8DE07EC4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structure, Pen signal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A659A7-1670-472A-B713-0EAFD016D6E0}"/>
              </a:ext>
            </a:extLst>
          </p:cNvPr>
          <p:cNvSpPr/>
          <p:nvPr/>
        </p:nvSpPr>
        <p:spPr>
          <a:xfrm>
            <a:off x="231150" y="1485236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33CB5-C6D8-42D1-8238-A5747DBFF51B}"/>
              </a:ext>
            </a:extLst>
          </p:cNvPr>
          <p:cNvSpPr/>
          <p:nvPr/>
        </p:nvSpPr>
        <p:spPr>
          <a:xfrm>
            <a:off x="3194039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9F1FF-42FF-416C-8F86-19308F8315EA}"/>
              </a:ext>
            </a:extLst>
          </p:cNvPr>
          <p:cNvSpPr/>
          <p:nvPr/>
        </p:nvSpPr>
        <p:spPr>
          <a:xfrm>
            <a:off x="6186732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98487C-0836-459A-BFF1-5EC758B6CF89}"/>
              </a:ext>
            </a:extLst>
          </p:cNvPr>
          <p:cNvSpPr/>
          <p:nvPr/>
        </p:nvSpPr>
        <p:spPr>
          <a:xfrm>
            <a:off x="9179425" y="1494762"/>
            <a:ext cx="282544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9281406-630D-43C4-92EE-3B7E886E9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915" y="510845"/>
            <a:ext cx="5699242" cy="860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65C5C9-6B13-4217-B5C0-24811F2AEC27}"/>
              </a:ext>
            </a:extLst>
          </p:cNvPr>
          <p:cNvSpPr txBox="1"/>
          <p:nvPr/>
        </p:nvSpPr>
        <p:spPr>
          <a:xfrm>
            <a:off x="1317672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R0R1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3475B-A6D9-4BC4-9EA4-09B74DDD9CA9}"/>
              </a:ext>
            </a:extLst>
          </p:cNvPr>
          <p:cNvSpPr txBox="1"/>
          <p:nvPr/>
        </p:nvSpPr>
        <p:spPr>
          <a:xfrm>
            <a:off x="4304057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R0R2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1B268-6378-4A7E-BE14-A699977640FA}"/>
              </a:ext>
            </a:extLst>
          </p:cNvPr>
          <p:cNvSpPr txBox="1"/>
          <p:nvPr/>
        </p:nvSpPr>
        <p:spPr>
          <a:xfrm>
            <a:off x="7234609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R0R3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E78FD-9D08-4FC0-AD0A-62C370E876CA}"/>
              </a:ext>
            </a:extLst>
          </p:cNvPr>
          <p:cNvSpPr txBox="1"/>
          <p:nvPr/>
        </p:nvSpPr>
        <p:spPr>
          <a:xfrm>
            <a:off x="10153058" y="4467260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R0R4</a:t>
            </a:r>
            <a:endParaRPr lang="ko-KR" altLang="en-US" dirty="0"/>
          </a:p>
        </p:txBody>
      </p:sp>
      <p:sp>
        <p:nvSpPr>
          <p:cNvPr id="25" name="제목 9">
            <a:extLst>
              <a:ext uri="{FF2B5EF4-FFF2-40B4-BE49-F238E27FC236}">
                <a16:creationId xmlns:a16="http://schemas.microsoft.com/office/drawing/2014/main" id="{17F28254-8378-4F59-98A3-DF7D5B43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8" y="177564"/>
            <a:ext cx="8153401" cy="387798"/>
          </a:xfrm>
        </p:spPr>
        <p:txBody>
          <a:bodyPr/>
          <a:lstStyle/>
          <a:p>
            <a:r>
              <a:rPr lang="en-US" altLang="ko-KR" dirty="0"/>
              <a:t>LDC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8598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109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맑은 고딕</vt:lpstr>
      <vt:lpstr>Arial</vt:lpstr>
      <vt:lpstr>Arial Black</vt:lpstr>
      <vt:lpstr>Verdana</vt:lpstr>
      <vt:lpstr>Wingdings</vt:lpstr>
      <vt:lpstr>1_Office 테마</vt:lpstr>
      <vt:lpstr>Reference Ch test</vt:lpstr>
      <vt:lpstr>PCB Pattern </vt:lpstr>
      <vt:lpstr>PCB Pattern </vt:lpstr>
      <vt:lpstr>PCB Pattern </vt:lpstr>
      <vt:lpstr>PCB Pattern </vt:lpstr>
      <vt:lpstr>LDC Module </vt:lpstr>
      <vt:lpstr>LDC Module </vt:lpstr>
      <vt:lpstr>LDC Module </vt:lpstr>
      <vt:lpstr>LDC Module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오기환</dc:creator>
  <cp:lastModifiedBy>HW팀</cp:lastModifiedBy>
  <cp:revision>188</cp:revision>
  <cp:lastPrinted>2021-01-19T12:10:00Z</cp:lastPrinted>
  <dcterms:created xsi:type="dcterms:W3CDTF">2017-04-11T06:08:10Z</dcterms:created>
  <dcterms:modified xsi:type="dcterms:W3CDTF">2021-02-16T10:57:48Z</dcterms:modified>
</cp:coreProperties>
</file>