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60" r:id="rId4"/>
    <p:sldId id="290" r:id="rId5"/>
    <p:sldId id="264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26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0000FF"/>
    <a:srgbClr val="F4B183"/>
    <a:srgbClr val="C55A11"/>
    <a:srgbClr val="A9D18E"/>
    <a:srgbClr val="548235"/>
    <a:srgbClr val="DAE3F3"/>
    <a:srgbClr val="B4C7E7"/>
    <a:srgbClr val="F09D11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2" autoAdjust="0"/>
    <p:restoredTop sz="90264" autoAdjust="0"/>
  </p:normalViewPr>
  <p:slideViewPr>
    <p:cSldViewPr snapToGrid="0">
      <p:cViewPr>
        <p:scale>
          <a:sx n="100" d="100"/>
          <a:sy n="100" d="100"/>
        </p:scale>
        <p:origin x="1080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326B-DD9B-4637-8373-2D89CD9854B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881C-C18C-4279-ABBC-A4F7CB564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 142: OK.      </a:t>
            </a:r>
            <a:r>
              <a:rPr lang="en-US" dirty="0" err="1"/>
              <a:t>deltaF</a:t>
            </a:r>
            <a:r>
              <a:rPr lang="en-US" dirty="0"/>
              <a:t> = 7042Hz </a:t>
            </a:r>
          </a:p>
          <a:p>
            <a:r>
              <a:rPr lang="en-US" dirty="0"/>
              <a:t>Checked 128: OK.         </a:t>
            </a:r>
            <a:r>
              <a:rPr lang="en-US" dirty="0" err="1"/>
              <a:t>deltaF</a:t>
            </a:r>
            <a:r>
              <a:rPr lang="en-US" dirty="0"/>
              <a:t> = 7800Hz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E881C-C18C-4279-ABBC-A4F7CB564F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-내부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1461523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1592657"/>
            <a:ext cx="8662853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933EF5-22F0-485A-A3D9-DD8FAE441F8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8" name="그림 27" descr="표지판이(가) 표시된 사진&#10;&#10;자동 생성된 설명">
              <a:extLst>
                <a:ext uri="{FF2B5EF4-FFF2-40B4-BE49-F238E27FC236}">
                  <a16:creationId xmlns:a16="http://schemas.microsoft.com/office/drawing/2014/main" id="{3FF32D13-75BC-4FD0-800F-66689D7E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1123D46A-35A0-43D8-90A7-0F417568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E2E426-1741-4238-B9A1-235A98AED05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1C27E58-9500-4DAE-84EA-8096DD5B0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2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7D213D5B-A7B8-41C0-8DE7-2C058352D5B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9455" y="1141671"/>
            <a:ext cx="3229090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1" i="1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7BEC4F1D-FAA9-4DD6-BCD4-E39BCC12E54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672015" y="2485158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-내부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1461523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1571627"/>
            <a:ext cx="8662853" cy="603439"/>
          </a:xfrm>
          <a:prstGeom prst="rect">
            <a:avLst/>
          </a:prstGeom>
        </p:spPr>
        <p:txBody>
          <a:bodyPr anchor="ctr"/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933EF5-22F0-485A-A3D9-DD8FAE441F8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8" name="그림 27" descr="표지판이(가) 표시된 사진&#10;&#10;자동 생성된 설명">
              <a:extLst>
                <a:ext uri="{FF2B5EF4-FFF2-40B4-BE49-F238E27FC236}">
                  <a16:creationId xmlns:a16="http://schemas.microsoft.com/office/drawing/2014/main" id="{3FF32D13-75BC-4FD0-800F-66689D7E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1123D46A-35A0-43D8-90A7-0F417568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E2E426-1741-4238-B9A1-235A98AED05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1C27E58-9500-4DAE-84EA-8096DD5B0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2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7BEC4F1D-FAA9-4DD6-BCD4-E39BCC12E54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672015" y="2485158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25733F-847D-4B7B-896B-E3D125D02D5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76251" y="2151683"/>
            <a:ext cx="983949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5463BB4C-2437-4F96-BD63-2550E82FE17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9455" y="1141671"/>
            <a:ext cx="3229090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1" i="1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6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2380156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2511290"/>
            <a:ext cx="8662853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6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AF7F4F7-BC72-45D6-A3F2-F85603021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12B9376-0AFF-4639-A123-6B01EB26A5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55698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27509DB-BAB0-4926-B540-A7E9766394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8222" y="1782792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Content#1</a:t>
            </a:r>
            <a:endParaRPr lang="ko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FD756441-E077-4D5D-8652-68A3F69056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38222" y="2334005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Content#2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A1A86B7-FEC5-48F3-8C94-841142E9A8C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738222" y="2885218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Content#3</a:t>
            </a:r>
            <a:endParaRPr lang="ko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D0EBCF4E-7E2D-4790-AC85-D6F00F7BB73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738222" y="3436431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Content#4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FCC7575-E328-40AB-A358-E063D2D21AC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738222" y="3987644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Content#5</a:t>
            </a:r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7F96D3A-3310-46D8-A2DA-C616315CB75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38222" y="4538857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Content#6</a:t>
            </a:r>
            <a:endParaRPr lang="ko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4DB47CBE-BC23-4C61-9242-85B9F7B89DA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738222" y="5090070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Content#7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D4AA189-3910-4C87-8E15-503D1C116D8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738222" y="5641286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Content#8</a:t>
            </a:r>
            <a:endParaRPr lang="ko-KR" altLang="en-US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2F8CE0F-EA2D-4FB1-8D79-91CE32066F9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2044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22BDF5-A2DA-4B37-83FA-8341078A7E1B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0" name="직사각형 17">
              <a:extLst>
                <a:ext uri="{FF2B5EF4-FFF2-40B4-BE49-F238E27FC236}">
                  <a16:creationId xmlns:a16="http://schemas.microsoft.com/office/drawing/2014/main" id="{1EA91BC2-2DD6-4D0C-9264-3CA164BF67E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BFFE9F11-C2FA-4761-A1F5-C5D5E5D1901B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7">
              <a:extLst>
                <a:ext uri="{FF2B5EF4-FFF2-40B4-BE49-F238E27FC236}">
                  <a16:creationId xmlns:a16="http://schemas.microsoft.com/office/drawing/2014/main" id="{F2294F57-37A3-48BC-B9B3-A99CF64E5A37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57BAD84-7292-4A3C-9905-A589F25E1AD0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69666D7-5A69-445B-A79A-E164A93E421A}"/>
              </a:ext>
            </a:extLst>
          </p:cNvPr>
          <p:cNvGrpSpPr/>
          <p:nvPr userDrawn="1"/>
        </p:nvGrpSpPr>
        <p:grpSpPr>
          <a:xfrm>
            <a:off x="0" y="6499932"/>
            <a:ext cx="9056077" cy="358068"/>
            <a:chOff x="0" y="6138629"/>
            <a:chExt cx="5148563" cy="719371"/>
          </a:xfrm>
        </p:grpSpPr>
        <p:sp>
          <p:nvSpPr>
            <p:cNvPr id="35" name="직사각형 17">
              <a:extLst>
                <a:ext uri="{FF2B5EF4-FFF2-40B4-BE49-F238E27FC236}">
                  <a16:creationId xmlns:a16="http://schemas.microsoft.com/office/drawing/2014/main" id="{9F43BE15-A6F4-4D88-B747-AC1AFFB189E1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EE777F61-1657-44EF-94AF-F912C45EC617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F0D1E3F-9BD0-42EB-9E97-93EFA6DD36B3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75A3E334-6D76-4223-8FE9-A963248AE9BC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 descr="표지판이(가) 표시된 사진&#10;&#10;자동 생성된 설명">
            <a:extLst>
              <a:ext uri="{FF2B5EF4-FFF2-40B4-BE49-F238E27FC236}">
                <a16:creationId xmlns:a16="http://schemas.microsoft.com/office/drawing/2014/main" id="{26F00A7A-8A13-4D4F-BAC6-625AF2D999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A7AEC2-D1D5-4765-89CE-7C5E7FEF0864}"/>
              </a:ext>
            </a:extLst>
          </p:cNvPr>
          <p:cNvSpPr/>
          <p:nvPr userDrawn="1"/>
        </p:nvSpPr>
        <p:spPr>
          <a:xfrm>
            <a:off x="0" y="6458667"/>
            <a:ext cx="12192000" cy="39933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25" name="직사각형 17">
            <a:extLst>
              <a:ext uri="{FF2B5EF4-FFF2-40B4-BE49-F238E27FC236}">
                <a16:creationId xmlns:a16="http://schemas.microsoft.com/office/drawing/2014/main" id="{C457E723-31CB-4544-A14D-4BDB4BC839B4}"/>
              </a:ext>
            </a:extLst>
          </p:cNvPr>
          <p:cNvSpPr/>
          <p:nvPr/>
        </p:nvSpPr>
        <p:spPr>
          <a:xfrm flipV="1">
            <a:off x="0" y="6499932"/>
            <a:ext cx="9056077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06714C83-E348-4747-9E91-D489455821C0}"/>
              </a:ext>
            </a:extLst>
          </p:cNvPr>
          <p:cNvSpPr/>
          <p:nvPr/>
        </p:nvSpPr>
        <p:spPr>
          <a:xfrm flipV="1">
            <a:off x="0" y="6500082"/>
            <a:ext cx="8165134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7">
            <a:extLst>
              <a:ext uri="{FF2B5EF4-FFF2-40B4-BE49-F238E27FC236}">
                <a16:creationId xmlns:a16="http://schemas.microsoft.com/office/drawing/2014/main" id="{BD678E78-FD6C-4E91-A849-BA422DF810F1}"/>
              </a:ext>
            </a:extLst>
          </p:cNvPr>
          <p:cNvSpPr/>
          <p:nvPr/>
        </p:nvSpPr>
        <p:spPr>
          <a:xfrm flipV="1">
            <a:off x="0" y="6500082"/>
            <a:ext cx="7238033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8E3E8210-0EC1-4DD1-9753-8F37B16CCF7B}"/>
              </a:ext>
            </a:extLst>
          </p:cNvPr>
          <p:cNvSpPr/>
          <p:nvPr/>
        </p:nvSpPr>
        <p:spPr>
          <a:xfrm flipV="1">
            <a:off x="0" y="6500082"/>
            <a:ext cx="6405049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249593"/>
            <a:ext cx="8153401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4C61E2-C038-42CD-B7E4-77D18EFB167D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18360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그림 45" descr="표지판이(가) 표시된 사진&#10;&#10;자동 생성된 설명">
            <a:extLst>
              <a:ext uri="{FF2B5EF4-FFF2-40B4-BE49-F238E27FC236}">
                <a16:creationId xmlns:a16="http://schemas.microsoft.com/office/drawing/2014/main" id="{F57AC6AD-D913-4198-954F-0A687B588C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22812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07423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A08524A-BB42-41F7-8C3C-BC3FA5EB5033}"/>
              </a:ext>
            </a:extLst>
          </p:cNvPr>
          <p:cNvCxnSpPr>
            <a:cxnSpLocks/>
          </p:cNvCxnSpPr>
          <p:nvPr userDrawn="1"/>
        </p:nvCxnSpPr>
        <p:spPr>
          <a:xfrm flipH="1">
            <a:off x="92820" y="718923"/>
            <a:ext cx="12099179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71CB563B-D625-4AEF-9F8B-D4C0020C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2" y="846515"/>
            <a:ext cx="11815937" cy="556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3221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1">
          <p15:clr>
            <a:srgbClr val="FBAE40"/>
          </p15:clr>
        </p15:guide>
        <p15:guide id="4" pos="755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A7AEC2-D1D5-4765-89CE-7C5E7FEF0864}"/>
              </a:ext>
            </a:extLst>
          </p:cNvPr>
          <p:cNvSpPr/>
          <p:nvPr userDrawn="1"/>
        </p:nvSpPr>
        <p:spPr>
          <a:xfrm>
            <a:off x="0" y="6458667"/>
            <a:ext cx="12192000" cy="39933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25" name="직사각형 17">
            <a:extLst>
              <a:ext uri="{FF2B5EF4-FFF2-40B4-BE49-F238E27FC236}">
                <a16:creationId xmlns:a16="http://schemas.microsoft.com/office/drawing/2014/main" id="{C457E723-31CB-4544-A14D-4BDB4BC839B4}"/>
              </a:ext>
            </a:extLst>
          </p:cNvPr>
          <p:cNvSpPr/>
          <p:nvPr/>
        </p:nvSpPr>
        <p:spPr>
          <a:xfrm flipV="1">
            <a:off x="0" y="6499932"/>
            <a:ext cx="9056077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06714C83-E348-4747-9E91-D489455821C0}"/>
              </a:ext>
            </a:extLst>
          </p:cNvPr>
          <p:cNvSpPr/>
          <p:nvPr/>
        </p:nvSpPr>
        <p:spPr>
          <a:xfrm flipV="1">
            <a:off x="0" y="6500082"/>
            <a:ext cx="8165134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7">
            <a:extLst>
              <a:ext uri="{FF2B5EF4-FFF2-40B4-BE49-F238E27FC236}">
                <a16:creationId xmlns:a16="http://schemas.microsoft.com/office/drawing/2014/main" id="{BD678E78-FD6C-4E91-A849-BA422DF810F1}"/>
              </a:ext>
            </a:extLst>
          </p:cNvPr>
          <p:cNvSpPr/>
          <p:nvPr/>
        </p:nvSpPr>
        <p:spPr>
          <a:xfrm flipV="1">
            <a:off x="0" y="6500082"/>
            <a:ext cx="7238033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8E3E8210-0EC1-4DD1-9753-8F37B16CCF7B}"/>
              </a:ext>
            </a:extLst>
          </p:cNvPr>
          <p:cNvSpPr/>
          <p:nvPr/>
        </p:nvSpPr>
        <p:spPr>
          <a:xfrm flipV="1">
            <a:off x="0" y="6500082"/>
            <a:ext cx="6405049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141790"/>
            <a:ext cx="8153401" cy="3323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4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88032" y="846515"/>
            <a:ext cx="11815937" cy="556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3097EF4-F429-40B0-9005-16505A14E166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204558" y="512995"/>
            <a:ext cx="10515600" cy="1661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sz="1200" b="1" baseline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 마스터 제목에 대한 부가 설명 편집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4C96A97-F454-4665-BAF8-26791C79ECB4}"/>
              </a:ext>
            </a:extLst>
          </p:cNvPr>
          <p:cNvCxnSpPr>
            <a:cxnSpLocks/>
          </p:cNvCxnSpPr>
          <p:nvPr userDrawn="1"/>
        </p:nvCxnSpPr>
        <p:spPr>
          <a:xfrm flipH="1">
            <a:off x="92820" y="718923"/>
            <a:ext cx="12099179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4C61E2-C038-42CD-B7E4-77D18EFB167D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18360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그림 45" descr="표지판이(가) 표시된 사진&#10;&#10;자동 생성된 설명">
            <a:extLst>
              <a:ext uri="{FF2B5EF4-FFF2-40B4-BE49-F238E27FC236}">
                <a16:creationId xmlns:a16="http://schemas.microsoft.com/office/drawing/2014/main" id="{F57AC6AD-D913-4198-954F-0A687B588C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22812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07423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7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21" userDrawn="1">
          <p15:clr>
            <a:srgbClr val="FBAE40"/>
          </p15:clr>
        </p15:guide>
        <p15:guide id="4" pos="75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3 - 큰 그림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F36E27F-1986-4730-8BCE-34E955A80326}"/>
              </a:ext>
            </a:extLst>
          </p:cNvPr>
          <p:cNvGrpSpPr/>
          <p:nvPr userDrawn="1"/>
        </p:nvGrpSpPr>
        <p:grpSpPr>
          <a:xfrm flipV="1">
            <a:off x="-4" y="6518360"/>
            <a:ext cx="12192001" cy="339640"/>
            <a:chOff x="-4" y="0"/>
            <a:chExt cx="12192001" cy="421328"/>
          </a:xfrm>
        </p:grpSpPr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2FC5946E-27C5-41F6-9D9B-3B70B1A5617B}"/>
                </a:ext>
              </a:extLst>
            </p:cNvPr>
            <p:cNvSpPr/>
            <p:nvPr/>
          </p:nvSpPr>
          <p:spPr>
            <a:xfrm flipH="1">
              <a:off x="-4" y="88333"/>
              <a:ext cx="12191998" cy="332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7">
              <a:extLst>
                <a:ext uri="{FF2B5EF4-FFF2-40B4-BE49-F238E27FC236}">
                  <a16:creationId xmlns:a16="http://schemas.microsoft.com/office/drawing/2014/main" id="{B2956F35-4DC0-470C-8EDE-D97D1DA4E1E0}"/>
                </a:ext>
              </a:extLst>
            </p:cNvPr>
            <p:cNvSpPr/>
            <p:nvPr/>
          </p:nvSpPr>
          <p:spPr>
            <a:xfrm flipH="1">
              <a:off x="-4" y="58888"/>
              <a:ext cx="12191998" cy="332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AC471291-64E0-40C4-ABDE-F4B31985029F}"/>
                </a:ext>
              </a:extLst>
            </p:cNvPr>
            <p:cNvSpPr/>
            <p:nvPr/>
          </p:nvSpPr>
          <p:spPr>
            <a:xfrm flipH="1">
              <a:off x="-1" y="29444"/>
              <a:ext cx="12191998" cy="332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17">
              <a:extLst>
                <a:ext uri="{FF2B5EF4-FFF2-40B4-BE49-F238E27FC236}">
                  <a16:creationId xmlns:a16="http://schemas.microsoft.com/office/drawing/2014/main" id="{2A2C1841-67FB-479C-B3C8-B2DC615303B0}"/>
                </a:ext>
              </a:extLst>
            </p:cNvPr>
            <p:cNvSpPr/>
            <p:nvPr userDrawn="1"/>
          </p:nvSpPr>
          <p:spPr>
            <a:xfrm flipH="1">
              <a:off x="-4" y="0"/>
              <a:ext cx="12191998" cy="332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CD9476-97B1-4517-AE05-8A68D3DB71A4}"/>
              </a:ext>
            </a:extLst>
          </p:cNvPr>
          <p:cNvGrpSpPr/>
          <p:nvPr userDrawn="1"/>
        </p:nvGrpSpPr>
        <p:grpSpPr>
          <a:xfrm>
            <a:off x="-4" y="0"/>
            <a:ext cx="12192001" cy="530400"/>
            <a:chOff x="-4" y="0"/>
            <a:chExt cx="12192001" cy="421328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 flipH="1">
              <a:off x="-4" y="88333"/>
              <a:ext cx="12191998" cy="332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 flipH="1">
              <a:off x="-4" y="58888"/>
              <a:ext cx="12191998" cy="332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 flipH="1">
              <a:off x="-1" y="29444"/>
              <a:ext cx="12191998" cy="332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 userDrawn="1"/>
          </p:nvSpPr>
          <p:spPr>
            <a:xfrm flipH="1">
              <a:off x="-4" y="0"/>
              <a:ext cx="12191998" cy="332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96980"/>
            <a:ext cx="8153401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0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188032" y="577871"/>
            <a:ext cx="11815937" cy="572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5FC3BC-EC03-4B9A-A1AB-64565772F06C}"/>
              </a:ext>
            </a:extLst>
          </p:cNvPr>
          <p:cNvGrpSpPr/>
          <p:nvPr userDrawn="1"/>
        </p:nvGrpSpPr>
        <p:grpSpPr>
          <a:xfrm>
            <a:off x="10947862" y="72794"/>
            <a:ext cx="1093059" cy="304565"/>
            <a:chOff x="10484773" y="69093"/>
            <a:chExt cx="928791" cy="243314"/>
          </a:xfrm>
        </p:grpSpPr>
        <p:pic>
          <p:nvPicPr>
            <p:cNvPr id="46" name="그림 45" descr="표지판이(가) 표시된 사진&#10;&#10;자동 생성된 설명">
              <a:extLst>
                <a:ext uri="{FF2B5EF4-FFF2-40B4-BE49-F238E27FC236}">
                  <a16:creationId xmlns:a16="http://schemas.microsoft.com/office/drawing/2014/main" id="{F57AC6AD-D913-4198-954F-0A687B588C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63"/>
            <a:stretch/>
          </p:blipFill>
          <p:spPr>
            <a:xfrm>
              <a:off x="10868948" y="122406"/>
              <a:ext cx="544616" cy="136689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426F2060-5CEB-4383-B38E-8CF9B32EA1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337"/>
            <a:stretch/>
          </p:blipFill>
          <p:spPr>
            <a:xfrm>
              <a:off x="10484773" y="69093"/>
              <a:ext cx="422161" cy="2433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93219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39385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23996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11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1">
          <p15:clr>
            <a:srgbClr val="FBAE40"/>
          </p15:clr>
        </p15:guide>
        <p15:guide id="4" pos="75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344BF09-CC46-4F5C-94DF-429D177DD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F3DA1D-E7F3-4A9A-891F-EA34F7D33E92}"/>
              </a:ext>
            </a:extLst>
          </p:cNvPr>
          <p:cNvSpPr txBox="1"/>
          <p:nvPr userDrawn="1"/>
        </p:nvSpPr>
        <p:spPr>
          <a:xfrm>
            <a:off x="2516702" y="2018399"/>
            <a:ext cx="7158596" cy="158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spc="-1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Thank you</a:t>
            </a:r>
            <a:endParaRPr lang="ko-KR" altLang="en-US" sz="7200" b="1" spc="-100" baseline="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9" name="그래픽 28" descr="악수">
            <a:extLst>
              <a:ext uri="{FF2B5EF4-FFF2-40B4-BE49-F238E27FC236}">
                <a16:creationId xmlns:a16="http://schemas.microsoft.com/office/drawing/2014/main" id="{B929F671-0DE5-4FD4-8432-3442766E9E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3535" y="3750875"/>
            <a:ext cx="1604930" cy="160493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EA30FF-7C40-4905-AE4C-0441599DB024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668E5260-52C0-425B-A78B-1225B240919D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7F905D9-DB4F-4C2C-AFF3-5689D762920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F92B11-35F7-4293-8B1E-5C1AB9A7E7F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643C5E1C-52C9-4DB8-B687-BC27320560A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C5B458-5611-4F1A-896C-0A4391C9C092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1" name="직사각형 17">
              <a:extLst>
                <a:ext uri="{FF2B5EF4-FFF2-40B4-BE49-F238E27FC236}">
                  <a16:creationId xmlns:a16="http://schemas.microsoft.com/office/drawing/2014/main" id="{CF3AAEAE-BA23-43D7-AEAD-8C0542DC2EE5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17">
              <a:extLst>
                <a:ext uri="{FF2B5EF4-FFF2-40B4-BE49-F238E27FC236}">
                  <a16:creationId xmlns:a16="http://schemas.microsoft.com/office/drawing/2014/main" id="{929DBD07-3EC2-4DF1-8CE3-F5B803496D1A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87EE3036-4264-428C-9FC9-F5DAB9B66749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C20B0F03-67E4-4EAB-8CD4-203FC2F9C60F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58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79" r:id="rId3"/>
    <p:sldLayoutId id="2147483672" r:id="rId4"/>
    <p:sldLayoutId id="2147483677" r:id="rId5"/>
    <p:sldLayoutId id="2147483674" r:id="rId6"/>
    <p:sldLayoutId id="2147483678" r:id="rId7"/>
    <p:sldLayoutId id="2147483675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0.74:8090/x/c4FdAQ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AA1B-0764-4C74-AAAC-30224598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cs typeface="Aharoni" panose="02010803020104030203" pitchFamily="2" charset="-79"/>
              </a:rPr>
              <a:t>ADC output data </a:t>
            </a:r>
            <a:br>
              <a:rPr lang="en-US" altLang="ko-KR" dirty="0">
                <a:solidFill>
                  <a:schemeClr val="tx1"/>
                </a:solidFill>
                <a:cs typeface="Aharoni" panose="02010803020104030203" pitchFamily="2" charset="-79"/>
              </a:rPr>
            </a:br>
            <a:r>
              <a:rPr lang="en-US" altLang="ko-KR" dirty="0">
                <a:solidFill>
                  <a:schemeClr val="tx1"/>
                </a:solidFill>
                <a:cs typeface="Aharoni" panose="02010803020104030203" pitchFamily="2" charset="-79"/>
              </a:rPr>
              <a:t>reconstruction and FFT analyzation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D063E-0C1E-4347-85B1-07F2C937D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IC</a:t>
            </a:r>
            <a:r>
              <a:rPr lang="ko-KR" altLang="en-US" dirty="0"/>
              <a:t> 개발실</a:t>
            </a:r>
            <a:r>
              <a:rPr lang="en-US" altLang="ko-KR" dirty="0"/>
              <a:t>, SoC, </a:t>
            </a:r>
            <a:r>
              <a:rPr lang="en-US" altLang="ko-KR" dirty="0" err="1"/>
              <a:t>mducng</a:t>
            </a:r>
            <a:endParaRPr lang="en-US" altLang="ko-KR" dirty="0"/>
          </a:p>
          <a:p>
            <a:r>
              <a:rPr lang="en-US" altLang="ko-KR" dirty="0"/>
              <a:t>2021. 02. 06.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C337F-A4E4-4CD9-BE3B-C14F0836FA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Flying-Fish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DCF04-AFE3-4B2E-86DB-EAAE2CF909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Ver.01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 type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Tip port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Ring port type</a:t>
            </a:r>
          </a:p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963C7-68A6-4543-AFD5-7E00FDE2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75" y="2117327"/>
            <a:ext cx="9496974" cy="3868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68835A-14E6-426D-9202-DC2DA1BE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1" y="2409825"/>
            <a:ext cx="2411742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 type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Hover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Ink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C0A81-2576-4322-95D0-C3FACFA5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51" y="2149638"/>
            <a:ext cx="9259053" cy="37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CA9B0-AF63-4081-B801-9E1DBAFB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1" y="2314575"/>
            <a:ext cx="2647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9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Full Digital HF part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A960F-E7F9-4EF6-860D-0B79EF53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16" y="1852082"/>
            <a:ext cx="9163050" cy="3687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0365C-AA7A-467C-B2CF-ABA0FBE4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2059725"/>
            <a:ext cx="2676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5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1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0F8F2-769E-47F1-B32B-4C29503C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92" y="846515"/>
            <a:ext cx="9110230" cy="5560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E7FFD-2673-4F35-B1EC-A8685B07F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78" y="1416399"/>
            <a:ext cx="1598822" cy="49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2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2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74999-F090-4DF9-9EDA-B743BC8B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881371"/>
            <a:ext cx="9222667" cy="559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2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3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98453-8654-4F85-8DB2-5B4DFD65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846515"/>
            <a:ext cx="9206952" cy="55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5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4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2FE9F-55DA-4B8A-AD76-04D2A6A6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11" y="846515"/>
            <a:ext cx="9192533" cy="56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1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5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284D8-1C5A-49F5-891E-43A0DA9D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3" y="965732"/>
            <a:ext cx="8964054" cy="54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6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CEA4A-E8C3-4116-A392-624F95FD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16" y="846515"/>
            <a:ext cx="9259151" cy="56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7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EA59D-5D58-4713-9798-69F8D982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43" y="846514"/>
            <a:ext cx="9118641" cy="55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FDF3F-9616-4A6F-935E-75551A39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ADC output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D1E7F-8396-4995-8C77-02E1A32A70B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B796E4-27E9-4333-A26C-2D79F606311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4CFFD-7183-43BB-89EA-FA454609819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10C029-6DD6-478B-A965-BAB2D0A473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1AB8EC-0EE9-4270-A1CF-48645256AEE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4642BF2-F743-4512-A314-9BAB5A23C93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F42B89A-FAF4-4A9C-B15A-CE45AC631F3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8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8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D6FCC-4FE5-4BCF-97F2-3C8E05E1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76" y="954825"/>
            <a:ext cx="8675091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3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Pressure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Full pressure part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F501D-5E9B-43CB-AAC0-C6626579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73" y="1794902"/>
            <a:ext cx="9136805" cy="3663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2D5DAC-3797-4503-A400-225EDF58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" y="1876425"/>
            <a:ext cx="2647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1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Pressure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1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3E370-EFF9-4962-9C8B-BBB78B41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1057275"/>
            <a:ext cx="8805205" cy="5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4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Pressure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2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1E9A8-0DDF-4AC6-A2D0-EBAA4B94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988547"/>
            <a:ext cx="8928196" cy="54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5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Pressure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3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8099E-E867-4D37-A3CB-B969445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99" y="952500"/>
            <a:ext cx="8982341" cy="54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0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Pressure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4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A15B9-AF4D-4A90-9716-8150AC4C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964203"/>
            <a:ext cx="8974984" cy="54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Pressure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5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5F008-2158-4198-9075-25C53E2B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009226"/>
            <a:ext cx="8858994" cy="54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62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Pressure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6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05693-C3FC-4AD8-A7C6-AE0776F0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058423"/>
            <a:ext cx="8666511" cy="52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4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Pressure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7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22AC3-C2D7-4875-B960-D5273E72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064790"/>
            <a:ext cx="8791575" cy="53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2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Pressure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r>
              <a:rPr lang="en-US" altLang="ko-KR" dirty="0"/>
              <a:t>Bit symbol 8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535FE-FC8B-4946-9279-FB486259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35" y="1085850"/>
            <a:ext cx="8634085" cy="52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ADC output 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D00540D-97E2-4095-BE28-0FB839C14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033" y="846515"/>
                <a:ext cx="5405048" cy="149124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Sampling frequency: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Interval time           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𝑑𝑡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1×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ko-KR" sz="1400" dirty="0">
                    <a:sym typeface="Wingdings" panose="05000000000000000000" pitchFamily="2" charset="2"/>
                  </a:rPr>
                  <a:t>s</a:t>
                </a:r>
              </a:p>
              <a:p>
                <a:pPr marL="742950" lvl="1" indent="-285750"/>
                <a:r>
                  <a:rPr lang="en-US" altLang="ko-KR" sz="1400" b="0" dirty="0">
                    <a:sym typeface="Wingdings" panose="05000000000000000000" pitchFamily="2" charset="2"/>
                  </a:rPr>
                  <a:t>Sampling frequency: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𝐻𝑧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D00540D-97E2-4095-BE28-0FB839C14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033" y="846515"/>
                <a:ext cx="5405048" cy="1491243"/>
              </a:xfrm>
              <a:blipFill>
                <a:blip r:embed="rId2"/>
                <a:stretch>
                  <a:fillRect l="-789" t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59888D-FA01-4341-AB98-A8EC066097DA}"/>
              </a:ext>
            </a:extLst>
          </p:cNvPr>
          <p:cNvSpPr txBox="1"/>
          <p:nvPr/>
        </p:nvSpPr>
        <p:spPr>
          <a:xfrm>
            <a:off x="5593081" y="928816"/>
            <a:ext cx="244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ADC outputs</a:t>
            </a:r>
          </a:p>
          <a:p>
            <a:r>
              <a:rPr lang="en-US" sz="1000" dirty="0"/>
              <a:t>from </a:t>
            </a:r>
            <a:r>
              <a:rPr lang="ko-KR" altLang="en-US" sz="1000" dirty="0"/>
              <a:t>송혁재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수석님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3"/>
              </a:rPr>
              <a:t>http://192.168.10.74:8090/x/c4FdAQ</a:t>
            </a:r>
            <a:r>
              <a:rPr lang="en-US" sz="1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022F3-57E6-40E7-B656-0B500DBA5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45" y="1570012"/>
            <a:ext cx="5327123" cy="48212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1731F7-F309-4B5C-9149-90311581FD8F}"/>
              </a:ext>
            </a:extLst>
          </p:cNvPr>
          <p:cNvSpPr/>
          <p:nvPr/>
        </p:nvSpPr>
        <p:spPr>
          <a:xfrm>
            <a:off x="8660923" y="3726611"/>
            <a:ext cx="491704" cy="2812212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5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 type HF 2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Tip port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Ring port type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579BD-9C61-458B-8E3F-46CE621E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4" y="1879325"/>
            <a:ext cx="9458325" cy="3823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3D3A8-E255-481E-ACC2-CF165EC3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074013"/>
            <a:ext cx="26098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9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 type HF 2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Hover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Ink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5CDA5-11CF-4F63-95D1-988A4F02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90" y="1785307"/>
            <a:ext cx="9385809" cy="3777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C47BA-818B-4A1C-8F23-523FA1C0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4" y="1952625"/>
            <a:ext cx="2619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23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13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ADC output data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405048" cy="14912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Reconstruct data from txt file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785758-5E27-4785-812B-8B5620748DD9}"/>
              </a:ext>
            </a:extLst>
          </p:cNvPr>
          <p:cNvGrpSpPr/>
          <p:nvPr/>
        </p:nvGrpSpPr>
        <p:grpSpPr>
          <a:xfrm>
            <a:off x="3253845" y="1189415"/>
            <a:ext cx="8757742" cy="5263649"/>
            <a:chOff x="3252559" y="1136075"/>
            <a:chExt cx="8757742" cy="52636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97E5D5-71F2-44FD-952A-139C168E7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3280" y="1136075"/>
              <a:ext cx="8627021" cy="526364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C01366-8FBE-4E84-9C8F-64D77873949A}"/>
                </a:ext>
              </a:extLst>
            </p:cNvPr>
            <p:cNvSpPr/>
            <p:nvPr/>
          </p:nvSpPr>
          <p:spPr>
            <a:xfrm>
              <a:off x="3252559" y="1794847"/>
              <a:ext cx="687621" cy="35646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EC833A-7053-4105-A185-6BCA6BF02CC7}"/>
                </a:ext>
              </a:extLst>
            </p:cNvPr>
            <p:cNvSpPr/>
            <p:nvPr/>
          </p:nvSpPr>
          <p:spPr>
            <a:xfrm>
              <a:off x="3252559" y="3529365"/>
              <a:ext cx="687621" cy="35646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41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Beacon LF + Ring Beacon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Without ‘</a:t>
            </a:r>
            <a:r>
              <a:rPr lang="en-US" altLang="ko-KR" i="1" dirty="0">
                <a:highlight>
                  <a:srgbClr val="FFFF00"/>
                </a:highlight>
                <a:sym typeface="Wingdings" panose="05000000000000000000" pitchFamily="2" charset="2"/>
              </a:rPr>
              <a:t>subtract mean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E13113-02B8-442A-BC1B-C6A6C51E1167}"/>
              </a:ext>
            </a:extLst>
          </p:cNvPr>
          <p:cNvGrpSpPr/>
          <p:nvPr/>
        </p:nvGrpSpPr>
        <p:grpSpPr>
          <a:xfrm>
            <a:off x="3312542" y="1130060"/>
            <a:ext cx="8653726" cy="5267249"/>
            <a:chOff x="3312542" y="1130060"/>
            <a:chExt cx="8653726" cy="52672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F5610-74A8-4F0B-A741-E90D1E51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0181" y="1130060"/>
              <a:ext cx="8576087" cy="526724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12D58C-6054-4E6B-B31E-429C1B4C97E8}"/>
                </a:ext>
              </a:extLst>
            </p:cNvPr>
            <p:cNvSpPr/>
            <p:nvPr/>
          </p:nvSpPr>
          <p:spPr>
            <a:xfrm>
              <a:off x="3312543" y="1639019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4DBCF1-D79F-44C6-8AC7-A4E5508E94C4}"/>
                </a:ext>
              </a:extLst>
            </p:cNvPr>
            <p:cNvSpPr/>
            <p:nvPr/>
          </p:nvSpPr>
          <p:spPr>
            <a:xfrm>
              <a:off x="3312542" y="3185714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59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Beacon LF + Ring Beacon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With ‘</a:t>
            </a:r>
            <a:r>
              <a:rPr lang="en-US" altLang="ko-KR" i="1" dirty="0">
                <a:highlight>
                  <a:srgbClr val="FFFF00"/>
                </a:highlight>
                <a:sym typeface="Wingdings" panose="05000000000000000000" pitchFamily="2" charset="2"/>
              </a:rPr>
              <a:t>subtract mean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</a:p>
          <a:p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463840-A061-4B07-91D9-A5267233643E}"/>
              </a:ext>
            </a:extLst>
          </p:cNvPr>
          <p:cNvGrpSpPr/>
          <p:nvPr/>
        </p:nvGrpSpPr>
        <p:grpSpPr>
          <a:xfrm>
            <a:off x="3321168" y="1021410"/>
            <a:ext cx="8682799" cy="5210355"/>
            <a:chOff x="3321168" y="1021410"/>
            <a:chExt cx="8682799" cy="52103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B458D6-7962-4A09-BDDB-79C322678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1523" y="1021410"/>
              <a:ext cx="8612444" cy="521035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985470-CB7C-4FE6-81D9-FF8156E968AF}"/>
                </a:ext>
              </a:extLst>
            </p:cNvPr>
            <p:cNvSpPr/>
            <p:nvPr/>
          </p:nvSpPr>
          <p:spPr>
            <a:xfrm>
              <a:off x="3321169" y="1509623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0F6BAB-FA7E-4504-AEB5-B0346F6832A9}"/>
                </a:ext>
              </a:extLst>
            </p:cNvPr>
            <p:cNvSpPr/>
            <p:nvPr/>
          </p:nvSpPr>
          <p:spPr>
            <a:xfrm>
              <a:off x="3321168" y="3249282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2B8246-D3A8-48AB-A052-2D35119FD258}"/>
              </a:ext>
            </a:extLst>
          </p:cNvPr>
          <p:cNvGrpSpPr/>
          <p:nvPr/>
        </p:nvGrpSpPr>
        <p:grpSpPr>
          <a:xfrm>
            <a:off x="0" y="1703358"/>
            <a:ext cx="3200400" cy="1127737"/>
            <a:chOff x="0" y="2794404"/>
            <a:chExt cx="3200400" cy="11277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B8C92B-C808-48C7-8382-8E757C01A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16" y="2794404"/>
              <a:ext cx="3045123" cy="112773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022BB0-7A60-4940-85E7-243C1FD773B9}"/>
                </a:ext>
              </a:extLst>
            </p:cNvPr>
            <p:cNvSpPr/>
            <p:nvPr/>
          </p:nvSpPr>
          <p:spPr>
            <a:xfrm>
              <a:off x="0" y="3505200"/>
              <a:ext cx="3200400" cy="190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1BD998-EAC9-4790-9276-04B47D9DF638}"/>
              </a:ext>
            </a:extLst>
          </p:cNvPr>
          <p:cNvGrpSpPr/>
          <p:nvPr/>
        </p:nvGrpSpPr>
        <p:grpSpPr>
          <a:xfrm>
            <a:off x="-10174" y="3079511"/>
            <a:ext cx="2936254" cy="3327151"/>
            <a:chOff x="-10174" y="3079511"/>
            <a:chExt cx="2936254" cy="33271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B833BE-BA97-4E40-8225-0C7DEEEA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700" y="3079511"/>
              <a:ext cx="2562931" cy="332715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A806D0-9A43-4114-8BED-857AB93C3424}"/>
                </a:ext>
              </a:extLst>
            </p:cNvPr>
            <p:cNvSpPr/>
            <p:nvPr/>
          </p:nvSpPr>
          <p:spPr>
            <a:xfrm>
              <a:off x="-10174" y="3687938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AD50F-A0F8-44A1-81DF-FD7AFB7868EB}"/>
                </a:ext>
              </a:extLst>
            </p:cNvPr>
            <p:cNvSpPr/>
            <p:nvPr/>
          </p:nvSpPr>
          <p:spPr>
            <a:xfrm>
              <a:off x="-10174" y="4624421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8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Beacon LF + Ring Beacon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With ‘</a:t>
            </a:r>
            <a:r>
              <a:rPr lang="en-US" altLang="ko-KR" i="1" dirty="0">
                <a:highlight>
                  <a:srgbClr val="FFFF00"/>
                </a:highlight>
                <a:sym typeface="Wingdings" panose="05000000000000000000" pitchFamily="2" charset="2"/>
              </a:rPr>
              <a:t>subtract mean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</a:p>
          <a:p>
            <a:endParaRPr lang="ko-KR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DCF303-7C64-44AB-9FAF-6D0800A68CD0}"/>
              </a:ext>
            </a:extLst>
          </p:cNvPr>
          <p:cNvGrpSpPr/>
          <p:nvPr/>
        </p:nvGrpSpPr>
        <p:grpSpPr>
          <a:xfrm>
            <a:off x="3655123" y="1210586"/>
            <a:ext cx="8462203" cy="5078896"/>
            <a:chOff x="3559707" y="1210586"/>
            <a:chExt cx="8462203" cy="50788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113AB08-EEA0-4C36-9657-5FBB0D035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0204" y="1210586"/>
              <a:ext cx="8321706" cy="5078896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D58A1A6-1E88-4DBD-9C71-18E98747C61B}"/>
                </a:ext>
              </a:extLst>
            </p:cNvPr>
            <p:cNvSpPr/>
            <p:nvPr/>
          </p:nvSpPr>
          <p:spPr>
            <a:xfrm>
              <a:off x="3559707" y="3396886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392D3C-BC33-48A0-853A-8B7D90E9B07C}"/>
                </a:ext>
              </a:extLst>
            </p:cNvPr>
            <p:cNvSpPr/>
            <p:nvPr/>
          </p:nvSpPr>
          <p:spPr>
            <a:xfrm>
              <a:off x="3559708" y="1692035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AF14CC-5163-451A-BED0-D558AD4BE6DD}"/>
              </a:ext>
            </a:extLst>
          </p:cNvPr>
          <p:cNvGrpSpPr/>
          <p:nvPr/>
        </p:nvGrpSpPr>
        <p:grpSpPr>
          <a:xfrm>
            <a:off x="338224" y="2212731"/>
            <a:ext cx="2937617" cy="3524250"/>
            <a:chOff x="338224" y="2212731"/>
            <a:chExt cx="2937617" cy="352425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AC542F4-9BAF-475E-A038-06657A76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338" y="2212731"/>
              <a:ext cx="2733675" cy="352425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50A6A7-B28E-45D7-8B52-4FC55696B009}"/>
                </a:ext>
              </a:extLst>
            </p:cNvPr>
            <p:cNvSpPr/>
            <p:nvPr/>
          </p:nvSpPr>
          <p:spPr>
            <a:xfrm>
              <a:off x="339587" y="2889971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769E4-6C79-42D5-85FA-5C200C43189B}"/>
                </a:ext>
              </a:extLst>
            </p:cNvPr>
            <p:cNvSpPr/>
            <p:nvPr/>
          </p:nvSpPr>
          <p:spPr>
            <a:xfrm>
              <a:off x="338224" y="3874731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45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Beacon LF + Ring Beacon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With ‘</a:t>
            </a:r>
            <a:r>
              <a:rPr lang="en-US" altLang="ko-KR" i="1" dirty="0">
                <a:highlight>
                  <a:srgbClr val="FFFF00"/>
                </a:highlight>
                <a:sym typeface="Wingdings" panose="05000000000000000000" pitchFamily="2" charset="2"/>
              </a:rPr>
              <a:t>subtract mean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</a:p>
          <a:p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A4D6A2-9BB6-467D-8A9F-219E12C2B994}"/>
              </a:ext>
            </a:extLst>
          </p:cNvPr>
          <p:cNvGrpSpPr/>
          <p:nvPr/>
        </p:nvGrpSpPr>
        <p:grpSpPr>
          <a:xfrm>
            <a:off x="53587" y="2977662"/>
            <a:ext cx="2936254" cy="3429000"/>
            <a:chOff x="53587" y="2977662"/>
            <a:chExt cx="2936254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5C01FB-B888-44CC-928B-9979C7C6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033" y="2977662"/>
              <a:ext cx="2571750" cy="3429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393180-185F-4878-9BE6-72C50F91E49F}"/>
                </a:ext>
              </a:extLst>
            </p:cNvPr>
            <p:cNvSpPr/>
            <p:nvPr/>
          </p:nvSpPr>
          <p:spPr>
            <a:xfrm>
              <a:off x="53587" y="3632410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A7A9D3-BC96-482C-A06B-AFCC45DC1333}"/>
                </a:ext>
              </a:extLst>
            </p:cNvPr>
            <p:cNvSpPr/>
            <p:nvPr/>
          </p:nvSpPr>
          <p:spPr>
            <a:xfrm>
              <a:off x="53587" y="4592037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09666A-101C-4656-87C0-9C40EAE58B1F}"/>
              </a:ext>
            </a:extLst>
          </p:cNvPr>
          <p:cNvGrpSpPr/>
          <p:nvPr/>
        </p:nvGrpSpPr>
        <p:grpSpPr>
          <a:xfrm>
            <a:off x="2995166" y="1058409"/>
            <a:ext cx="9053575" cy="5348253"/>
            <a:chOff x="2836140" y="1058409"/>
            <a:chExt cx="9053575" cy="53482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C2C44B-862C-47D5-9602-1B0945375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9841" y="1058409"/>
              <a:ext cx="8899874" cy="5348253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FC7AF1-77CB-4BDD-A0C6-1B57D08B501D}"/>
                </a:ext>
              </a:extLst>
            </p:cNvPr>
            <p:cNvSpPr/>
            <p:nvPr/>
          </p:nvSpPr>
          <p:spPr>
            <a:xfrm>
              <a:off x="2836140" y="1580716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95FFFA-F055-40E3-A9A4-BD30A0B142B2}"/>
                </a:ext>
              </a:extLst>
            </p:cNvPr>
            <p:cNvSpPr/>
            <p:nvPr/>
          </p:nvSpPr>
          <p:spPr>
            <a:xfrm>
              <a:off x="2867720" y="3345394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56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LF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With ‘</a:t>
            </a:r>
            <a:r>
              <a:rPr lang="en-US" altLang="ko-KR" i="1" dirty="0">
                <a:highlight>
                  <a:srgbClr val="FFFF00"/>
                </a:highlight>
                <a:sym typeface="Wingdings" panose="05000000000000000000" pitchFamily="2" charset="2"/>
              </a:rPr>
              <a:t>subtract mean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7A1DB-5EC9-4DAE-8A61-F051DF79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45" y="1225296"/>
            <a:ext cx="8388422" cy="50840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AA275DA-0B27-45A4-A424-32667C651C51}"/>
              </a:ext>
            </a:extLst>
          </p:cNvPr>
          <p:cNvGrpSpPr/>
          <p:nvPr/>
        </p:nvGrpSpPr>
        <p:grpSpPr>
          <a:xfrm>
            <a:off x="342966" y="3137535"/>
            <a:ext cx="2936254" cy="3171825"/>
            <a:chOff x="274386" y="2040675"/>
            <a:chExt cx="2936254" cy="31718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0F9D51-8B9F-49E2-AC35-A9854B7F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913" y="2040675"/>
              <a:ext cx="2743200" cy="31718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512EC1-FAF6-4BB9-92A6-8A7D85F8C18F}"/>
                </a:ext>
              </a:extLst>
            </p:cNvPr>
            <p:cNvSpPr/>
            <p:nvPr/>
          </p:nvSpPr>
          <p:spPr>
            <a:xfrm>
              <a:off x="274386" y="2447470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A39AD8-C00C-4B66-8604-BF4AD02F0573}"/>
                </a:ext>
              </a:extLst>
            </p:cNvPr>
            <p:cNvSpPr/>
            <p:nvPr/>
          </p:nvSpPr>
          <p:spPr>
            <a:xfrm>
              <a:off x="274386" y="3767328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3051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13918</TotalTime>
  <Words>251</Words>
  <Application>Microsoft Office PowerPoint</Application>
  <PresentationFormat>Widescreen</PresentationFormat>
  <Paragraphs>77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HY견고딕</vt:lpstr>
      <vt:lpstr>맑은 고딕</vt:lpstr>
      <vt:lpstr>Arial</vt:lpstr>
      <vt:lpstr>Arial Black</vt:lpstr>
      <vt:lpstr>Arial Rounded MT Bold</vt:lpstr>
      <vt:lpstr>Cambria Math</vt:lpstr>
      <vt:lpstr>Verdana</vt:lpstr>
      <vt:lpstr>1_Office 테마</vt:lpstr>
      <vt:lpstr>ADC output data  reconstruction and FFT analyzation</vt:lpstr>
      <vt:lpstr>PowerPoint Presentation</vt:lpstr>
      <vt:lpstr>ADC output data</vt:lpstr>
      <vt:lpstr>ADC output data</vt:lpstr>
      <vt:lpstr>Beacon LF + Ring Beacon</vt:lpstr>
      <vt:lpstr>Beacon LF + Ring Beacon</vt:lpstr>
      <vt:lpstr>Beacon LF + Ring Beacon</vt:lpstr>
      <vt:lpstr>Beacon LF + Ring Beacon</vt:lpstr>
      <vt:lpstr>Digital LF</vt:lpstr>
      <vt:lpstr>Port type HF</vt:lpstr>
      <vt:lpstr>Port type HF</vt:lpstr>
      <vt:lpstr>Digital HF</vt:lpstr>
      <vt:lpstr>Digital HF</vt:lpstr>
      <vt:lpstr>Digital HF</vt:lpstr>
      <vt:lpstr>Digital HF</vt:lpstr>
      <vt:lpstr>Digital HF</vt:lpstr>
      <vt:lpstr>Digital HF</vt:lpstr>
      <vt:lpstr>Digital HF</vt:lpstr>
      <vt:lpstr>Digital HF</vt:lpstr>
      <vt:lpstr>Digital HF</vt:lpstr>
      <vt:lpstr>Pressure</vt:lpstr>
      <vt:lpstr>Pressure</vt:lpstr>
      <vt:lpstr>Pressure</vt:lpstr>
      <vt:lpstr>Pressure</vt:lpstr>
      <vt:lpstr>Pressure</vt:lpstr>
      <vt:lpstr>Pressure</vt:lpstr>
      <vt:lpstr>Pressure</vt:lpstr>
      <vt:lpstr>Pressure</vt:lpstr>
      <vt:lpstr>Pressure</vt:lpstr>
      <vt:lpstr>Port type HF 2</vt:lpstr>
      <vt:lpstr>Port type HF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오기환</dc:creator>
  <cp:lastModifiedBy>Nguyen Manh Duc</cp:lastModifiedBy>
  <cp:revision>283</cp:revision>
  <dcterms:created xsi:type="dcterms:W3CDTF">2017-04-11T06:08:10Z</dcterms:created>
  <dcterms:modified xsi:type="dcterms:W3CDTF">2021-02-23T06:14:49Z</dcterms:modified>
</cp:coreProperties>
</file>