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90" r:id="rId5"/>
    <p:sldId id="264" r:id="rId6"/>
    <p:sldId id="291" r:id="rId7"/>
    <p:sldId id="292" r:id="rId8"/>
    <p:sldId id="293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0000FF"/>
    <a:srgbClr val="F4B183"/>
    <a:srgbClr val="C55A11"/>
    <a:srgbClr val="A9D18E"/>
    <a:srgbClr val="548235"/>
    <a:srgbClr val="DAE3F3"/>
    <a:srgbClr val="B4C7E7"/>
    <a:srgbClr val="F09D11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2" autoAdjust="0"/>
    <p:restoredTop sz="96247" autoAdjust="0"/>
  </p:normalViewPr>
  <p:slideViewPr>
    <p:cSldViewPr snapToGrid="0">
      <p:cViewPr>
        <p:scale>
          <a:sx n="120" d="100"/>
          <a:sy n="120" d="100"/>
        </p:scale>
        <p:origin x="324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F326B-DD9B-4637-8373-2D89CD9854B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E881C-C18C-4279-ABBC-A4F7CB564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-내부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934663" y="1461523"/>
            <a:ext cx="10322674" cy="1079499"/>
          </a:xfrm>
          <a:prstGeom prst="roundRect">
            <a:avLst>
              <a:gd name="adj" fmla="val 34004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574" y="1592657"/>
            <a:ext cx="8662853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3B405E-21AB-4462-9ADE-BFC842C76425}"/>
              </a:ext>
            </a:extLst>
          </p:cNvPr>
          <p:cNvGrpSpPr/>
          <p:nvPr userDrawn="1"/>
        </p:nvGrpSpPr>
        <p:grpSpPr>
          <a:xfrm flipH="1">
            <a:off x="-1" y="-3350"/>
            <a:ext cx="12191997" cy="1570893"/>
            <a:chOff x="348637" y="82314"/>
            <a:chExt cx="12186124" cy="1579242"/>
          </a:xfrm>
        </p:grpSpPr>
        <p:sp>
          <p:nvSpPr>
            <p:cNvPr id="14" name="직사각형 17">
              <a:extLst>
                <a:ext uri="{FF2B5EF4-FFF2-40B4-BE49-F238E27FC236}">
                  <a16:creationId xmlns:a16="http://schemas.microsoft.com/office/drawing/2014/main" id="{79751970-BDAB-4D96-8A94-E2F4EF073FDA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7">
              <a:extLst>
                <a:ext uri="{FF2B5EF4-FFF2-40B4-BE49-F238E27FC236}">
                  <a16:creationId xmlns:a16="http://schemas.microsoft.com/office/drawing/2014/main" id="{53D9A5FA-C27C-4A51-80B5-93E8C79390E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7150B2E8-D608-4B9A-8EB7-DDC8AEFC4034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7">
              <a:extLst>
                <a:ext uri="{FF2B5EF4-FFF2-40B4-BE49-F238E27FC236}">
                  <a16:creationId xmlns:a16="http://schemas.microsoft.com/office/drawing/2014/main" id="{EE0AF471-6557-460F-8999-E499E0FE5AF1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18C416B-FA2D-4F0A-8593-54959EA5D3F0}"/>
              </a:ext>
            </a:extLst>
          </p:cNvPr>
          <p:cNvGrpSpPr/>
          <p:nvPr userDrawn="1"/>
        </p:nvGrpSpPr>
        <p:grpSpPr>
          <a:xfrm>
            <a:off x="0" y="6151984"/>
            <a:ext cx="12192000" cy="706016"/>
            <a:chOff x="0" y="6138629"/>
            <a:chExt cx="5148563" cy="719371"/>
          </a:xfrm>
        </p:grpSpPr>
        <p:sp>
          <p:nvSpPr>
            <p:cNvPr id="23" name="직사각형 17">
              <a:extLst>
                <a:ext uri="{FF2B5EF4-FFF2-40B4-BE49-F238E27FC236}">
                  <a16:creationId xmlns:a16="http://schemas.microsoft.com/office/drawing/2014/main" id="{18DD6BBE-ADBD-48BF-A951-13B17B12D667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BBA93D9A-044B-4CEF-BA3A-6EB543B5F2C4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17">
              <a:extLst>
                <a:ext uri="{FF2B5EF4-FFF2-40B4-BE49-F238E27FC236}">
                  <a16:creationId xmlns:a16="http://schemas.microsoft.com/office/drawing/2014/main" id="{B2854196-F7D6-407E-AFB3-DEACCB516DDB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17">
              <a:extLst>
                <a:ext uri="{FF2B5EF4-FFF2-40B4-BE49-F238E27FC236}">
                  <a16:creationId xmlns:a16="http://schemas.microsoft.com/office/drawing/2014/main" id="{F55644E7-4D33-4407-AC91-AB10505A03B8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A933EF5-22F0-485A-A3D9-DD8FAE441F85}"/>
              </a:ext>
            </a:extLst>
          </p:cNvPr>
          <p:cNvGrpSpPr/>
          <p:nvPr userDrawn="1"/>
        </p:nvGrpSpPr>
        <p:grpSpPr>
          <a:xfrm>
            <a:off x="5321474" y="3080846"/>
            <a:ext cx="1549052" cy="1285082"/>
            <a:chOff x="5124687" y="2997246"/>
            <a:chExt cx="1750597" cy="1452282"/>
          </a:xfrm>
        </p:grpSpPr>
        <p:pic>
          <p:nvPicPr>
            <p:cNvPr id="28" name="그림 27" descr="표지판이(가) 표시된 사진&#10;&#10;자동 생성된 설명">
              <a:extLst>
                <a:ext uri="{FF2B5EF4-FFF2-40B4-BE49-F238E27FC236}">
                  <a16:creationId xmlns:a16="http://schemas.microsoft.com/office/drawing/2014/main" id="{3FF32D13-75BC-4FD0-800F-66689D7E1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29" name="그림 28" descr="표지판이(가) 표시된 사진&#10;&#10;자동 생성된 설명">
              <a:extLst>
                <a:ext uri="{FF2B5EF4-FFF2-40B4-BE49-F238E27FC236}">
                  <a16:creationId xmlns:a16="http://schemas.microsoft.com/office/drawing/2014/main" id="{1123D46A-35A0-43D8-90A7-0F4175685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DE2E426-1741-4238-B9A1-235A98AED052}"/>
              </a:ext>
            </a:extLst>
          </p:cNvPr>
          <p:cNvSpPr txBox="1"/>
          <p:nvPr userDrawn="1"/>
        </p:nvSpPr>
        <p:spPr>
          <a:xfrm>
            <a:off x="4193001" y="4433983"/>
            <a:ext cx="38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Design &amp; Development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Adobe Fan Heiti Std B" pitchFamily="34" charset="-128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21C27E58-9500-4DAE-84EA-8096DD5B0C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2362" y="5198854"/>
            <a:ext cx="4727276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작성부서 및 작성일자</a:t>
            </a: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7D213D5B-A7B8-41C0-8DE7-2C058352D5BF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99455" y="1141671"/>
            <a:ext cx="3229090" cy="344926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400" b="1" i="1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7BEC4F1D-FAA9-4DD6-BCD4-E39BCC12E54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672015" y="2485158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 b="1" i="1" baseline="0">
                <a:solidFill>
                  <a:srgbClr val="485B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Doc.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8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-내부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934663" y="1461523"/>
            <a:ext cx="10322674" cy="1079499"/>
          </a:xfrm>
          <a:prstGeom prst="roundRect">
            <a:avLst>
              <a:gd name="adj" fmla="val 34004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574" y="1571627"/>
            <a:ext cx="8662853" cy="603439"/>
          </a:xfrm>
          <a:prstGeom prst="rect">
            <a:avLst/>
          </a:prstGeom>
        </p:spPr>
        <p:txBody>
          <a:bodyPr anchor="ctr"/>
          <a:lstStyle>
            <a:lvl1pPr algn="ctr"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3B405E-21AB-4462-9ADE-BFC842C76425}"/>
              </a:ext>
            </a:extLst>
          </p:cNvPr>
          <p:cNvGrpSpPr/>
          <p:nvPr userDrawn="1"/>
        </p:nvGrpSpPr>
        <p:grpSpPr>
          <a:xfrm flipH="1">
            <a:off x="-1" y="-3350"/>
            <a:ext cx="12191997" cy="1570893"/>
            <a:chOff x="348637" y="82314"/>
            <a:chExt cx="12186124" cy="1579242"/>
          </a:xfrm>
        </p:grpSpPr>
        <p:sp>
          <p:nvSpPr>
            <p:cNvPr id="14" name="직사각형 17">
              <a:extLst>
                <a:ext uri="{FF2B5EF4-FFF2-40B4-BE49-F238E27FC236}">
                  <a16:creationId xmlns:a16="http://schemas.microsoft.com/office/drawing/2014/main" id="{79751970-BDAB-4D96-8A94-E2F4EF073FDA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7">
              <a:extLst>
                <a:ext uri="{FF2B5EF4-FFF2-40B4-BE49-F238E27FC236}">
                  <a16:creationId xmlns:a16="http://schemas.microsoft.com/office/drawing/2014/main" id="{53D9A5FA-C27C-4A51-80B5-93E8C79390E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7150B2E8-D608-4B9A-8EB7-DDC8AEFC4034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7">
              <a:extLst>
                <a:ext uri="{FF2B5EF4-FFF2-40B4-BE49-F238E27FC236}">
                  <a16:creationId xmlns:a16="http://schemas.microsoft.com/office/drawing/2014/main" id="{EE0AF471-6557-460F-8999-E499E0FE5AF1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18C416B-FA2D-4F0A-8593-54959EA5D3F0}"/>
              </a:ext>
            </a:extLst>
          </p:cNvPr>
          <p:cNvGrpSpPr/>
          <p:nvPr userDrawn="1"/>
        </p:nvGrpSpPr>
        <p:grpSpPr>
          <a:xfrm>
            <a:off x="0" y="6151984"/>
            <a:ext cx="12192000" cy="706016"/>
            <a:chOff x="0" y="6138629"/>
            <a:chExt cx="5148563" cy="719371"/>
          </a:xfrm>
        </p:grpSpPr>
        <p:sp>
          <p:nvSpPr>
            <p:cNvPr id="23" name="직사각형 17">
              <a:extLst>
                <a:ext uri="{FF2B5EF4-FFF2-40B4-BE49-F238E27FC236}">
                  <a16:creationId xmlns:a16="http://schemas.microsoft.com/office/drawing/2014/main" id="{18DD6BBE-ADBD-48BF-A951-13B17B12D667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BBA93D9A-044B-4CEF-BA3A-6EB543B5F2C4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17">
              <a:extLst>
                <a:ext uri="{FF2B5EF4-FFF2-40B4-BE49-F238E27FC236}">
                  <a16:creationId xmlns:a16="http://schemas.microsoft.com/office/drawing/2014/main" id="{B2854196-F7D6-407E-AFB3-DEACCB516DDB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17">
              <a:extLst>
                <a:ext uri="{FF2B5EF4-FFF2-40B4-BE49-F238E27FC236}">
                  <a16:creationId xmlns:a16="http://schemas.microsoft.com/office/drawing/2014/main" id="{F55644E7-4D33-4407-AC91-AB10505A03B8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A933EF5-22F0-485A-A3D9-DD8FAE441F85}"/>
              </a:ext>
            </a:extLst>
          </p:cNvPr>
          <p:cNvGrpSpPr/>
          <p:nvPr userDrawn="1"/>
        </p:nvGrpSpPr>
        <p:grpSpPr>
          <a:xfrm>
            <a:off x="5321474" y="3080846"/>
            <a:ext cx="1549052" cy="1285082"/>
            <a:chOff x="5124687" y="2997246"/>
            <a:chExt cx="1750597" cy="1452282"/>
          </a:xfrm>
        </p:grpSpPr>
        <p:pic>
          <p:nvPicPr>
            <p:cNvPr id="28" name="그림 27" descr="표지판이(가) 표시된 사진&#10;&#10;자동 생성된 설명">
              <a:extLst>
                <a:ext uri="{FF2B5EF4-FFF2-40B4-BE49-F238E27FC236}">
                  <a16:creationId xmlns:a16="http://schemas.microsoft.com/office/drawing/2014/main" id="{3FF32D13-75BC-4FD0-800F-66689D7E1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29" name="그림 28" descr="표지판이(가) 표시된 사진&#10;&#10;자동 생성된 설명">
              <a:extLst>
                <a:ext uri="{FF2B5EF4-FFF2-40B4-BE49-F238E27FC236}">
                  <a16:creationId xmlns:a16="http://schemas.microsoft.com/office/drawing/2014/main" id="{1123D46A-35A0-43D8-90A7-0F4175685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DE2E426-1741-4238-B9A1-235A98AED052}"/>
              </a:ext>
            </a:extLst>
          </p:cNvPr>
          <p:cNvSpPr txBox="1"/>
          <p:nvPr userDrawn="1"/>
        </p:nvSpPr>
        <p:spPr>
          <a:xfrm>
            <a:off x="4193001" y="4433983"/>
            <a:ext cx="38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Design &amp; Development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Adobe Fan Heiti Std B" pitchFamily="34" charset="-128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21C27E58-9500-4DAE-84EA-8096DD5B0C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2362" y="5198854"/>
            <a:ext cx="4727276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작성부서 및 작성일자</a:t>
            </a:r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7BEC4F1D-FAA9-4DD6-BCD4-E39BCC12E54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672015" y="2485158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 b="1" i="1" baseline="0">
                <a:solidFill>
                  <a:srgbClr val="485B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Doc. Version</a:t>
            </a:r>
            <a:endParaRPr lang="ko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8F25733F-847D-4B7B-896B-E3D125D02D5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176251" y="2151683"/>
            <a:ext cx="9839498" cy="36517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소제목 편집</a:t>
            </a:r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5463BB4C-2437-4F96-BD63-2550E82FE17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99455" y="1141671"/>
            <a:ext cx="3229090" cy="344926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400" b="1" i="1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60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934663" y="2380156"/>
            <a:ext cx="10322674" cy="1079499"/>
          </a:xfrm>
          <a:prstGeom prst="roundRect">
            <a:avLst>
              <a:gd name="adj" fmla="val 34004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574" y="2511290"/>
            <a:ext cx="8662853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3B405E-21AB-4462-9ADE-BFC842C76425}"/>
              </a:ext>
            </a:extLst>
          </p:cNvPr>
          <p:cNvGrpSpPr/>
          <p:nvPr userDrawn="1"/>
        </p:nvGrpSpPr>
        <p:grpSpPr>
          <a:xfrm flipH="1">
            <a:off x="-1" y="-3350"/>
            <a:ext cx="12191997" cy="1570893"/>
            <a:chOff x="348637" y="82314"/>
            <a:chExt cx="12186124" cy="1579242"/>
          </a:xfrm>
        </p:grpSpPr>
        <p:sp>
          <p:nvSpPr>
            <p:cNvPr id="14" name="직사각형 17">
              <a:extLst>
                <a:ext uri="{FF2B5EF4-FFF2-40B4-BE49-F238E27FC236}">
                  <a16:creationId xmlns:a16="http://schemas.microsoft.com/office/drawing/2014/main" id="{79751970-BDAB-4D96-8A94-E2F4EF073FDA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7">
              <a:extLst>
                <a:ext uri="{FF2B5EF4-FFF2-40B4-BE49-F238E27FC236}">
                  <a16:creationId xmlns:a16="http://schemas.microsoft.com/office/drawing/2014/main" id="{53D9A5FA-C27C-4A51-80B5-93E8C79390E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7150B2E8-D608-4B9A-8EB7-DDC8AEFC4034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7">
              <a:extLst>
                <a:ext uri="{FF2B5EF4-FFF2-40B4-BE49-F238E27FC236}">
                  <a16:creationId xmlns:a16="http://schemas.microsoft.com/office/drawing/2014/main" id="{EE0AF471-6557-460F-8999-E499E0FE5AF1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18C416B-FA2D-4F0A-8593-54959EA5D3F0}"/>
              </a:ext>
            </a:extLst>
          </p:cNvPr>
          <p:cNvGrpSpPr/>
          <p:nvPr userDrawn="1"/>
        </p:nvGrpSpPr>
        <p:grpSpPr>
          <a:xfrm>
            <a:off x="0" y="6151984"/>
            <a:ext cx="12192000" cy="706016"/>
            <a:chOff x="0" y="6138629"/>
            <a:chExt cx="5148563" cy="719371"/>
          </a:xfrm>
        </p:grpSpPr>
        <p:sp>
          <p:nvSpPr>
            <p:cNvPr id="23" name="직사각형 17">
              <a:extLst>
                <a:ext uri="{FF2B5EF4-FFF2-40B4-BE49-F238E27FC236}">
                  <a16:creationId xmlns:a16="http://schemas.microsoft.com/office/drawing/2014/main" id="{18DD6BBE-ADBD-48BF-A951-13B17B12D667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BBA93D9A-044B-4CEF-BA3A-6EB543B5F2C4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17">
              <a:extLst>
                <a:ext uri="{FF2B5EF4-FFF2-40B4-BE49-F238E27FC236}">
                  <a16:creationId xmlns:a16="http://schemas.microsoft.com/office/drawing/2014/main" id="{B2854196-F7D6-407E-AFB3-DEACCB516DDB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17">
              <a:extLst>
                <a:ext uri="{FF2B5EF4-FFF2-40B4-BE49-F238E27FC236}">
                  <a16:creationId xmlns:a16="http://schemas.microsoft.com/office/drawing/2014/main" id="{F55644E7-4D33-4407-AC91-AB10505A03B8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61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9AF7F4F7-BC72-45D6-A3F2-F85603021D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3058FD6C-BE5C-4435-9F1C-4B97012C7425}"/>
              </a:ext>
            </a:extLst>
          </p:cNvPr>
          <p:cNvSpPr/>
          <p:nvPr userDrawn="1"/>
        </p:nvSpPr>
        <p:spPr>
          <a:xfrm>
            <a:off x="3886200" y="620048"/>
            <a:ext cx="4419600" cy="726131"/>
          </a:xfrm>
          <a:prstGeom prst="roundRect">
            <a:avLst>
              <a:gd name="adj" fmla="val 50000"/>
            </a:avLst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  <a:ea typeface="HY견고딕" panose="02030600000101010101" pitchFamily="18" charset="-127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12B9376-0AFF-4639-A123-6B01EB26A5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455698" y="762000"/>
            <a:ext cx="374260" cy="45948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A27509DB-BAB0-4926-B540-A7E97663947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38222" y="1782792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Content#1</a:t>
            </a:r>
            <a:endParaRPr lang="ko-KR" altLang="en-US" dirty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FD756441-E077-4D5D-8652-68A3F69056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738222" y="2334005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Content#2</a:t>
            </a:r>
            <a:endParaRPr lang="ko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BA1A86B7-FEC5-48F3-8C94-841142E9A8C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738222" y="2885218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Content#3</a:t>
            </a:r>
            <a:endParaRPr lang="ko-KR" altLang="en-US" dirty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D0EBCF4E-7E2D-4790-AC85-D6F00F7BB73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738222" y="3436431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Content#4</a:t>
            </a:r>
            <a:endParaRPr lang="ko-KR" altLang="en-US" dirty="0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FCC7575-E328-40AB-A358-E063D2D21AC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738222" y="3987644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Content#5</a:t>
            </a:r>
            <a:endParaRPr lang="ko-KR" altLang="en-US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77F96D3A-3310-46D8-A2DA-C616315CB75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38222" y="4538857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Content#6</a:t>
            </a:r>
            <a:endParaRPr lang="ko-KR" altLang="en-US" dirty="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4DB47CBE-BC23-4C61-9242-85B9F7B89DA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738222" y="5090070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Content#7</a:t>
            </a:r>
            <a:endParaRPr lang="ko-KR" altLang="en-US" dirty="0"/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3D4AA189-3910-4C87-8E15-503D1C116D8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738222" y="5641286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Content#8</a:t>
            </a:r>
            <a:endParaRPr lang="ko-KR" altLang="en-US" dirty="0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C2F8CE0F-EA2D-4FB1-8D79-91CE32066F9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62044" y="762000"/>
            <a:ext cx="374260" cy="45948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022BDF5-A2DA-4B37-83FA-8341078A7E1B}"/>
              </a:ext>
            </a:extLst>
          </p:cNvPr>
          <p:cNvGrpSpPr/>
          <p:nvPr userDrawn="1"/>
        </p:nvGrpSpPr>
        <p:grpSpPr>
          <a:xfrm flipH="1">
            <a:off x="2026919" y="-3350"/>
            <a:ext cx="10165079" cy="1052563"/>
            <a:chOff x="348637" y="82314"/>
            <a:chExt cx="12186124" cy="1579242"/>
          </a:xfrm>
        </p:grpSpPr>
        <p:sp>
          <p:nvSpPr>
            <p:cNvPr id="30" name="직사각형 17">
              <a:extLst>
                <a:ext uri="{FF2B5EF4-FFF2-40B4-BE49-F238E27FC236}">
                  <a16:creationId xmlns:a16="http://schemas.microsoft.com/office/drawing/2014/main" id="{1EA91BC2-2DD6-4D0C-9264-3CA164BF67EA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17">
              <a:extLst>
                <a:ext uri="{FF2B5EF4-FFF2-40B4-BE49-F238E27FC236}">
                  <a16:creationId xmlns:a16="http://schemas.microsoft.com/office/drawing/2014/main" id="{BFFE9F11-C2FA-4761-A1F5-C5D5E5D1901B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7">
              <a:extLst>
                <a:ext uri="{FF2B5EF4-FFF2-40B4-BE49-F238E27FC236}">
                  <a16:creationId xmlns:a16="http://schemas.microsoft.com/office/drawing/2014/main" id="{F2294F57-37A3-48BC-B9B3-A99CF64E5A37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17">
              <a:extLst>
                <a:ext uri="{FF2B5EF4-FFF2-40B4-BE49-F238E27FC236}">
                  <a16:creationId xmlns:a16="http://schemas.microsoft.com/office/drawing/2014/main" id="{757BAD84-7292-4A3C-9905-A589F25E1AD0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69666D7-5A69-445B-A79A-E164A93E421A}"/>
              </a:ext>
            </a:extLst>
          </p:cNvPr>
          <p:cNvGrpSpPr/>
          <p:nvPr userDrawn="1"/>
        </p:nvGrpSpPr>
        <p:grpSpPr>
          <a:xfrm>
            <a:off x="0" y="6499932"/>
            <a:ext cx="9056077" cy="358068"/>
            <a:chOff x="0" y="6138629"/>
            <a:chExt cx="5148563" cy="719371"/>
          </a:xfrm>
        </p:grpSpPr>
        <p:sp>
          <p:nvSpPr>
            <p:cNvPr id="35" name="직사각형 17">
              <a:extLst>
                <a:ext uri="{FF2B5EF4-FFF2-40B4-BE49-F238E27FC236}">
                  <a16:creationId xmlns:a16="http://schemas.microsoft.com/office/drawing/2014/main" id="{9F43BE15-A6F4-4D88-B747-AC1AFFB189E1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17">
              <a:extLst>
                <a:ext uri="{FF2B5EF4-FFF2-40B4-BE49-F238E27FC236}">
                  <a16:creationId xmlns:a16="http://schemas.microsoft.com/office/drawing/2014/main" id="{EE777F61-1657-44EF-94AF-F912C45EC617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17">
              <a:extLst>
                <a:ext uri="{FF2B5EF4-FFF2-40B4-BE49-F238E27FC236}">
                  <a16:creationId xmlns:a16="http://schemas.microsoft.com/office/drawing/2014/main" id="{9F0D1E3F-9BD0-42EB-9E97-93EFA6DD36B3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17">
              <a:extLst>
                <a:ext uri="{FF2B5EF4-FFF2-40B4-BE49-F238E27FC236}">
                  <a16:creationId xmlns:a16="http://schemas.microsoft.com/office/drawing/2014/main" id="{75A3E334-6D76-4223-8FE9-A963248AE9BC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그림 38" descr="표지판이(가) 표시된 사진&#10;&#10;자동 생성된 설명">
            <a:extLst>
              <a:ext uri="{FF2B5EF4-FFF2-40B4-BE49-F238E27FC236}">
                <a16:creationId xmlns:a16="http://schemas.microsoft.com/office/drawing/2014/main" id="{26F00A7A-8A13-4D4F-BAC6-625AF2D999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57" y="152834"/>
            <a:ext cx="678228" cy="5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3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4A7AEC2-D1D5-4765-89CE-7C5E7FEF0864}"/>
              </a:ext>
            </a:extLst>
          </p:cNvPr>
          <p:cNvSpPr/>
          <p:nvPr userDrawn="1"/>
        </p:nvSpPr>
        <p:spPr>
          <a:xfrm>
            <a:off x="0" y="6458667"/>
            <a:ext cx="12192000" cy="399334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전자기기이(가) 표시된 사진&#10;&#10;자동 생성된 설명">
            <a:extLst>
              <a:ext uri="{FF2B5EF4-FFF2-40B4-BE49-F238E27FC236}">
                <a16:creationId xmlns:a16="http://schemas.microsoft.com/office/drawing/2014/main" id="{2F3D5CB9-B17B-4C02-AED5-48DB88126A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0381"/>
            <a:ext cx="5881904" cy="5607619"/>
          </a:xfrm>
          <a:prstGeom prst="rect">
            <a:avLst/>
          </a:prstGeom>
        </p:spPr>
      </p:pic>
      <p:sp>
        <p:nvSpPr>
          <p:cNvPr id="25" name="직사각형 17">
            <a:extLst>
              <a:ext uri="{FF2B5EF4-FFF2-40B4-BE49-F238E27FC236}">
                <a16:creationId xmlns:a16="http://schemas.microsoft.com/office/drawing/2014/main" id="{C457E723-31CB-4544-A14D-4BDB4BC839B4}"/>
              </a:ext>
            </a:extLst>
          </p:cNvPr>
          <p:cNvSpPr/>
          <p:nvPr/>
        </p:nvSpPr>
        <p:spPr>
          <a:xfrm flipV="1">
            <a:off x="0" y="6499932"/>
            <a:ext cx="9056077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17">
            <a:extLst>
              <a:ext uri="{FF2B5EF4-FFF2-40B4-BE49-F238E27FC236}">
                <a16:creationId xmlns:a16="http://schemas.microsoft.com/office/drawing/2014/main" id="{06714C83-E348-4747-9E91-D489455821C0}"/>
              </a:ext>
            </a:extLst>
          </p:cNvPr>
          <p:cNvSpPr/>
          <p:nvPr/>
        </p:nvSpPr>
        <p:spPr>
          <a:xfrm flipV="1">
            <a:off x="0" y="6500082"/>
            <a:ext cx="8165134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17">
            <a:extLst>
              <a:ext uri="{FF2B5EF4-FFF2-40B4-BE49-F238E27FC236}">
                <a16:creationId xmlns:a16="http://schemas.microsoft.com/office/drawing/2014/main" id="{BD678E78-FD6C-4E91-A849-BA422DF810F1}"/>
              </a:ext>
            </a:extLst>
          </p:cNvPr>
          <p:cNvSpPr/>
          <p:nvPr/>
        </p:nvSpPr>
        <p:spPr>
          <a:xfrm flipV="1">
            <a:off x="0" y="6500082"/>
            <a:ext cx="7238033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8E3E8210-0EC1-4DD1-9753-8F37B16CCF7B}"/>
              </a:ext>
            </a:extLst>
          </p:cNvPr>
          <p:cNvSpPr/>
          <p:nvPr/>
        </p:nvSpPr>
        <p:spPr>
          <a:xfrm flipV="1">
            <a:off x="0" y="6500082"/>
            <a:ext cx="6405049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9288CA19-EB34-498B-9DCE-9EE29BC8E22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04558" y="249593"/>
            <a:ext cx="8153401" cy="3877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spc="-100" baseline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74C61E2-C038-42CD-B7E4-77D18EFB167D}"/>
              </a:ext>
            </a:extLst>
          </p:cNvPr>
          <p:cNvGrpSpPr/>
          <p:nvPr userDrawn="1"/>
        </p:nvGrpSpPr>
        <p:grpSpPr>
          <a:xfrm flipH="1">
            <a:off x="2026919" y="-3350"/>
            <a:ext cx="10165079" cy="1052563"/>
            <a:chOff x="348637" y="82314"/>
            <a:chExt cx="12186124" cy="1579242"/>
          </a:xfrm>
        </p:grpSpPr>
        <p:sp>
          <p:nvSpPr>
            <p:cNvPr id="36" name="직사각형 17">
              <a:extLst>
                <a:ext uri="{FF2B5EF4-FFF2-40B4-BE49-F238E27FC236}">
                  <a16:creationId xmlns:a16="http://schemas.microsoft.com/office/drawing/2014/main" id="{D1F029D9-F6F4-4B0F-8CDB-226278775EAB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17">
              <a:extLst>
                <a:ext uri="{FF2B5EF4-FFF2-40B4-BE49-F238E27FC236}">
                  <a16:creationId xmlns:a16="http://schemas.microsoft.com/office/drawing/2014/main" id="{97F29F01-3484-45A7-97A5-D5C5BFF5916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17">
              <a:extLst>
                <a:ext uri="{FF2B5EF4-FFF2-40B4-BE49-F238E27FC236}">
                  <a16:creationId xmlns:a16="http://schemas.microsoft.com/office/drawing/2014/main" id="{6D92DF6D-98D2-4F11-A18D-ED6AADA976B8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17">
              <a:extLst>
                <a:ext uri="{FF2B5EF4-FFF2-40B4-BE49-F238E27FC236}">
                  <a16:creationId xmlns:a16="http://schemas.microsoft.com/office/drawing/2014/main" id="{34E61399-F38D-4192-9DB7-F84B00EAF847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E29B268-9C86-43C1-9841-C7F5B847C9FB}"/>
              </a:ext>
            </a:extLst>
          </p:cNvPr>
          <p:cNvSpPr txBox="1"/>
          <p:nvPr userDrawn="1"/>
        </p:nvSpPr>
        <p:spPr>
          <a:xfrm>
            <a:off x="4988336" y="6518360"/>
            <a:ext cx="2214381" cy="246221"/>
          </a:xfrm>
          <a:prstGeom prst="rect">
            <a:avLst/>
          </a:prstGeom>
          <a:noFill/>
          <a:effectLst/>
        </p:spPr>
        <p:txBody>
          <a:bodyPr wrap="square" tIns="0" bIns="0" rtlCol="0" anchor="ctr" anchorCtr="0">
            <a:spAutoFit/>
          </a:bodyPr>
          <a:lstStyle/>
          <a:p>
            <a:pPr algn="l"/>
            <a:r>
              <a:rPr lang="en-US" altLang="ko-KR" sz="16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G2</a:t>
            </a:r>
            <a:r>
              <a:rPr lang="en-US" altLang="ko-KR" sz="12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touch Confidential</a:t>
            </a:r>
            <a:r>
              <a:rPr lang="en-US" altLang="ko-KR" sz="11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2021</a:t>
            </a:r>
            <a:endParaRPr lang="ko-KR" altLang="en-US" sz="1100" b="1" i="0" u="none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그림 45" descr="표지판이(가) 표시된 사진&#10;&#10;자동 생성된 설명">
            <a:extLst>
              <a:ext uri="{FF2B5EF4-FFF2-40B4-BE49-F238E27FC236}">
                <a16:creationId xmlns:a16="http://schemas.microsoft.com/office/drawing/2014/main" id="{F57AC6AD-D913-4198-954F-0A687B588C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57" y="152834"/>
            <a:ext cx="678228" cy="56112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E6BBA63-88FB-4837-A8D2-637D1AB0206A}"/>
              </a:ext>
            </a:extLst>
          </p:cNvPr>
          <p:cNvSpPr txBox="1"/>
          <p:nvPr userDrawn="1"/>
        </p:nvSpPr>
        <p:spPr>
          <a:xfrm>
            <a:off x="72040" y="6622812"/>
            <a:ext cx="584200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fld id="{DBDF7836-E6E9-4EFF-995A-5630EC5FB7E8}" type="slidenum">
              <a:rPr lang="ko-KR" altLang="en-US" sz="1200" b="1" smtClean="0">
                <a:solidFill>
                  <a:schemeClr val="accent5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7A7B1-1541-4271-89CE-1C260C2CBC57}"/>
              </a:ext>
            </a:extLst>
          </p:cNvPr>
          <p:cNvSpPr txBox="1"/>
          <p:nvPr userDrawn="1"/>
        </p:nvSpPr>
        <p:spPr>
          <a:xfrm>
            <a:off x="9428604" y="6607423"/>
            <a:ext cx="2612317" cy="215444"/>
          </a:xfrm>
          <a:prstGeom prst="rect">
            <a:avLst/>
          </a:prstGeom>
          <a:noFill/>
          <a:effectLst/>
        </p:spPr>
        <p:txBody>
          <a:bodyPr wrap="none" tIns="0" bIns="0" rtlCol="0">
            <a:spAutoFit/>
          </a:bodyPr>
          <a:lstStyle/>
          <a:p>
            <a:pPr algn="r"/>
            <a:r>
              <a:rPr lang="en-US" altLang="ko-KR" sz="1400" b="0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Think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flexible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&amp;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09D11"/>
                </a:solidFill>
                <a:effectLst/>
                <a:latin typeface="Arial Rounded MT Bold" panose="020F0704030504030204" pitchFamily="34" charset="0"/>
              </a:rPr>
              <a:t>Jump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active</a:t>
            </a:r>
            <a:endParaRPr lang="ko-KR" altLang="en-US" sz="14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A08524A-BB42-41F7-8C3C-BC3FA5EB5033}"/>
              </a:ext>
            </a:extLst>
          </p:cNvPr>
          <p:cNvCxnSpPr>
            <a:cxnSpLocks/>
          </p:cNvCxnSpPr>
          <p:nvPr userDrawn="1"/>
        </p:nvCxnSpPr>
        <p:spPr>
          <a:xfrm flipH="1">
            <a:off x="92820" y="718923"/>
            <a:ext cx="12099179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71CB563B-D625-4AEF-9F8B-D4C0020C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2" y="846515"/>
            <a:ext cx="11815937" cy="556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03221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21">
          <p15:clr>
            <a:srgbClr val="FBAE40"/>
          </p15:clr>
        </p15:guide>
        <p15:guide id="4" pos="755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4A7AEC2-D1D5-4765-89CE-7C5E7FEF0864}"/>
              </a:ext>
            </a:extLst>
          </p:cNvPr>
          <p:cNvSpPr/>
          <p:nvPr userDrawn="1"/>
        </p:nvSpPr>
        <p:spPr>
          <a:xfrm>
            <a:off x="0" y="6458667"/>
            <a:ext cx="12192000" cy="399334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전자기기이(가) 표시된 사진&#10;&#10;자동 생성된 설명">
            <a:extLst>
              <a:ext uri="{FF2B5EF4-FFF2-40B4-BE49-F238E27FC236}">
                <a16:creationId xmlns:a16="http://schemas.microsoft.com/office/drawing/2014/main" id="{2F3D5CB9-B17B-4C02-AED5-48DB88126A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0381"/>
            <a:ext cx="5881904" cy="5607619"/>
          </a:xfrm>
          <a:prstGeom prst="rect">
            <a:avLst/>
          </a:prstGeom>
        </p:spPr>
      </p:pic>
      <p:sp>
        <p:nvSpPr>
          <p:cNvPr id="25" name="직사각형 17">
            <a:extLst>
              <a:ext uri="{FF2B5EF4-FFF2-40B4-BE49-F238E27FC236}">
                <a16:creationId xmlns:a16="http://schemas.microsoft.com/office/drawing/2014/main" id="{C457E723-31CB-4544-A14D-4BDB4BC839B4}"/>
              </a:ext>
            </a:extLst>
          </p:cNvPr>
          <p:cNvSpPr/>
          <p:nvPr/>
        </p:nvSpPr>
        <p:spPr>
          <a:xfrm flipV="1">
            <a:off x="0" y="6499932"/>
            <a:ext cx="9056077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17">
            <a:extLst>
              <a:ext uri="{FF2B5EF4-FFF2-40B4-BE49-F238E27FC236}">
                <a16:creationId xmlns:a16="http://schemas.microsoft.com/office/drawing/2014/main" id="{06714C83-E348-4747-9E91-D489455821C0}"/>
              </a:ext>
            </a:extLst>
          </p:cNvPr>
          <p:cNvSpPr/>
          <p:nvPr/>
        </p:nvSpPr>
        <p:spPr>
          <a:xfrm flipV="1">
            <a:off x="0" y="6500082"/>
            <a:ext cx="8165134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17">
            <a:extLst>
              <a:ext uri="{FF2B5EF4-FFF2-40B4-BE49-F238E27FC236}">
                <a16:creationId xmlns:a16="http://schemas.microsoft.com/office/drawing/2014/main" id="{BD678E78-FD6C-4E91-A849-BA422DF810F1}"/>
              </a:ext>
            </a:extLst>
          </p:cNvPr>
          <p:cNvSpPr/>
          <p:nvPr/>
        </p:nvSpPr>
        <p:spPr>
          <a:xfrm flipV="1">
            <a:off x="0" y="6500082"/>
            <a:ext cx="7238033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8E3E8210-0EC1-4DD1-9753-8F37B16CCF7B}"/>
              </a:ext>
            </a:extLst>
          </p:cNvPr>
          <p:cNvSpPr/>
          <p:nvPr/>
        </p:nvSpPr>
        <p:spPr>
          <a:xfrm flipV="1">
            <a:off x="0" y="6500082"/>
            <a:ext cx="6405049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9288CA19-EB34-498B-9DCE-9EE29BC8E22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04558" y="141790"/>
            <a:ext cx="8153401" cy="3323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400" b="1" spc="-100" baseline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2B3995A-1347-459B-8A42-03E475E732BF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88032" y="846515"/>
            <a:ext cx="11815937" cy="556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B3097EF4-F429-40B0-9005-16505A14E166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204558" y="512995"/>
            <a:ext cx="10515600" cy="1661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sz="1200" b="1" baseline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/>
              <a:t> 마스터 제목에 대한 부가 설명 편집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4C96A97-F454-4665-BAF8-26791C79ECB4}"/>
              </a:ext>
            </a:extLst>
          </p:cNvPr>
          <p:cNvCxnSpPr>
            <a:cxnSpLocks/>
          </p:cNvCxnSpPr>
          <p:nvPr userDrawn="1"/>
        </p:nvCxnSpPr>
        <p:spPr>
          <a:xfrm flipH="1">
            <a:off x="92820" y="718923"/>
            <a:ext cx="12099179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74C61E2-C038-42CD-B7E4-77D18EFB167D}"/>
              </a:ext>
            </a:extLst>
          </p:cNvPr>
          <p:cNvGrpSpPr/>
          <p:nvPr userDrawn="1"/>
        </p:nvGrpSpPr>
        <p:grpSpPr>
          <a:xfrm flipH="1">
            <a:off x="2026919" y="-3350"/>
            <a:ext cx="10165079" cy="1052563"/>
            <a:chOff x="348637" y="82314"/>
            <a:chExt cx="12186124" cy="1579242"/>
          </a:xfrm>
        </p:grpSpPr>
        <p:sp>
          <p:nvSpPr>
            <p:cNvPr id="36" name="직사각형 17">
              <a:extLst>
                <a:ext uri="{FF2B5EF4-FFF2-40B4-BE49-F238E27FC236}">
                  <a16:creationId xmlns:a16="http://schemas.microsoft.com/office/drawing/2014/main" id="{D1F029D9-F6F4-4B0F-8CDB-226278775EAB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17">
              <a:extLst>
                <a:ext uri="{FF2B5EF4-FFF2-40B4-BE49-F238E27FC236}">
                  <a16:creationId xmlns:a16="http://schemas.microsoft.com/office/drawing/2014/main" id="{97F29F01-3484-45A7-97A5-D5C5BFF5916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17">
              <a:extLst>
                <a:ext uri="{FF2B5EF4-FFF2-40B4-BE49-F238E27FC236}">
                  <a16:creationId xmlns:a16="http://schemas.microsoft.com/office/drawing/2014/main" id="{6D92DF6D-98D2-4F11-A18D-ED6AADA976B8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17">
              <a:extLst>
                <a:ext uri="{FF2B5EF4-FFF2-40B4-BE49-F238E27FC236}">
                  <a16:creationId xmlns:a16="http://schemas.microsoft.com/office/drawing/2014/main" id="{34E61399-F38D-4192-9DB7-F84B00EAF847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E29B268-9C86-43C1-9841-C7F5B847C9FB}"/>
              </a:ext>
            </a:extLst>
          </p:cNvPr>
          <p:cNvSpPr txBox="1"/>
          <p:nvPr userDrawn="1"/>
        </p:nvSpPr>
        <p:spPr>
          <a:xfrm>
            <a:off x="4988336" y="6518360"/>
            <a:ext cx="2214381" cy="246221"/>
          </a:xfrm>
          <a:prstGeom prst="rect">
            <a:avLst/>
          </a:prstGeom>
          <a:noFill/>
          <a:effectLst/>
        </p:spPr>
        <p:txBody>
          <a:bodyPr wrap="square" tIns="0" bIns="0" rtlCol="0" anchor="ctr" anchorCtr="0">
            <a:spAutoFit/>
          </a:bodyPr>
          <a:lstStyle/>
          <a:p>
            <a:pPr algn="l"/>
            <a:r>
              <a:rPr lang="en-US" altLang="ko-KR" sz="16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G2</a:t>
            </a:r>
            <a:r>
              <a:rPr lang="en-US" altLang="ko-KR" sz="12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touch Confidential</a:t>
            </a:r>
            <a:r>
              <a:rPr lang="en-US" altLang="ko-KR" sz="11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2021</a:t>
            </a:r>
            <a:endParaRPr lang="ko-KR" altLang="en-US" sz="1100" b="1" i="0" u="none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그림 45" descr="표지판이(가) 표시된 사진&#10;&#10;자동 생성된 설명">
            <a:extLst>
              <a:ext uri="{FF2B5EF4-FFF2-40B4-BE49-F238E27FC236}">
                <a16:creationId xmlns:a16="http://schemas.microsoft.com/office/drawing/2014/main" id="{F57AC6AD-D913-4198-954F-0A687B588C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57" y="152834"/>
            <a:ext cx="678228" cy="56112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E6BBA63-88FB-4837-A8D2-637D1AB0206A}"/>
              </a:ext>
            </a:extLst>
          </p:cNvPr>
          <p:cNvSpPr txBox="1"/>
          <p:nvPr userDrawn="1"/>
        </p:nvSpPr>
        <p:spPr>
          <a:xfrm>
            <a:off x="72040" y="6622812"/>
            <a:ext cx="584200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fld id="{DBDF7836-E6E9-4EFF-995A-5630EC5FB7E8}" type="slidenum">
              <a:rPr lang="ko-KR" altLang="en-US" sz="1200" b="1" smtClean="0">
                <a:solidFill>
                  <a:schemeClr val="accent5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7A7B1-1541-4271-89CE-1C260C2CBC57}"/>
              </a:ext>
            </a:extLst>
          </p:cNvPr>
          <p:cNvSpPr txBox="1"/>
          <p:nvPr userDrawn="1"/>
        </p:nvSpPr>
        <p:spPr>
          <a:xfrm>
            <a:off x="9428604" y="6607423"/>
            <a:ext cx="2612317" cy="215444"/>
          </a:xfrm>
          <a:prstGeom prst="rect">
            <a:avLst/>
          </a:prstGeom>
          <a:noFill/>
          <a:effectLst/>
        </p:spPr>
        <p:txBody>
          <a:bodyPr wrap="none" tIns="0" bIns="0" rtlCol="0">
            <a:spAutoFit/>
          </a:bodyPr>
          <a:lstStyle/>
          <a:p>
            <a:pPr algn="r"/>
            <a:r>
              <a:rPr lang="en-US" altLang="ko-KR" sz="1400" b="0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Think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flexible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&amp;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09D11"/>
                </a:solidFill>
                <a:effectLst/>
                <a:latin typeface="Arial Rounded MT Bold" panose="020F0704030504030204" pitchFamily="34" charset="0"/>
              </a:rPr>
              <a:t>Jump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active</a:t>
            </a:r>
            <a:endParaRPr lang="ko-KR" altLang="en-US" sz="1400" b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7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21" userDrawn="1">
          <p15:clr>
            <a:srgbClr val="FBAE40"/>
          </p15:clr>
        </p15:guide>
        <p15:guide id="4" pos="75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3 - 큰 그림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5F36E27F-1986-4730-8BCE-34E955A80326}"/>
              </a:ext>
            </a:extLst>
          </p:cNvPr>
          <p:cNvGrpSpPr/>
          <p:nvPr userDrawn="1"/>
        </p:nvGrpSpPr>
        <p:grpSpPr>
          <a:xfrm flipV="1">
            <a:off x="-4" y="6518360"/>
            <a:ext cx="12192001" cy="339640"/>
            <a:chOff x="-4" y="0"/>
            <a:chExt cx="12192001" cy="421328"/>
          </a:xfrm>
        </p:grpSpPr>
        <p:sp>
          <p:nvSpPr>
            <p:cNvPr id="31" name="직사각형 17">
              <a:extLst>
                <a:ext uri="{FF2B5EF4-FFF2-40B4-BE49-F238E27FC236}">
                  <a16:creationId xmlns:a16="http://schemas.microsoft.com/office/drawing/2014/main" id="{2FC5946E-27C5-41F6-9D9B-3B70B1A5617B}"/>
                </a:ext>
              </a:extLst>
            </p:cNvPr>
            <p:cNvSpPr/>
            <p:nvPr/>
          </p:nvSpPr>
          <p:spPr>
            <a:xfrm flipH="1">
              <a:off x="-4" y="88333"/>
              <a:ext cx="12191998" cy="332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7">
              <a:extLst>
                <a:ext uri="{FF2B5EF4-FFF2-40B4-BE49-F238E27FC236}">
                  <a16:creationId xmlns:a16="http://schemas.microsoft.com/office/drawing/2014/main" id="{B2956F35-4DC0-470C-8EDE-D97D1DA4E1E0}"/>
                </a:ext>
              </a:extLst>
            </p:cNvPr>
            <p:cNvSpPr/>
            <p:nvPr/>
          </p:nvSpPr>
          <p:spPr>
            <a:xfrm flipH="1">
              <a:off x="-4" y="58888"/>
              <a:ext cx="12191998" cy="332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17">
              <a:extLst>
                <a:ext uri="{FF2B5EF4-FFF2-40B4-BE49-F238E27FC236}">
                  <a16:creationId xmlns:a16="http://schemas.microsoft.com/office/drawing/2014/main" id="{AC471291-64E0-40C4-ABDE-F4B31985029F}"/>
                </a:ext>
              </a:extLst>
            </p:cNvPr>
            <p:cNvSpPr/>
            <p:nvPr/>
          </p:nvSpPr>
          <p:spPr>
            <a:xfrm flipH="1">
              <a:off x="-1" y="29444"/>
              <a:ext cx="12191998" cy="3329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17">
              <a:extLst>
                <a:ext uri="{FF2B5EF4-FFF2-40B4-BE49-F238E27FC236}">
                  <a16:creationId xmlns:a16="http://schemas.microsoft.com/office/drawing/2014/main" id="{2A2C1841-67FB-479C-B3C8-B2DC615303B0}"/>
                </a:ext>
              </a:extLst>
            </p:cNvPr>
            <p:cNvSpPr/>
            <p:nvPr userDrawn="1"/>
          </p:nvSpPr>
          <p:spPr>
            <a:xfrm flipH="1">
              <a:off x="-4" y="0"/>
              <a:ext cx="12191998" cy="332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9CD9476-97B1-4517-AE05-8A68D3DB71A4}"/>
              </a:ext>
            </a:extLst>
          </p:cNvPr>
          <p:cNvGrpSpPr/>
          <p:nvPr userDrawn="1"/>
        </p:nvGrpSpPr>
        <p:grpSpPr>
          <a:xfrm>
            <a:off x="-4" y="0"/>
            <a:ext cx="12192001" cy="530400"/>
            <a:chOff x="-4" y="0"/>
            <a:chExt cx="12192001" cy="421328"/>
          </a:xfrm>
        </p:grpSpPr>
        <p:sp>
          <p:nvSpPr>
            <p:cNvPr id="36" name="직사각형 17">
              <a:extLst>
                <a:ext uri="{FF2B5EF4-FFF2-40B4-BE49-F238E27FC236}">
                  <a16:creationId xmlns:a16="http://schemas.microsoft.com/office/drawing/2014/main" id="{D1F029D9-F6F4-4B0F-8CDB-226278775EAB}"/>
                </a:ext>
              </a:extLst>
            </p:cNvPr>
            <p:cNvSpPr/>
            <p:nvPr/>
          </p:nvSpPr>
          <p:spPr>
            <a:xfrm flipH="1">
              <a:off x="-4" y="88333"/>
              <a:ext cx="12191998" cy="332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17">
              <a:extLst>
                <a:ext uri="{FF2B5EF4-FFF2-40B4-BE49-F238E27FC236}">
                  <a16:creationId xmlns:a16="http://schemas.microsoft.com/office/drawing/2014/main" id="{97F29F01-3484-45A7-97A5-D5C5BFF5916E}"/>
                </a:ext>
              </a:extLst>
            </p:cNvPr>
            <p:cNvSpPr/>
            <p:nvPr/>
          </p:nvSpPr>
          <p:spPr>
            <a:xfrm flipH="1">
              <a:off x="-4" y="58888"/>
              <a:ext cx="12191998" cy="332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17">
              <a:extLst>
                <a:ext uri="{FF2B5EF4-FFF2-40B4-BE49-F238E27FC236}">
                  <a16:creationId xmlns:a16="http://schemas.microsoft.com/office/drawing/2014/main" id="{6D92DF6D-98D2-4F11-A18D-ED6AADA976B8}"/>
                </a:ext>
              </a:extLst>
            </p:cNvPr>
            <p:cNvSpPr/>
            <p:nvPr/>
          </p:nvSpPr>
          <p:spPr>
            <a:xfrm flipH="1">
              <a:off x="-1" y="29444"/>
              <a:ext cx="12191998" cy="3329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17">
              <a:extLst>
                <a:ext uri="{FF2B5EF4-FFF2-40B4-BE49-F238E27FC236}">
                  <a16:creationId xmlns:a16="http://schemas.microsoft.com/office/drawing/2014/main" id="{34E61399-F38D-4192-9DB7-F84B00EAF847}"/>
                </a:ext>
              </a:extLst>
            </p:cNvPr>
            <p:cNvSpPr/>
            <p:nvPr userDrawn="1"/>
          </p:nvSpPr>
          <p:spPr>
            <a:xfrm flipH="1">
              <a:off x="-4" y="0"/>
              <a:ext cx="12191998" cy="332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 descr="전자기기이(가) 표시된 사진&#10;&#10;자동 생성된 설명">
            <a:extLst>
              <a:ext uri="{FF2B5EF4-FFF2-40B4-BE49-F238E27FC236}">
                <a16:creationId xmlns:a16="http://schemas.microsoft.com/office/drawing/2014/main" id="{2F3D5CB9-B17B-4C02-AED5-48DB88126A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0381"/>
            <a:ext cx="5881904" cy="5607619"/>
          </a:xfrm>
          <a:prstGeom prst="rect">
            <a:avLst/>
          </a:prstGeom>
        </p:spPr>
      </p:pic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9288CA19-EB34-498B-9DCE-9EE29BC8E22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04558" y="96980"/>
            <a:ext cx="8153401" cy="2769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000" b="1" spc="-100" baseline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2B3995A-1347-459B-8A42-03E475E732BF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188032" y="577871"/>
            <a:ext cx="11815937" cy="572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A5FC3BC-EC03-4B9A-A1AB-64565772F06C}"/>
              </a:ext>
            </a:extLst>
          </p:cNvPr>
          <p:cNvGrpSpPr/>
          <p:nvPr userDrawn="1"/>
        </p:nvGrpSpPr>
        <p:grpSpPr>
          <a:xfrm>
            <a:off x="10947862" y="72794"/>
            <a:ext cx="1093059" cy="304565"/>
            <a:chOff x="10484773" y="69093"/>
            <a:chExt cx="928791" cy="243314"/>
          </a:xfrm>
        </p:grpSpPr>
        <p:pic>
          <p:nvPicPr>
            <p:cNvPr id="46" name="그림 45" descr="표지판이(가) 표시된 사진&#10;&#10;자동 생성된 설명">
              <a:extLst>
                <a:ext uri="{FF2B5EF4-FFF2-40B4-BE49-F238E27FC236}">
                  <a16:creationId xmlns:a16="http://schemas.microsoft.com/office/drawing/2014/main" id="{F57AC6AD-D913-4198-954F-0A687B588C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alphaModFix amt="8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63"/>
            <a:stretch/>
          </p:blipFill>
          <p:spPr>
            <a:xfrm>
              <a:off x="10868948" y="122406"/>
              <a:ext cx="544616" cy="136689"/>
            </a:xfrm>
            <a:prstGeom prst="rect">
              <a:avLst/>
            </a:prstGeom>
          </p:spPr>
        </p:pic>
        <p:pic>
          <p:nvPicPr>
            <p:cNvPr id="29" name="그림 28" descr="표지판이(가) 표시된 사진&#10;&#10;자동 생성된 설명">
              <a:extLst>
                <a:ext uri="{FF2B5EF4-FFF2-40B4-BE49-F238E27FC236}">
                  <a16:creationId xmlns:a16="http://schemas.microsoft.com/office/drawing/2014/main" id="{426F2060-5CEB-4383-B38E-8CF9B32EA1D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alphaModFix amt="8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337"/>
            <a:stretch/>
          </p:blipFill>
          <p:spPr>
            <a:xfrm>
              <a:off x="10484773" y="69093"/>
              <a:ext cx="422161" cy="243314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E29B268-9C86-43C1-9841-C7F5B847C9FB}"/>
              </a:ext>
            </a:extLst>
          </p:cNvPr>
          <p:cNvSpPr txBox="1"/>
          <p:nvPr userDrawn="1"/>
        </p:nvSpPr>
        <p:spPr>
          <a:xfrm>
            <a:off x="4988336" y="6593219"/>
            <a:ext cx="2214381" cy="246221"/>
          </a:xfrm>
          <a:prstGeom prst="rect">
            <a:avLst/>
          </a:prstGeom>
          <a:noFill/>
          <a:effectLst/>
        </p:spPr>
        <p:txBody>
          <a:bodyPr wrap="square" tIns="0" bIns="0" rtlCol="0" anchor="ctr" anchorCtr="0">
            <a:spAutoFit/>
          </a:bodyPr>
          <a:lstStyle/>
          <a:p>
            <a:pPr algn="l"/>
            <a:r>
              <a:rPr lang="en-US" altLang="ko-KR" sz="16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G2</a:t>
            </a:r>
            <a:r>
              <a:rPr lang="en-US" altLang="ko-KR" sz="12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touch Confidential</a:t>
            </a:r>
            <a:r>
              <a:rPr lang="en-US" altLang="ko-KR" sz="11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2021</a:t>
            </a:r>
            <a:endParaRPr lang="ko-KR" altLang="en-US" sz="1100" b="1" i="0" u="none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6BBA63-88FB-4837-A8D2-637D1AB0206A}"/>
              </a:ext>
            </a:extLst>
          </p:cNvPr>
          <p:cNvSpPr txBox="1"/>
          <p:nvPr userDrawn="1"/>
        </p:nvSpPr>
        <p:spPr>
          <a:xfrm>
            <a:off x="72040" y="6639385"/>
            <a:ext cx="584200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fld id="{DBDF7836-E6E9-4EFF-995A-5630EC5FB7E8}" type="slidenum">
              <a:rPr lang="ko-KR" altLang="en-US" sz="1200" b="1" smtClean="0">
                <a:solidFill>
                  <a:schemeClr val="accent5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7A7B1-1541-4271-89CE-1C260C2CBC57}"/>
              </a:ext>
            </a:extLst>
          </p:cNvPr>
          <p:cNvSpPr txBox="1"/>
          <p:nvPr userDrawn="1"/>
        </p:nvSpPr>
        <p:spPr>
          <a:xfrm>
            <a:off x="9428604" y="6623996"/>
            <a:ext cx="2612317" cy="215444"/>
          </a:xfrm>
          <a:prstGeom prst="rect">
            <a:avLst/>
          </a:prstGeom>
          <a:noFill/>
          <a:effectLst/>
        </p:spPr>
        <p:txBody>
          <a:bodyPr wrap="none" tIns="0" bIns="0" rtlCol="0">
            <a:spAutoFit/>
          </a:bodyPr>
          <a:lstStyle/>
          <a:p>
            <a:pPr algn="r"/>
            <a:r>
              <a:rPr lang="en-US" altLang="ko-KR" sz="1400" b="0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Think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flexible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&amp;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09D11"/>
                </a:solidFill>
                <a:effectLst/>
                <a:latin typeface="Arial Rounded MT Bold" panose="020F0704030504030204" pitchFamily="34" charset="0"/>
              </a:rPr>
              <a:t>Jump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active</a:t>
            </a:r>
            <a:endParaRPr lang="ko-KR" altLang="en-US" sz="1400" b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11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21">
          <p15:clr>
            <a:srgbClr val="FBAE40"/>
          </p15:clr>
        </p15:guide>
        <p15:guide id="4" pos="755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E344BF09-CC46-4F5C-94DF-429D177DDB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5F3DA1D-E7F3-4A9A-891F-EA34F7D33E92}"/>
              </a:ext>
            </a:extLst>
          </p:cNvPr>
          <p:cNvSpPr txBox="1"/>
          <p:nvPr userDrawn="1"/>
        </p:nvSpPr>
        <p:spPr>
          <a:xfrm>
            <a:off x="2516702" y="2018399"/>
            <a:ext cx="7158596" cy="158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b="1" spc="-1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Thank you</a:t>
            </a:r>
            <a:endParaRPr lang="ko-KR" altLang="en-US" sz="7200" b="1" spc="-100" baseline="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29" name="그래픽 28" descr="악수">
            <a:extLst>
              <a:ext uri="{FF2B5EF4-FFF2-40B4-BE49-F238E27FC236}">
                <a16:creationId xmlns:a16="http://schemas.microsoft.com/office/drawing/2014/main" id="{B929F671-0DE5-4FD4-8432-3442766E9E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3535" y="3750875"/>
            <a:ext cx="1604930" cy="160493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EA30FF-7C40-4905-AE4C-0441599DB024}"/>
              </a:ext>
            </a:extLst>
          </p:cNvPr>
          <p:cNvGrpSpPr/>
          <p:nvPr userDrawn="1"/>
        </p:nvGrpSpPr>
        <p:grpSpPr>
          <a:xfrm flipH="1">
            <a:off x="-1" y="-3350"/>
            <a:ext cx="12191997" cy="1570893"/>
            <a:chOff x="348637" y="82314"/>
            <a:chExt cx="12186124" cy="1579242"/>
          </a:xfrm>
        </p:grpSpPr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668E5260-52C0-425B-A78B-1225B240919D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7">
              <a:extLst>
                <a:ext uri="{FF2B5EF4-FFF2-40B4-BE49-F238E27FC236}">
                  <a16:creationId xmlns:a16="http://schemas.microsoft.com/office/drawing/2014/main" id="{E7F905D9-DB4F-4C2C-AFF3-5689D762920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F92B11-35F7-4293-8B1E-5C1AB9A7E7F8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643C5E1C-52C9-4DB8-B687-BC27320560A7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AC5B458-5611-4F1A-896C-0A4391C9C092}"/>
              </a:ext>
            </a:extLst>
          </p:cNvPr>
          <p:cNvGrpSpPr/>
          <p:nvPr userDrawn="1"/>
        </p:nvGrpSpPr>
        <p:grpSpPr>
          <a:xfrm>
            <a:off x="0" y="6151984"/>
            <a:ext cx="12192000" cy="706016"/>
            <a:chOff x="0" y="6138629"/>
            <a:chExt cx="5148563" cy="719371"/>
          </a:xfrm>
        </p:grpSpPr>
        <p:sp>
          <p:nvSpPr>
            <p:cNvPr id="21" name="직사각형 17">
              <a:extLst>
                <a:ext uri="{FF2B5EF4-FFF2-40B4-BE49-F238E27FC236}">
                  <a16:creationId xmlns:a16="http://schemas.microsoft.com/office/drawing/2014/main" id="{CF3AAEAE-BA23-43D7-AEAD-8C0542DC2EE5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17">
              <a:extLst>
                <a:ext uri="{FF2B5EF4-FFF2-40B4-BE49-F238E27FC236}">
                  <a16:creationId xmlns:a16="http://schemas.microsoft.com/office/drawing/2014/main" id="{929DBD07-3EC2-4DF1-8CE3-F5B803496D1A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17">
              <a:extLst>
                <a:ext uri="{FF2B5EF4-FFF2-40B4-BE49-F238E27FC236}">
                  <a16:creationId xmlns:a16="http://schemas.microsoft.com/office/drawing/2014/main" id="{87EE3036-4264-428C-9FC9-F5DAB9B66749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C20B0F03-67E4-4EAB-8CD4-203FC2F9C60F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058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74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79" r:id="rId3"/>
    <p:sldLayoutId id="2147483672" r:id="rId4"/>
    <p:sldLayoutId id="2147483677" r:id="rId5"/>
    <p:sldLayoutId id="2147483674" r:id="rId6"/>
    <p:sldLayoutId id="2147483678" r:id="rId7"/>
    <p:sldLayoutId id="2147483675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0.74:8090/x/c4FdAQ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92.168.10.74:8090/x/c4FdAQ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8AA1B-0764-4C74-AAAC-30224598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cs typeface="Aharoni" panose="02010803020104030203" pitchFamily="2" charset="-79"/>
              </a:rPr>
              <a:t>ADC output data </a:t>
            </a:r>
            <a:br>
              <a:rPr lang="en-US" altLang="ko-KR" dirty="0">
                <a:solidFill>
                  <a:schemeClr val="tx1"/>
                </a:solidFill>
                <a:cs typeface="Aharoni" panose="02010803020104030203" pitchFamily="2" charset="-79"/>
              </a:rPr>
            </a:br>
            <a:r>
              <a:rPr lang="en-US" altLang="ko-KR" dirty="0">
                <a:solidFill>
                  <a:schemeClr val="tx1"/>
                </a:solidFill>
                <a:cs typeface="Aharoni" panose="02010803020104030203" pitchFamily="2" charset="-79"/>
              </a:rPr>
              <a:t>reconstruction and FFT analyzation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D063E-0C1E-4347-85B1-07F2C937D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IC</a:t>
            </a:r>
            <a:r>
              <a:rPr lang="ko-KR" altLang="en-US" dirty="0"/>
              <a:t> 개발실</a:t>
            </a:r>
            <a:r>
              <a:rPr lang="en-US" altLang="ko-KR" dirty="0"/>
              <a:t>, SoC, </a:t>
            </a:r>
            <a:r>
              <a:rPr lang="en-US" altLang="ko-KR" dirty="0" err="1"/>
              <a:t>mducng</a:t>
            </a:r>
            <a:endParaRPr lang="en-US" altLang="ko-KR" dirty="0"/>
          </a:p>
          <a:p>
            <a:r>
              <a:rPr lang="en-US" altLang="ko-KR" dirty="0"/>
              <a:t>2021. 02. 06.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DC337F-A4E4-4CD9-BE3B-C14F0836FA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Flying-Fish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ADCF04-AFE3-4B2E-86DB-EAAE2CF9096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/>
              <a:t>Ver.01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5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FDF3F-9616-4A6F-935E-75551A39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ADC output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AD1E7F-8396-4995-8C77-02E1A32A70B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Data processing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5B796E4-27E9-4333-A26C-2D79F606311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F4CFFD-7183-43BB-89EA-FA454609819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210C029-6DD6-478B-A965-BAB2D0A473C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01AB8EC-0EE9-4270-A1CF-48645256AEE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4642BF2-F743-4512-A314-9BAB5A23C93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EF42B89A-FAF4-4A9C-B15A-CE45AC631F3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8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ADC output data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1D00540D-97E2-4095-BE28-0FB839C14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8033" y="846515"/>
                <a:ext cx="5405048" cy="149124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ym typeface="Wingdings" panose="05000000000000000000" pitchFamily="2" charset="2"/>
                  </a:rPr>
                  <a:t>Sampling frequency: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Interval time            </a:t>
                </a:r>
                <a:r>
                  <a:rPr lang="en-US" altLang="ko-KR" sz="1400" i="1" dirty="0">
                    <a:sym typeface="Wingdings" panose="05000000000000000000" pitchFamily="2" charset="2"/>
                  </a:rPr>
                  <a:t>dt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ko-KR" sz="1400" dirty="0">
                    <a:sym typeface="Wingdings" panose="05000000000000000000" pitchFamily="2" charset="2"/>
                  </a:rPr>
                  <a:t>s</a:t>
                </a:r>
              </a:p>
              <a:p>
                <a:pPr marL="742950" lvl="1" indent="-285750"/>
                <a:r>
                  <a:rPr lang="en-US" altLang="ko-KR" sz="1400" b="0" dirty="0">
                    <a:sym typeface="Wingdings" panose="05000000000000000000" pitchFamily="2" charset="2"/>
                  </a:rPr>
                  <a:t>Sampling frequency: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𝑑𝑡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−6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𝐻𝑧</m:t>
                    </m:r>
                  </m:oMath>
                </a14:m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1D00540D-97E2-4095-BE28-0FB839C14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033" y="846515"/>
                <a:ext cx="5405048" cy="1491243"/>
              </a:xfrm>
              <a:blipFill>
                <a:blip r:embed="rId2"/>
                <a:stretch>
                  <a:fillRect l="-789" t="-4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59888D-FA01-4341-AB98-A8EC066097DA}"/>
              </a:ext>
            </a:extLst>
          </p:cNvPr>
          <p:cNvSpPr txBox="1"/>
          <p:nvPr/>
        </p:nvSpPr>
        <p:spPr>
          <a:xfrm>
            <a:off x="5593081" y="928816"/>
            <a:ext cx="2443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ADC outputs</a:t>
            </a:r>
          </a:p>
          <a:p>
            <a:r>
              <a:rPr lang="en-US" sz="1000" dirty="0"/>
              <a:t>from </a:t>
            </a:r>
            <a:r>
              <a:rPr lang="ko-KR" altLang="en-US" sz="1000" dirty="0"/>
              <a:t>송혁재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수석님</a:t>
            </a:r>
            <a:r>
              <a:rPr lang="en-US" sz="1000" dirty="0"/>
              <a:t> </a:t>
            </a:r>
          </a:p>
          <a:p>
            <a:r>
              <a:rPr lang="en-US" sz="1000" dirty="0">
                <a:hlinkClick r:id="rId3"/>
              </a:rPr>
              <a:t>http://192.168.10.74:8090/x/c4FdAQ</a:t>
            </a:r>
            <a:r>
              <a:rPr lang="en-US" sz="1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022F3-57E6-40E7-B656-0B500DBA5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45" y="1570012"/>
            <a:ext cx="5327123" cy="48212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1731F7-F309-4B5C-9149-90311581FD8F}"/>
              </a:ext>
            </a:extLst>
          </p:cNvPr>
          <p:cNvSpPr/>
          <p:nvPr/>
        </p:nvSpPr>
        <p:spPr>
          <a:xfrm>
            <a:off x="8660923" y="3726611"/>
            <a:ext cx="491704" cy="2812212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2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ADC output data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405048" cy="14912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Reconstruct data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9888D-FA01-4341-AB98-A8EC066097DA}"/>
              </a:ext>
            </a:extLst>
          </p:cNvPr>
          <p:cNvSpPr txBox="1"/>
          <p:nvPr/>
        </p:nvSpPr>
        <p:spPr>
          <a:xfrm>
            <a:off x="5593081" y="928816"/>
            <a:ext cx="2443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ADC outputs</a:t>
            </a:r>
          </a:p>
          <a:p>
            <a:r>
              <a:rPr lang="en-US" sz="1000" dirty="0"/>
              <a:t>from </a:t>
            </a:r>
            <a:r>
              <a:rPr lang="ko-KR" altLang="en-US" sz="1000" dirty="0"/>
              <a:t>송혁재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수석님</a:t>
            </a:r>
            <a:r>
              <a:rPr lang="en-US" sz="1000" dirty="0"/>
              <a:t> </a:t>
            </a:r>
          </a:p>
          <a:p>
            <a:r>
              <a:rPr lang="en-US" sz="1000" dirty="0">
                <a:hlinkClick r:id="rId2"/>
              </a:rPr>
              <a:t>http://192.168.10.74:8090/x/c4FdAQ</a:t>
            </a:r>
            <a:r>
              <a:rPr lang="en-US" sz="1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25A50-F75A-4544-B5CD-C9DBCDDD9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8083"/>
            <a:ext cx="12192000" cy="32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1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Without ‘</a:t>
            </a:r>
            <a:r>
              <a:rPr lang="en-US" altLang="ko-KR" i="1" dirty="0">
                <a:highlight>
                  <a:srgbClr val="FFFF00"/>
                </a:highlight>
                <a:sym typeface="Wingdings" panose="05000000000000000000" pitchFamily="2" charset="2"/>
              </a:rPr>
              <a:t>subtract mean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</a:p>
          <a:p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E13113-02B8-442A-BC1B-C6A6C51E1167}"/>
              </a:ext>
            </a:extLst>
          </p:cNvPr>
          <p:cNvGrpSpPr/>
          <p:nvPr/>
        </p:nvGrpSpPr>
        <p:grpSpPr>
          <a:xfrm>
            <a:off x="3312542" y="1130060"/>
            <a:ext cx="8653726" cy="5267249"/>
            <a:chOff x="3312542" y="1130060"/>
            <a:chExt cx="8653726" cy="52672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7F5610-74A8-4F0B-A741-E90D1E51A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0181" y="1130060"/>
              <a:ext cx="8576087" cy="5267249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12D58C-6054-4E6B-B31E-429C1B4C97E8}"/>
                </a:ext>
              </a:extLst>
            </p:cNvPr>
            <p:cNvSpPr/>
            <p:nvPr/>
          </p:nvSpPr>
          <p:spPr>
            <a:xfrm>
              <a:off x="3312543" y="1639019"/>
              <a:ext cx="638355" cy="5779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4DBCF1-D79F-44C6-8AC7-A4E5508E94C4}"/>
                </a:ext>
              </a:extLst>
            </p:cNvPr>
            <p:cNvSpPr/>
            <p:nvPr/>
          </p:nvSpPr>
          <p:spPr>
            <a:xfrm>
              <a:off x="3312542" y="3185714"/>
              <a:ext cx="638355" cy="5779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59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With ‘</a:t>
            </a:r>
            <a:r>
              <a:rPr lang="en-US" altLang="ko-KR" i="1" dirty="0">
                <a:highlight>
                  <a:srgbClr val="FFFF00"/>
                </a:highlight>
                <a:sym typeface="Wingdings" panose="05000000000000000000" pitchFamily="2" charset="2"/>
              </a:rPr>
              <a:t>subtract mean</a:t>
            </a:r>
            <a:r>
              <a:rPr lang="en-US" altLang="ko-KR" dirty="0">
                <a:sym typeface="Wingdings" panose="05000000000000000000" pitchFamily="2" charset="2"/>
              </a:rPr>
              <a:t>’ </a:t>
            </a:r>
          </a:p>
          <a:p>
            <a:endParaRPr lang="ko-KR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463840-A061-4B07-91D9-A5267233643E}"/>
              </a:ext>
            </a:extLst>
          </p:cNvPr>
          <p:cNvGrpSpPr/>
          <p:nvPr/>
        </p:nvGrpSpPr>
        <p:grpSpPr>
          <a:xfrm>
            <a:off x="3321168" y="1021410"/>
            <a:ext cx="8682799" cy="5210355"/>
            <a:chOff x="3321168" y="1021410"/>
            <a:chExt cx="8682799" cy="521035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1B458D6-7962-4A09-BDDB-79C322678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1523" y="1021410"/>
              <a:ext cx="8612444" cy="5210355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8985470-CB7C-4FE6-81D9-FF8156E968AF}"/>
                </a:ext>
              </a:extLst>
            </p:cNvPr>
            <p:cNvSpPr/>
            <p:nvPr/>
          </p:nvSpPr>
          <p:spPr>
            <a:xfrm>
              <a:off x="3321169" y="1509623"/>
              <a:ext cx="638355" cy="5779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0F6BAB-FA7E-4504-AEB5-B0346F6832A9}"/>
                </a:ext>
              </a:extLst>
            </p:cNvPr>
            <p:cNvSpPr/>
            <p:nvPr/>
          </p:nvSpPr>
          <p:spPr>
            <a:xfrm>
              <a:off x="3321168" y="3249282"/>
              <a:ext cx="638355" cy="5779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2B8246-D3A8-48AB-A052-2D35119FD258}"/>
              </a:ext>
            </a:extLst>
          </p:cNvPr>
          <p:cNvGrpSpPr/>
          <p:nvPr/>
        </p:nvGrpSpPr>
        <p:grpSpPr>
          <a:xfrm>
            <a:off x="0" y="1703358"/>
            <a:ext cx="3200400" cy="1127737"/>
            <a:chOff x="0" y="2794404"/>
            <a:chExt cx="3200400" cy="112773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B8C92B-C808-48C7-8382-8E757C01A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16" y="2794404"/>
              <a:ext cx="3045123" cy="112773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022BB0-7A60-4940-85E7-243C1FD773B9}"/>
                </a:ext>
              </a:extLst>
            </p:cNvPr>
            <p:cNvSpPr/>
            <p:nvPr/>
          </p:nvSpPr>
          <p:spPr>
            <a:xfrm>
              <a:off x="0" y="3505200"/>
              <a:ext cx="3200400" cy="1905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1BD998-EAC9-4790-9276-04B47D9DF638}"/>
              </a:ext>
            </a:extLst>
          </p:cNvPr>
          <p:cNvGrpSpPr/>
          <p:nvPr/>
        </p:nvGrpSpPr>
        <p:grpSpPr>
          <a:xfrm>
            <a:off x="-10174" y="3079511"/>
            <a:ext cx="2936254" cy="3327151"/>
            <a:chOff x="-10174" y="3079511"/>
            <a:chExt cx="2936254" cy="33271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B833BE-BA97-4E40-8225-0C7DEEEA9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700" y="3079511"/>
              <a:ext cx="2562931" cy="332715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A806D0-9A43-4114-8BED-857AB93C3424}"/>
                </a:ext>
              </a:extLst>
            </p:cNvPr>
            <p:cNvSpPr/>
            <p:nvPr/>
          </p:nvSpPr>
          <p:spPr>
            <a:xfrm>
              <a:off x="-10174" y="3687938"/>
              <a:ext cx="2936254" cy="200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EAD50F-A0F8-44A1-81DF-FD7AFB7868EB}"/>
                </a:ext>
              </a:extLst>
            </p:cNvPr>
            <p:cNvSpPr/>
            <p:nvPr/>
          </p:nvSpPr>
          <p:spPr>
            <a:xfrm>
              <a:off x="-10174" y="4624421"/>
              <a:ext cx="2936254" cy="200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81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With ‘</a:t>
            </a:r>
            <a:r>
              <a:rPr lang="en-US" altLang="ko-KR" i="1" dirty="0">
                <a:highlight>
                  <a:srgbClr val="FFFF00"/>
                </a:highlight>
                <a:sym typeface="Wingdings" panose="05000000000000000000" pitchFamily="2" charset="2"/>
              </a:rPr>
              <a:t>subtract mean</a:t>
            </a:r>
            <a:r>
              <a:rPr lang="en-US" altLang="ko-KR" dirty="0">
                <a:sym typeface="Wingdings" panose="05000000000000000000" pitchFamily="2" charset="2"/>
              </a:rPr>
              <a:t>’ </a:t>
            </a:r>
          </a:p>
          <a:p>
            <a:endParaRPr lang="ko-KR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DCF303-7C64-44AB-9FAF-6D0800A68CD0}"/>
              </a:ext>
            </a:extLst>
          </p:cNvPr>
          <p:cNvGrpSpPr/>
          <p:nvPr/>
        </p:nvGrpSpPr>
        <p:grpSpPr>
          <a:xfrm>
            <a:off x="3655123" y="1210586"/>
            <a:ext cx="8462203" cy="5078896"/>
            <a:chOff x="3559707" y="1210586"/>
            <a:chExt cx="8462203" cy="507889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113AB08-EEA0-4C36-9657-5FBB0D035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0204" y="1210586"/>
              <a:ext cx="8321706" cy="5078896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D58A1A6-1E88-4DBD-9C71-18E98747C61B}"/>
                </a:ext>
              </a:extLst>
            </p:cNvPr>
            <p:cNvSpPr/>
            <p:nvPr/>
          </p:nvSpPr>
          <p:spPr>
            <a:xfrm>
              <a:off x="3559707" y="3396886"/>
              <a:ext cx="638355" cy="5779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392D3C-BC33-48A0-853A-8B7D90E9B07C}"/>
                </a:ext>
              </a:extLst>
            </p:cNvPr>
            <p:cNvSpPr/>
            <p:nvPr/>
          </p:nvSpPr>
          <p:spPr>
            <a:xfrm>
              <a:off x="3559708" y="1692035"/>
              <a:ext cx="638355" cy="5779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AF14CC-5163-451A-BED0-D558AD4BE6DD}"/>
              </a:ext>
            </a:extLst>
          </p:cNvPr>
          <p:cNvGrpSpPr/>
          <p:nvPr/>
        </p:nvGrpSpPr>
        <p:grpSpPr>
          <a:xfrm>
            <a:off x="338224" y="2212731"/>
            <a:ext cx="2937617" cy="3524250"/>
            <a:chOff x="338224" y="2212731"/>
            <a:chExt cx="2937617" cy="352425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AC542F4-9BAF-475E-A038-06657A76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338" y="2212731"/>
              <a:ext cx="2733675" cy="352425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50A6A7-B28E-45D7-8B52-4FC55696B009}"/>
                </a:ext>
              </a:extLst>
            </p:cNvPr>
            <p:cNvSpPr/>
            <p:nvPr/>
          </p:nvSpPr>
          <p:spPr>
            <a:xfrm>
              <a:off x="339587" y="2889971"/>
              <a:ext cx="2936254" cy="200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B769E4-6C79-42D5-85FA-5C200C43189B}"/>
                </a:ext>
              </a:extLst>
            </p:cNvPr>
            <p:cNvSpPr/>
            <p:nvPr/>
          </p:nvSpPr>
          <p:spPr>
            <a:xfrm>
              <a:off x="338224" y="3874731"/>
              <a:ext cx="2936254" cy="200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45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With ‘</a:t>
            </a:r>
            <a:r>
              <a:rPr lang="en-US" altLang="ko-KR" i="1" dirty="0">
                <a:highlight>
                  <a:srgbClr val="FFFF00"/>
                </a:highlight>
                <a:sym typeface="Wingdings" panose="05000000000000000000" pitchFamily="2" charset="2"/>
              </a:rPr>
              <a:t>subtract mean</a:t>
            </a:r>
            <a:r>
              <a:rPr lang="en-US" altLang="ko-KR" dirty="0">
                <a:sym typeface="Wingdings" panose="05000000000000000000" pitchFamily="2" charset="2"/>
              </a:rPr>
              <a:t>’ </a:t>
            </a:r>
          </a:p>
          <a:p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A4D6A2-9BB6-467D-8A9F-219E12C2B994}"/>
              </a:ext>
            </a:extLst>
          </p:cNvPr>
          <p:cNvGrpSpPr/>
          <p:nvPr/>
        </p:nvGrpSpPr>
        <p:grpSpPr>
          <a:xfrm>
            <a:off x="53587" y="2977662"/>
            <a:ext cx="2936254" cy="3429000"/>
            <a:chOff x="53587" y="2977662"/>
            <a:chExt cx="2936254" cy="3429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5C01FB-B888-44CC-928B-9979C7C6F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033" y="2977662"/>
              <a:ext cx="2571750" cy="34290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393180-185F-4878-9BE6-72C50F91E49F}"/>
                </a:ext>
              </a:extLst>
            </p:cNvPr>
            <p:cNvSpPr/>
            <p:nvPr/>
          </p:nvSpPr>
          <p:spPr>
            <a:xfrm>
              <a:off x="53587" y="3632410"/>
              <a:ext cx="2936254" cy="200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A7A9D3-BC96-482C-A06B-AFCC45DC1333}"/>
                </a:ext>
              </a:extLst>
            </p:cNvPr>
            <p:cNvSpPr/>
            <p:nvPr/>
          </p:nvSpPr>
          <p:spPr>
            <a:xfrm>
              <a:off x="53587" y="4592037"/>
              <a:ext cx="2936254" cy="200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C09666A-101C-4656-87C0-9C40EAE58B1F}"/>
              </a:ext>
            </a:extLst>
          </p:cNvPr>
          <p:cNvGrpSpPr/>
          <p:nvPr/>
        </p:nvGrpSpPr>
        <p:grpSpPr>
          <a:xfrm>
            <a:off x="2995166" y="1058409"/>
            <a:ext cx="9053575" cy="5348253"/>
            <a:chOff x="2836140" y="1058409"/>
            <a:chExt cx="9053575" cy="53482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C2C44B-862C-47D5-9602-1B0945375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9841" y="1058409"/>
              <a:ext cx="8899874" cy="5348253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EFC7AF1-77CB-4BDD-A0C6-1B57D08B501D}"/>
                </a:ext>
              </a:extLst>
            </p:cNvPr>
            <p:cNvSpPr/>
            <p:nvPr/>
          </p:nvSpPr>
          <p:spPr>
            <a:xfrm>
              <a:off x="2836140" y="1580716"/>
              <a:ext cx="638355" cy="5779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95FFFA-F055-40E3-A9A4-BD30A0B142B2}"/>
                </a:ext>
              </a:extLst>
            </p:cNvPr>
            <p:cNvSpPr/>
            <p:nvPr/>
          </p:nvSpPr>
          <p:spPr>
            <a:xfrm>
              <a:off x="2867720" y="3345394"/>
              <a:ext cx="638355" cy="5779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56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1397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12812</TotalTime>
  <Words>122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HY견고딕</vt:lpstr>
      <vt:lpstr>맑은 고딕</vt:lpstr>
      <vt:lpstr>Arial</vt:lpstr>
      <vt:lpstr>Arial Black</vt:lpstr>
      <vt:lpstr>Arial Rounded MT Bold</vt:lpstr>
      <vt:lpstr>Cambria Math</vt:lpstr>
      <vt:lpstr>Verdana</vt:lpstr>
      <vt:lpstr>1_Office 테마</vt:lpstr>
      <vt:lpstr>ADC output data  reconstruction and FFT analyzation</vt:lpstr>
      <vt:lpstr>PowerPoint Presentation</vt:lpstr>
      <vt:lpstr>ADC output data</vt:lpstr>
      <vt:lpstr>ADC output data</vt:lpstr>
      <vt:lpstr>Signal reconstruction and FFT</vt:lpstr>
      <vt:lpstr>Signal reconstruction and FFT</vt:lpstr>
      <vt:lpstr>Signal reconstruction and FFT</vt:lpstr>
      <vt:lpstr>Signal reconstruction and FFT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오기환</dc:creator>
  <cp:lastModifiedBy>Nguyen Manh Duc</cp:lastModifiedBy>
  <cp:revision>261</cp:revision>
  <dcterms:created xsi:type="dcterms:W3CDTF">2017-04-11T06:08:10Z</dcterms:created>
  <dcterms:modified xsi:type="dcterms:W3CDTF">2021-02-03T06:48:10Z</dcterms:modified>
</cp:coreProperties>
</file>