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handoutMasterIdLst>
    <p:handoutMasterId r:id="rId9"/>
  </p:handoutMasterIdLst>
  <p:sldIdLst>
    <p:sldId id="265" r:id="rId5"/>
    <p:sldId id="258" r:id="rId6"/>
    <p:sldId id="2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p:scale>
          <a:sx n="80" d="100"/>
          <a:sy n="80" d="100"/>
        </p:scale>
        <p:origin x="782" y="67"/>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BE2AAA-2CC7-4F9C-A8C6-8B9F2A3E9EF0}" type="datetimeFigureOut">
              <a:rPr lang="en-US" smtClean="0"/>
              <a:t>3/26/2023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0AD62A-9EE1-43E3-A7E5-D268F71DF3EB}" type="slidenum">
              <a:rPr lang="en-US" smtClean="0"/>
              <a:t>‹#›</a:t>
            </a:fld>
            <a:endParaRPr lang="en-US"/>
          </a:p>
        </p:txBody>
      </p:sp>
    </p:spTree>
    <p:extLst>
      <p:ext uri="{BB962C8B-B14F-4D97-AF65-F5344CB8AC3E}">
        <p14:creationId xmlns:p14="http://schemas.microsoft.com/office/powerpoint/2010/main" val="1436448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37ADBA-1AC7-4CD6-8AFF-4E8087BA5487}" type="datetimeFigureOut">
              <a:rPr lang="en-US" smtClean="0"/>
              <a:t>3/26/2023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4C2EF-8A97-4DAF-B099-E567883644D6}" type="slidenum">
              <a:rPr lang="en-US" smtClean="0"/>
              <a:t>‹#›</a:t>
            </a:fld>
            <a:endParaRPr lang="en-US"/>
          </a:p>
        </p:txBody>
      </p:sp>
    </p:spTree>
    <p:extLst>
      <p:ext uri="{BB962C8B-B14F-4D97-AF65-F5344CB8AC3E}">
        <p14:creationId xmlns:p14="http://schemas.microsoft.com/office/powerpoint/2010/main" val="71809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a:t>
            </a:r>
            <a:r>
              <a:rPr lang="en-US" dirty="0"/>
              <a:t>To change images on this slide, select a picture and delete it. Then click the Insert Picture icon</a:t>
            </a:r>
            <a:r>
              <a:rPr lang="en-US" baseline="0" dirty="0"/>
              <a:t> </a:t>
            </a:r>
            <a:r>
              <a:rPr lang="en-US" dirty="0"/>
              <a:t>in the placeholder to insert your own image.</a:t>
            </a:r>
          </a:p>
        </p:txBody>
      </p:sp>
      <p:sp>
        <p:nvSpPr>
          <p:cNvPr id="4" name="Slide Number Placeholder 3"/>
          <p:cNvSpPr>
            <a:spLocks noGrp="1"/>
          </p:cNvSpPr>
          <p:nvPr>
            <p:ph type="sldNum" sz="quarter" idx="10"/>
          </p:nvPr>
        </p:nvSpPr>
        <p:spPr/>
        <p:txBody>
          <a:bodyPr/>
          <a:lstStyle/>
          <a:p>
            <a:fld id="{5534C2EF-8A97-4DAF-B099-E567883644D6}" type="slidenum">
              <a:rPr lang="en-US" smtClean="0"/>
              <a:t>1</a:t>
            </a:fld>
            <a:endParaRPr lang="en-US"/>
          </a:p>
        </p:txBody>
      </p:sp>
    </p:spTree>
    <p:extLst>
      <p:ext uri="{BB962C8B-B14F-4D97-AF65-F5344CB8AC3E}">
        <p14:creationId xmlns:p14="http://schemas.microsoft.com/office/powerpoint/2010/main" val="3886014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124" r="323" b="422"/>
          <a:stretch/>
        </p:blipFill>
        <p:spPr>
          <a:xfrm>
            <a:off x="1524" y="1"/>
            <a:ext cx="12188952" cy="6858000"/>
          </a:xfrm>
          <a:prstGeom prst="rect">
            <a:avLst/>
          </a:prstGeom>
        </p:spPr>
      </p:pic>
      <p:sp>
        <p:nvSpPr>
          <p:cNvPr id="2" name="Title 1"/>
          <p:cNvSpPr>
            <a:spLocks noGrp="1"/>
          </p:cNvSpPr>
          <p:nvPr>
            <p:ph type="ctrTitle"/>
          </p:nvPr>
        </p:nvSpPr>
        <p:spPr>
          <a:xfrm>
            <a:off x="838200" y="533400"/>
            <a:ext cx="8458200" cy="1828800"/>
          </a:xfrm>
        </p:spPr>
        <p:txBody>
          <a:bodyPr anchor="b">
            <a:norm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838200" y="2438400"/>
            <a:ext cx="7086600" cy="914400"/>
          </a:xfrm>
        </p:spPr>
        <p:txBody>
          <a:bodyPr>
            <a:normAutofit/>
          </a:bodyPr>
          <a:lstStyle>
            <a:lvl1pPr marL="0" indent="0" algn="l">
              <a:spcBef>
                <a:spcPts val="1200"/>
              </a:spcBef>
              <a:buNone/>
              <a:defRPr sz="24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54451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Pictures with Captions">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791200"/>
            <a:ext cx="8115419" cy="7016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endParaRPr lang="en-US" dirty="0"/>
          </a:p>
        </p:txBody>
      </p:sp>
      <p:sp>
        <p:nvSpPr>
          <p:cNvPr id="7" name="Freeform 5"/>
          <p:cNvSpPr>
            <a:spLocks/>
          </p:cNvSpPr>
          <p:nvPr/>
        </p:nvSpPr>
        <p:spPr bwMode="gray">
          <a:xfrm>
            <a:off x="762000"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2435"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7" name="Text Placeholder 16"/>
          <p:cNvSpPr>
            <a:spLocks noGrp="1"/>
          </p:cNvSpPr>
          <p:nvPr>
            <p:ph type="body" sz="quarter" idx="14"/>
          </p:nvPr>
        </p:nvSpPr>
        <p:spPr>
          <a:xfrm>
            <a:off x="1028581"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
        <p:nvSpPr>
          <p:cNvPr id="18" name="Freeform 5"/>
          <p:cNvSpPr>
            <a:spLocks/>
          </p:cNvSpPr>
          <p:nvPr/>
        </p:nvSpPr>
        <p:spPr bwMode="gray">
          <a:xfrm>
            <a:off x="5300133" y="933449"/>
            <a:ext cx="41148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5530568" y="1113022"/>
            <a:ext cx="3638453"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20" name="Text Placeholder 16"/>
          <p:cNvSpPr>
            <a:spLocks noGrp="1"/>
          </p:cNvSpPr>
          <p:nvPr>
            <p:ph type="body" sz="quarter" idx="16"/>
          </p:nvPr>
        </p:nvSpPr>
        <p:spPr>
          <a:xfrm>
            <a:off x="5566714" y="5181600"/>
            <a:ext cx="3566160" cy="493776"/>
          </a:xfrm>
        </p:spPr>
        <p:txBody>
          <a:bodyPr>
            <a:normAutofit/>
          </a:bodyPr>
          <a:lstStyle>
            <a:lvl1pPr marL="0" indent="0">
              <a:buNone/>
              <a:defRPr sz="18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Tree>
    <p:extLst>
      <p:ext uri="{BB962C8B-B14F-4D97-AF65-F5344CB8AC3E}">
        <p14:creationId xmlns:p14="http://schemas.microsoft.com/office/powerpoint/2010/main" val="203777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hree Pictures with Caption">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5" y="1716"/>
            <a:ext cx="12188952" cy="6856284"/>
          </a:xfrm>
          <a:prstGeom prst="rect">
            <a:avLst/>
          </a:prstGeom>
        </p:spPr>
      </p:pic>
      <p:sp>
        <p:nvSpPr>
          <p:cNvPr id="2" name="Title 1"/>
          <p:cNvSpPr>
            <a:spLocks noGrp="1"/>
          </p:cNvSpPr>
          <p:nvPr>
            <p:ph type="title"/>
          </p:nvPr>
        </p:nvSpPr>
        <p:spPr>
          <a:xfrm>
            <a:off x="1028580" y="5305424"/>
            <a:ext cx="8104083" cy="579921"/>
          </a:xfrm>
        </p:spPr>
        <p:txBody>
          <a:bodyPr>
            <a:normAutofit/>
          </a:bodyPr>
          <a:lstStyle>
            <a:lvl1pPr>
              <a:defRPr sz="2400">
                <a:solidFill>
                  <a:schemeClr val="accent1"/>
                </a:solidFill>
              </a:defRPr>
            </a:lvl1pPr>
          </a:lstStyle>
          <a:p>
            <a:r>
              <a:rPr lang="en-US"/>
              <a:t>Click to edit Master title style</a:t>
            </a:r>
            <a:endParaRPr lang="en-US" dirty="0"/>
          </a:p>
        </p:txBody>
      </p:sp>
      <p:sp>
        <p:nvSpPr>
          <p:cNvPr id="7" name="Freeform 5"/>
          <p:cNvSpPr>
            <a:spLocks/>
          </p:cNvSpPr>
          <p:nvPr/>
        </p:nvSpPr>
        <p:spPr bwMode="gray">
          <a:xfrm>
            <a:off x="762000" y="933449"/>
            <a:ext cx="5334000" cy="4109465"/>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3"/>
          </p:nvPr>
        </p:nvSpPr>
        <p:spPr>
          <a:xfrm>
            <a:off x="991888" y="1113022"/>
            <a:ext cx="4874224" cy="3750319"/>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p>
        </p:txBody>
      </p:sp>
      <p:sp>
        <p:nvSpPr>
          <p:cNvPr id="18" name="Freeform 5"/>
          <p:cNvSpPr>
            <a:spLocks/>
          </p:cNvSpPr>
          <p:nvPr/>
        </p:nvSpPr>
        <p:spPr bwMode="gray">
          <a:xfrm>
            <a:off x="6323873" y="967316"/>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9" name="Picture Placeholder 18" descr="An empty placeholder to add an image. Click on the placeholder and select the image that you wish to add"/>
          <p:cNvSpPr>
            <a:spLocks noGrp="1"/>
          </p:cNvSpPr>
          <p:nvPr>
            <p:ph type="pic" sz="quarter" idx="15"/>
          </p:nvPr>
        </p:nvSpPr>
        <p:spPr>
          <a:xfrm>
            <a:off x="6506025" y="1109743"/>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6323873" y="3060954"/>
            <a:ext cx="2990942" cy="1934384"/>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6506025" y="3203381"/>
            <a:ext cx="2626638" cy="1649530"/>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17" name="Text Placeholder 16"/>
          <p:cNvSpPr>
            <a:spLocks noGrp="1"/>
          </p:cNvSpPr>
          <p:nvPr>
            <p:ph type="body" sz="quarter" idx="14"/>
          </p:nvPr>
        </p:nvSpPr>
        <p:spPr>
          <a:xfrm>
            <a:off x="1028581" y="5919255"/>
            <a:ext cx="8104082" cy="497420"/>
          </a:xfrm>
        </p:spPr>
        <p:txBody>
          <a:bodyPr>
            <a:normAutofit/>
          </a:bodyPr>
          <a:lstStyle>
            <a:lvl1pPr marL="0" indent="0">
              <a:spcBef>
                <a:spcPts val="0"/>
              </a:spcBef>
              <a:buNone/>
              <a:defRPr sz="1600"/>
            </a:lvl1pPr>
            <a:lvl2pPr marL="0" indent="0">
              <a:spcBef>
                <a:spcPts val="1200"/>
              </a:spcBef>
              <a:buNone/>
              <a:defRPr sz="1800"/>
            </a:lvl2pPr>
            <a:lvl3pPr marL="0" indent="0">
              <a:spcBef>
                <a:spcPts val="1200"/>
              </a:spcBef>
              <a:buNone/>
              <a:defRPr sz="1800"/>
            </a:lvl3pPr>
            <a:lvl4pPr marL="0" indent="0">
              <a:spcBef>
                <a:spcPts val="1200"/>
              </a:spcBef>
              <a:buNone/>
              <a:defRPr sz="1800"/>
            </a:lvl4pPr>
            <a:lvl5pPr marL="0" indent="0">
              <a:spcBef>
                <a:spcPts val="1200"/>
              </a:spcBef>
              <a:buNone/>
              <a:defRPr sz="1800"/>
            </a:lvl5pPr>
          </a:lstStyle>
          <a:p>
            <a:pPr lvl="0"/>
            <a:r>
              <a:rPr lang="en-US"/>
              <a:t>Click to edit Master text styles</a:t>
            </a:r>
          </a:p>
        </p:txBody>
      </p:sp>
    </p:spTree>
    <p:extLst>
      <p:ext uri="{BB962C8B-B14F-4D97-AF65-F5344CB8AC3E}">
        <p14:creationId xmlns:p14="http://schemas.microsoft.com/office/powerpoint/2010/main" val="101779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ive Pictures">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 y="283"/>
            <a:ext cx="12188952" cy="6859715"/>
          </a:xfrm>
          <a:prstGeom prst="rect">
            <a:avLst/>
          </a:prstGeom>
        </p:spPr>
      </p:pic>
      <p:sp>
        <p:nvSpPr>
          <p:cNvPr id="2" name="Title 1"/>
          <p:cNvSpPr>
            <a:spLocks noGrp="1"/>
          </p:cNvSpPr>
          <p:nvPr>
            <p:ph type="title"/>
          </p:nvPr>
        </p:nvSpPr>
        <p:spPr>
          <a:xfrm>
            <a:off x="9677400" y="365126"/>
            <a:ext cx="2133600" cy="1539874"/>
          </a:xfrm>
        </p:spPr>
        <p:txBody>
          <a:bodyPr vert="horz" lIns="91440" tIns="45720" rIns="91440" bIns="45720" rtlCol="0" anchor="b">
            <a:normAutofit/>
          </a:bodyPr>
          <a:lstStyle>
            <a:lvl1pPr>
              <a:defRPr lang="en-US" sz="2400">
                <a:solidFill>
                  <a:schemeClr val="accent1"/>
                </a:solidFill>
              </a:defRPr>
            </a:lvl1pPr>
          </a:lstStyle>
          <a:p>
            <a:pPr lvl="0"/>
            <a:r>
              <a:rPr lang="en-US"/>
              <a:t>Click to edit Master title style</a:t>
            </a:r>
          </a:p>
        </p:txBody>
      </p:sp>
      <p:sp>
        <p:nvSpPr>
          <p:cNvPr id="8" name="Freeform 5"/>
          <p:cNvSpPr>
            <a:spLocks/>
          </p:cNvSpPr>
          <p:nvPr/>
        </p:nvSpPr>
        <p:spPr bwMode="gray">
          <a:xfrm>
            <a:off x="4182533" y="265044"/>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 name="Picture Placeholder 8" descr="An empty placeholder to add an image. Click on the placeholder and select the image that you wish to add"/>
          <p:cNvSpPr>
            <a:spLocks noGrp="1"/>
          </p:cNvSpPr>
          <p:nvPr>
            <p:ph type="pic" sz="quarter" idx="13"/>
          </p:nvPr>
        </p:nvSpPr>
        <p:spPr>
          <a:xfrm>
            <a:off x="4424435" y="436315"/>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
        <p:nvSpPr>
          <p:cNvPr id="10" name="Freeform 5"/>
          <p:cNvSpPr>
            <a:spLocks/>
          </p:cNvSpPr>
          <p:nvPr/>
        </p:nvSpPr>
        <p:spPr bwMode="gray">
          <a:xfrm>
            <a:off x="816188" y="384723"/>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1" name="Picture Placeholder 10" descr="An empty placeholder to add an image. Click on the placeholder and select the image that you wish to add"/>
          <p:cNvSpPr>
            <a:spLocks noGrp="1"/>
          </p:cNvSpPr>
          <p:nvPr>
            <p:ph type="pic" sz="quarter" idx="15"/>
          </p:nvPr>
        </p:nvSpPr>
        <p:spPr>
          <a:xfrm>
            <a:off x="1013022" y="538232"/>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2" name="Freeform 5"/>
          <p:cNvSpPr>
            <a:spLocks/>
          </p:cNvSpPr>
          <p:nvPr/>
        </p:nvSpPr>
        <p:spPr bwMode="gray">
          <a:xfrm>
            <a:off x="816188" y="2478361"/>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3" name="Picture Placeholder 12" descr="An empty placeholder to add an image. Click on the placeholder and select the image that you wish to add"/>
          <p:cNvSpPr>
            <a:spLocks noGrp="1"/>
          </p:cNvSpPr>
          <p:nvPr>
            <p:ph type="pic" sz="quarter" idx="16"/>
          </p:nvPr>
        </p:nvSpPr>
        <p:spPr>
          <a:xfrm>
            <a:off x="1013022" y="2631870"/>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p>
        </p:txBody>
      </p:sp>
      <p:sp>
        <p:nvSpPr>
          <p:cNvPr id="14" name="Freeform 5"/>
          <p:cNvSpPr>
            <a:spLocks/>
          </p:cNvSpPr>
          <p:nvPr/>
        </p:nvSpPr>
        <p:spPr bwMode="gray">
          <a:xfrm>
            <a:off x="816188" y="4571999"/>
            <a:ext cx="3146212" cy="1894677"/>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5" name="Picture Placeholder 14" descr="An empty placeholder to add an image. Click on the placeholder and select the image that you wish to add"/>
          <p:cNvSpPr>
            <a:spLocks noGrp="1"/>
          </p:cNvSpPr>
          <p:nvPr>
            <p:ph type="pic" sz="quarter" idx="17"/>
          </p:nvPr>
        </p:nvSpPr>
        <p:spPr>
          <a:xfrm>
            <a:off x="1013022" y="4725508"/>
            <a:ext cx="2752545" cy="1587658"/>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182880">
            <a:noAutofit/>
          </a:bodyPr>
          <a:lstStyle>
            <a:lvl1pPr marL="0" indent="0" algn="ctr">
              <a:buNone/>
              <a:defRPr/>
            </a:lvl1pPr>
          </a:lstStyle>
          <a:p>
            <a:r>
              <a:rPr lang="en-US"/>
              <a:t>Click icon to add picture</a:t>
            </a:r>
            <a:endParaRPr lang="en-US" dirty="0"/>
          </a:p>
        </p:txBody>
      </p:sp>
      <p:sp>
        <p:nvSpPr>
          <p:cNvPr id="20" name="Freeform 5"/>
          <p:cNvSpPr>
            <a:spLocks/>
          </p:cNvSpPr>
          <p:nvPr/>
        </p:nvSpPr>
        <p:spPr bwMode="gray">
          <a:xfrm>
            <a:off x="4182533" y="3448511"/>
            <a:ext cx="5232399" cy="3020023"/>
          </a:xfrm>
          <a:custGeom>
            <a:avLst/>
            <a:gdLst>
              <a:gd name="T0" fmla="*/ 870 w 933"/>
              <a:gd name="T1" fmla="*/ 64 h 1275"/>
              <a:gd name="T2" fmla="*/ 870 w 933"/>
              <a:gd name="T3" fmla="*/ 1213 h 1275"/>
              <a:gd name="T4" fmla="*/ 61 w 933"/>
              <a:gd name="T5" fmla="*/ 1213 h 1275"/>
              <a:gd name="T6" fmla="*/ 61 w 933"/>
              <a:gd name="T7" fmla="*/ 64 h 1275"/>
              <a:gd name="T8" fmla="*/ 870 w 933"/>
              <a:gd name="T9" fmla="*/ 64 h 1275"/>
            </a:gdLst>
            <a:ahLst/>
            <a:cxnLst>
              <a:cxn ang="0">
                <a:pos x="T0" y="T1"/>
              </a:cxn>
              <a:cxn ang="0">
                <a:pos x="T2" y="T3"/>
              </a:cxn>
              <a:cxn ang="0">
                <a:pos x="T4" y="T5"/>
              </a:cxn>
              <a:cxn ang="0">
                <a:pos x="T6" y="T7"/>
              </a:cxn>
              <a:cxn ang="0">
                <a:pos x="T8" y="T9"/>
              </a:cxn>
            </a:cxnLst>
            <a:rect l="0" t="0" r="r" b="b"/>
            <a:pathLst>
              <a:path w="933" h="1275">
                <a:moveTo>
                  <a:pt x="870" y="64"/>
                </a:moveTo>
                <a:cubicBezTo>
                  <a:pt x="933" y="128"/>
                  <a:pt x="922" y="1160"/>
                  <a:pt x="870" y="1213"/>
                </a:cubicBezTo>
                <a:cubicBezTo>
                  <a:pt x="817" y="1266"/>
                  <a:pt x="121" y="1275"/>
                  <a:pt x="61" y="1213"/>
                </a:cubicBezTo>
                <a:cubicBezTo>
                  <a:pt x="0" y="1151"/>
                  <a:pt x="3" y="123"/>
                  <a:pt x="61" y="64"/>
                </a:cubicBezTo>
                <a:cubicBezTo>
                  <a:pt x="118" y="5"/>
                  <a:pt x="806" y="0"/>
                  <a:pt x="870" y="64"/>
                </a:cubicBezTo>
                <a:close/>
              </a:path>
            </a:pathLst>
          </a:custGeom>
          <a:solidFill>
            <a:srgbClr val="FFFFFF"/>
          </a:solidFill>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1" name="Picture Placeholder 20" descr="An empty placeholder to add an image. Click on the placeholder and select the image that you wish to add"/>
          <p:cNvSpPr>
            <a:spLocks noGrp="1"/>
          </p:cNvSpPr>
          <p:nvPr>
            <p:ph type="pic" sz="quarter" idx="18"/>
          </p:nvPr>
        </p:nvSpPr>
        <p:spPr>
          <a:xfrm>
            <a:off x="4424435" y="3619782"/>
            <a:ext cx="4748594" cy="2677481"/>
          </a:xfrm>
          <a:custGeom>
            <a:avLst/>
            <a:gdLst>
              <a:gd name="connsiteX0" fmla="*/ 1744346 w 3503695"/>
              <a:gd name="connsiteY0" fmla="*/ 62 h 4031418"/>
              <a:gd name="connsiteX1" fmla="*/ 3334838 w 3503695"/>
              <a:gd name="connsiteY1" fmla="*/ 150223 h 4031418"/>
              <a:gd name="connsiteX2" fmla="*/ 3334838 w 3503695"/>
              <a:gd name="connsiteY2" fmla="*/ 3890810 h 4031418"/>
              <a:gd name="connsiteX3" fmla="*/ 174362 w 3503695"/>
              <a:gd name="connsiteY3" fmla="*/ 3890810 h 4031418"/>
              <a:gd name="connsiteX4" fmla="*/ 174362 w 3503695"/>
              <a:gd name="connsiteY4" fmla="*/ 150223 h 4031418"/>
              <a:gd name="connsiteX5" fmla="*/ 1744346 w 3503695"/>
              <a:gd name="connsiteY5" fmla="*/ 62 h 4031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3695" h="4031418">
                <a:moveTo>
                  <a:pt x="1744346" y="62"/>
                </a:moveTo>
                <a:cubicBezTo>
                  <a:pt x="2475376" y="-1972"/>
                  <a:pt x="3209826" y="46047"/>
                  <a:pt x="3334838" y="150223"/>
                </a:cubicBezTo>
                <a:cubicBezTo>
                  <a:pt x="3580957" y="358576"/>
                  <a:pt x="3537984" y="3718268"/>
                  <a:pt x="3334838" y="3890810"/>
                </a:cubicBezTo>
                <a:cubicBezTo>
                  <a:pt x="3127786" y="4063352"/>
                  <a:pt x="408761" y="4092652"/>
                  <a:pt x="174362" y="3890810"/>
                </a:cubicBezTo>
                <a:cubicBezTo>
                  <a:pt x="-63943" y="3688968"/>
                  <a:pt x="-52223" y="342299"/>
                  <a:pt x="174362" y="150223"/>
                </a:cubicBezTo>
                <a:cubicBezTo>
                  <a:pt x="285702" y="54185"/>
                  <a:pt x="1013315" y="2097"/>
                  <a:pt x="1744346" y="62"/>
                </a:cubicBezTo>
                <a:close/>
              </a:path>
            </a:pathLst>
          </a:custGeom>
          <a:solidFill>
            <a:schemeClr val="accent2">
              <a:lumMod val="20000"/>
              <a:lumOff val="80000"/>
            </a:schemeClr>
          </a:solidFill>
        </p:spPr>
        <p:txBody>
          <a:bodyPr wrap="square" tIns="36576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864672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3/26/2023</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44326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1828799" cy="4940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24000" y="365125"/>
            <a:ext cx="6858000" cy="4940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3/26/2023</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92624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C8593D-7C47-471E-A8DF-97AC4FFD13F5}" type="datetimeFigureOut">
              <a:rPr lang="en-US" smtClean="0"/>
              <a:t>3/26/2023</a:t>
            </a:fld>
            <a:endParaRPr lang="en-US"/>
          </a:p>
        </p:txBody>
      </p:sp>
      <p:sp>
        <p:nvSpPr>
          <p:cNvPr id="6" name="Slide Number Placeholder 5"/>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035739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434" t="422"/>
          <a:stretch/>
        </p:blipFill>
        <p:spPr>
          <a:xfrm>
            <a:off x="0" y="0"/>
            <a:ext cx="12188952" cy="6857176"/>
          </a:xfrm>
          <a:prstGeom prst="rect">
            <a:avLst/>
          </a:prstGeom>
        </p:spPr>
      </p:pic>
      <p:sp>
        <p:nvSpPr>
          <p:cNvPr id="2" name="Title 1"/>
          <p:cNvSpPr>
            <a:spLocks noGrp="1"/>
          </p:cNvSpPr>
          <p:nvPr>
            <p:ph type="title"/>
          </p:nvPr>
        </p:nvSpPr>
        <p:spPr>
          <a:xfrm>
            <a:off x="3352800" y="533400"/>
            <a:ext cx="7315200" cy="1828800"/>
          </a:xfrm>
        </p:spPr>
        <p:txBody>
          <a:bodyPr anchor="b">
            <a:normAutofit/>
          </a:bodyPr>
          <a:lstStyle>
            <a:lvl1pPr>
              <a:defRPr sz="4400"/>
            </a:lvl1pPr>
          </a:lstStyle>
          <a:p>
            <a:r>
              <a:rPr lang="en-US"/>
              <a:t>Click to edit Master title style</a:t>
            </a:r>
          </a:p>
        </p:txBody>
      </p:sp>
      <p:sp>
        <p:nvSpPr>
          <p:cNvPr id="3" name="Text Placeholder 2"/>
          <p:cNvSpPr>
            <a:spLocks noGrp="1"/>
          </p:cNvSpPr>
          <p:nvPr>
            <p:ph type="body" idx="1"/>
          </p:nvPr>
        </p:nvSpPr>
        <p:spPr>
          <a:xfrm>
            <a:off x="3352800" y="2438400"/>
            <a:ext cx="5486400" cy="914400"/>
          </a:xfrm>
        </p:spPr>
        <p:txBody>
          <a:bodyPr>
            <a:normAutofit/>
          </a:bodyPr>
          <a:lstStyle>
            <a:lvl1pPr marL="0" indent="0">
              <a:spcBef>
                <a:spcPts val="1200"/>
              </a:spcBef>
              <a:buNone/>
              <a:defRPr sz="24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7950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8912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78880" y="1825625"/>
            <a:ext cx="438912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3/26/2023</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162530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400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4000" y="2624666"/>
            <a:ext cx="4389120" cy="2675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78880" y="1828799"/>
            <a:ext cx="4389120" cy="795867"/>
          </a:xfrm>
        </p:spPr>
        <p:txBody>
          <a:bodyPr anchor="ctr">
            <a:normAutofit/>
          </a:bodyPr>
          <a:lstStyle>
            <a:lvl1pPr marL="0" indent="0">
              <a:spcBef>
                <a:spcPts val="0"/>
              </a:spcBef>
              <a:buNone/>
              <a:defRPr sz="2400" b="0">
                <a:solidFill>
                  <a:schemeClr val="accent4">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624666"/>
            <a:ext cx="4389120" cy="26754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7FC8593D-7C47-471E-A8DF-97AC4FFD13F5}" type="datetimeFigureOut">
              <a:rPr lang="en-US" smtClean="0"/>
              <a:t>3/26/2023</a:t>
            </a:fld>
            <a:endParaRPr lang="en-US"/>
          </a:p>
        </p:txBody>
      </p:sp>
      <p:sp>
        <p:nvSpPr>
          <p:cNvPr id="9" name="Slide Number Placeholder 8"/>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29000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C8593D-7C47-471E-A8DF-97AC4FFD13F5}" type="datetimeFigureOut">
              <a:rPr lang="en-US" smtClean="0"/>
              <a:t>3/26/2023</a:t>
            </a:fld>
            <a:endParaRPr lang="en-US"/>
          </a:p>
        </p:txBody>
      </p:sp>
      <p:sp>
        <p:nvSpPr>
          <p:cNvPr id="5" name="Slide Number Placeholder 4"/>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4502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7FC8593D-7C47-471E-A8DF-97AC4FFD13F5}" type="datetimeFigureOut">
              <a:rPr lang="en-US" smtClean="0"/>
              <a:t>3/26/2023</a:t>
            </a:fld>
            <a:endParaRPr lang="en-US"/>
          </a:p>
        </p:txBody>
      </p:sp>
      <p:sp>
        <p:nvSpPr>
          <p:cNvPr id="4" name="Slide Number Placeholder 3"/>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35800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4724400" y="1828800"/>
            <a:ext cx="5943600" cy="3476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23999" y="1828800"/>
            <a:ext cx="2926080" cy="3476625"/>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3/26/2023</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80735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Freeform 5"/>
          <p:cNvSpPr>
            <a:spLocks/>
          </p:cNvSpPr>
          <p:nvPr/>
        </p:nvSpPr>
        <p:spPr bwMode="gray">
          <a:xfrm>
            <a:off x="804333" y="1695450"/>
            <a:ext cx="5596467" cy="3295650"/>
          </a:xfrm>
          <a:custGeom>
            <a:avLst/>
            <a:gdLst>
              <a:gd name="T0" fmla="*/ 1279 w 1347"/>
              <a:gd name="T1" fmla="*/ 919 h 986"/>
              <a:gd name="T2" fmla="*/ 65 w 1347"/>
              <a:gd name="T3" fmla="*/ 919 h 986"/>
              <a:gd name="T4" fmla="*/ 65 w 1347"/>
              <a:gd name="T5" fmla="*/ 64 h 986"/>
              <a:gd name="T6" fmla="*/ 1279 w 1347"/>
              <a:gd name="T7" fmla="*/ 64 h 986"/>
              <a:gd name="T8" fmla="*/ 1279 w 1347"/>
              <a:gd name="T9" fmla="*/ 919 h 986"/>
            </a:gdLst>
            <a:ahLst/>
            <a:cxnLst>
              <a:cxn ang="0">
                <a:pos x="T0" y="T1"/>
              </a:cxn>
              <a:cxn ang="0">
                <a:pos x="T2" y="T3"/>
              </a:cxn>
              <a:cxn ang="0">
                <a:pos x="T4" y="T5"/>
              </a:cxn>
              <a:cxn ang="0">
                <a:pos x="T6" y="T7"/>
              </a:cxn>
              <a:cxn ang="0">
                <a:pos x="T8" y="T9"/>
              </a:cxn>
            </a:cxnLst>
            <a:rect l="0" t="0" r="r" b="b"/>
            <a:pathLst>
              <a:path w="1347" h="986">
                <a:moveTo>
                  <a:pt x="1279" y="919"/>
                </a:moveTo>
                <a:cubicBezTo>
                  <a:pt x="1211" y="986"/>
                  <a:pt x="121" y="974"/>
                  <a:pt x="65" y="919"/>
                </a:cubicBezTo>
                <a:cubicBezTo>
                  <a:pt x="9" y="863"/>
                  <a:pt x="0" y="128"/>
                  <a:pt x="65" y="64"/>
                </a:cubicBezTo>
                <a:cubicBezTo>
                  <a:pt x="130" y="0"/>
                  <a:pt x="1217" y="3"/>
                  <a:pt x="1279" y="64"/>
                </a:cubicBezTo>
                <a:cubicBezTo>
                  <a:pt x="1341" y="125"/>
                  <a:pt x="1347" y="852"/>
                  <a:pt x="1279" y="919"/>
                </a:cubicBezTo>
                <a:close/>
              </a:path>
            </a:pathLst>
          </a:custGeom>
          <a:solidFill>
            <a:srgbClr val="FFFFFF"/>
          </a:solidFill>
          <a:ln>
            <a:noFill/>
          </a:ln>
          <a:effectLst>
            <a:outerShdw blurRad="317500" dist="635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nchor="b"/>
          <a:lstStyle>
            <a:lvl1pPr>
              <a:defRPr sz="3200"/>
            </a:lvl1pPr>
          </a:lstStyle>
          <a:p>
            <a:r>
              <a:rPr lang="en-US"/>
              <a:t>Click to edit Master title style</a:t>
            </a:r>
          </a:p>
        </p:txBody>
      </p:sp>
      <p:sp>
        <p:nvSpPr>
          <p:cNvPr id="12" name="Picture Placeholder 11" descr="An empty placeholder to add an image. Click on the placeholder and select the image that you wish to add"/>
          <p:cNvSpPr>
            <a:spLocks noGrp="1"/>
          </p:cNvSpPr>
          <p:nvPr>
            <p:ph type="pic" idx="1"/>
          </p:nvPr>
        </p:nvSpPr>
        <p:spPr>
          <a:xfrm>
            <a:off x="1006022" y="1874520"/>
            <a:ext cx="5193089" cy="2937510"/>
          </a:xfrm>
          <a:custGeom>
            <a:avLst/>
            <a:gdLst>
              <a:gd name="connsiteX0" fmla="*/ 2531359 w 5066932"/>
              <a:gd name="connsiteY0" fmla="*/ 21 h 2945784"/>
              <a:gd name="connsiteX1" fmla="*/ 4878015 w 5066932"/>
              <a:gd name="connsiteY1" fmla="*/ 145719 h 2945784"/>
              <a:gd name="connsiteX2" fmla="*/ 4878015 w 5066932"/>
              <a:gd name="connsiteY2" fmla="*/ 2803241 h 2945784"/>
              <a:gd name="connsiteX3" fmla="*/ 175988 w 5066932"/>
              <a:gd name="connsiteY3" fmla="*/ 2803241 h 2945784"/>
              <a:gd name="connsiteX4" fmla="*/ 175988 w 5066932"/>
              <a:gd name="connsiteY4" fmla="*/ 145719 h 2945784"/>
              <a:gd name="connsiteX5" fmla="*/ 2531359 w 5066932"/>
              <a:gd name="connsiteY5" fmla="*/ 21 h 294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66932" h="2945784">
                <a:moveTo>
                  <a:pt x="2531359" y="21"/>
                </a:moveTo>
                <a:cubicBezTo>
                  <a:pt x="3645379" y="1187"/>
                  <a:pt x="4757946" y="50918"/>
                  <a:pt x="4878015" y="145719"/>
                </a:cubicBezTo>
                <a:cubicBezTo>
                  <a:pt x="5118151" y="335320"/>
                  <a:pt x="5141390" y="2594991"/>
                  <a:pt x="4878015" y="2803241"/>
                </a:cubicBezTo>
                <a:cubicBezTo>
                  <a:pt x="4614639" y="3011491"/>
                  <a:pt x="392886" y="2974193"/>
                  <a:pt x="175988" y="2803241"/>
                </a:cubicBezTo>
                <a:cubicBezTo>
                  <a:pt x="-40909" y="2629181"/>
                  <a:pt x="-75768" y="344644"/>
                  <a:pt x="175988" y="145719"/>
                </a:cubicBezTo>
                <a:cubicBezTo>
                  <a:pt x="301866" y="46256"/>
                  <a:pt x="1417339" y="-1144"/>
                  <a:pt x="2531359" y="21"/>
                </a:cubicBezTo>
                <a:close/>
              </a:path>
            </a:pathLst>
          </a:custGeom>
          <a:solidFill>
            <a:schemeClr val="accent2">
              <a:lumMod val="20000"/>
              <a:lumOff val="80000"/>
            </a:schemeClr>
          </a:solidFill>
        </p:spPr>
        <p:txBody>
          <a:bodyPr wrap="square" tIns="365760">
            <a:no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010400" y="2245995"/>
            <a:ext cx="3657600" cy="219456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7FC8593D-7C47-471E-A8DF-97AC4FFD13F5}" type="datetimeFigureOut">
              <a:rPr lang="en-US" smtClean="0"/>
              <a:t>3/26/2023</a:t>
            </a:fld>
            <a:endParaRPr lang="en-US"/>
          </a:p>
        </p:txBody>
      </p:sp>
      <p:sp>
        <p:nvSpPr>
          <p:cNvPr id="7" name="Slide Number Placeholder 6"/>
          <p:cNvSpPr>
            <a:spLocks noGrp="1"/>
          </p:cNvSpPr>
          <p:nvPr>
            <p:ph type="sldNum" sz="quarter" idx="12"/>
          </p:nvPr>
        </p:nvSpPr>
        <p:spPr/>
        <p:txBody>
          <a:bodyPr/>
          <a:lstStyle/>
          <a:p>
            <a:fld id="{289D71E3-7D81-4C24-B9D8-6B108755C64C}" type="slidenum">
              <a:rPr lang="en-US" smtClean="0"/>
              <a:t>‹#›</a:t>
            </a:fld>
            <a:endParaRPr lang="en-US"/>
          </a:p>
        </p:txBody>
      </p:sp>
    </p:spTree>
    <p:extLst>
      <p:ext uri="{BB962C8B-B14F-4D97-AF65-F5344CB8AC3E}">
        <p14:creationId xmlns:p14="http://schemas.microsoft.com/office/powerpoint/2010/main" val="651318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16" cstate="print">
            <a:extLst>
              <a:ext uri="{28A0092B-C50C-407E-A947-70E740481C1C}">
                <a14:useLocalDpi xmlns:a14="http://schemas.microsoft.com/office/drawing/2010/main" val="0"/>
              </a:ext>
            </a:extLst>
          </a:blip>
          <a:srcRect l="525" t="511" r="525" b="2999"/>
          <a:stretch/>
        </p:blipFill>
        <p:spPr>
          <a:xfrm>
            <a:off x="0" y="0"/>
            <a:ext cx="12188826" cy="6858000"/>
          </a:xfrm>
          <a:prstGeom prst="rect">
            <a:avLst/>
          </a:prstGeom>
        </p:spPr>
      </p:pic>
      <p:sp>
        <p:nvSpPr>
          <p:cNvPr id="2" name="Title Placeholder 1"/>
          <p:cNvSpPr>
            <a:spLocks noGrp="1"/>
          </p:cNvSpPr>
          <p:nvPr>
            <p:ph type="title"/>
          </p:nvPr>
        </p:nvSpPr>
        <p:spPr>
          <a:xfrm>
            <a:off x="838200" y="365126"/>
            <a:ext cx="9829800" cy="108267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524000" y="1828800"/>
            <a:ext cx="91440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209800" y="6416675"/>
            <a:ext cx="4572000" cy="365125"/>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7010400" y="6416675"/>
            <a:ext cx="1371600" cy="365125"/>
          </a:xfrm>
          <a:prstGeom prst="rect">
            <a:avLst/>
          </a:prstGeom>
        </p:spPr>
        <p:txBody>
          <a:bodyPr vert="horz" lIns="91440" tIns="45720" rIns="91440" bIns="45720" rtlCol="0" anchor="ctr"/>
          <a:lstStyle>
            <a:lvl1pPr algn="r">
              <a:defRPr sz="1100">
                <a:solidFill>
                  <a:schemeClr val="tx1"/>
                </a:solidFill>
              </a:defRPr>
            </a:lvl1pPr>
          </a:lstStyle>
          <a:p>
            <a:fld id="{7FC8593D-7C47-471E-A8DF-97AC4FFD13F5}" type="datetimeFigureOut">
              <a:rPr lang="en-US" smtClean="0"/>
              <a:pPr/>
              <a:t>3/26/2023</a:t>
            </a:fld>
            <a:endParaRPr lang="en-US" dirty="0"/>
          </a:p>
        </p:txBody>
      </p:sp>
      <p:sp>
        <p:nvSpPr>
          <p:cNvPr id="6" name="Slide Number Placeholder 5"/>
          <p:cNvSpPr>
            <a:spLocks noGrp="1"/>
          </p:cNvSpPr>
          <p:nvPr>
            <p:ph type="sldNum" sz="quarter" idx="4"/>
          </p:nvPr>
        </p:nvSpPr>
        <p:spPr>
          <a:xfrm>
            <a:off x="8610600" y="6416675"/>
            <a:ext cx="838200" cy="365125"/>
          </a:xfrm>
          <a:prstGeom prst="rect">
            <a:avLst/>
          </a:prstGeom>
        </p:spPr>
        <p:txBody>
          <a:bodyPr vert="horz" lIns="91440" tIns="45720" rIns="91440" bIns="45720" rtlCol="0" anchor="ctr"/>
          <a:lstStyle>
            <a:lvl1pPr algn="r">
              <a:defRPr sz="1100">
                <a:solidFill>
                  <a:schemeClr val="tx1"/>
                </a:solidFill>
              </a:defRPr>
            </a:lvl1pPr>
          </a:lstStyle>
          <a:p>
            <a:fld id="{289D71E3-7D81-4C24-B9D8-6B108755C64C}" type="slidenum">
              <a:rPr lang="en-US" smtClean="0"/>
              <a:pPr/>
              <a:t>‹#›</a:t>
            </a:fld>
            <a:endParaRPr lang="en-US" dirty="0"/>
          </a:p>
        </p:txBody>
      </p:sp>
    </p:spTree>
    <p:extLst>
      <p:ext uri="{BB962C8B-B14F-4D97-AF65-F5344CB8AC3E}">
        <p14:creationId xmlns:p14="http://schemas.microsoft.com/office/powerpoint/2010/main" val="361654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 id="2147483661" r:id="rId12"/>
    <p:sldLayoutId id="2147483658" r:id="rId13"/>
    <p:sldLayoutId id="2147483659"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600"/>
        </a:spcBef>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f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dirty="0"/>
              <a:t>Họ và tên : Nguyễn Mạnh Dũng </a:t>
            </a:r>
            <a:br>
              <a:rPr lang="vi-VN" dirty="0"/>
            </a:br>
            <a:r>
              <a:rPr lang="vi-VN" dirty="0"/>
              <a:t>Sinh ngày :26/12/2004</a:t>
            </a:r>
            <a:br>
              <a:rPr lang="en-US" dirty="0"/>
            </a:br>
            <a:endParaRPr lang="en-US" dirty="0"/>
          </a:p>
        </p:txBody>
      </p:sp>
      <p:sp>
        <p:nvSpPr>
          <p:cNvPr id="3" name="Text Placeholder 2"/>
          <p:cNvSpPr>
            <a:spLocks noGrp="1"/>
          </p:cNvSpPr>
          <p:nvPr>
            <p:ph type="body" sz="half" idx="2"/>
          </p:nvPr>
        </p:nvSpPr>
        <p:spPr/>
        <p:txBody>
          <a:bodyPr/>
          <a:lstStyle/>
          <a:p>
            <a:endParaRPr lang="en-US" dirty="0"/>
          </a:p>
        </p:txBody>
      </p:sp>
      <p:pic>
        <p:nvPicPr>
          <p:cNvPr id="7" name="Picture Placeholder 6" descr="A picture containing nature, night sky&#10;&#10;Description automatically generated">
            <a:extLst>
              <a:ext uri="{FF2B5EF4-FFF2-40B4-BE49-F238E27FC236}">
                <a16:creationId xmlns:a16="http://schemas.microsoft.com/office/drawing/2014/main" id="{81597B5B-B26F-49DB-AF67-5115DB77ECD2}"/>
              </a:ext>
            </a:extLst>
          </p:cNvPr>
          <p:cNvPicPr>
            <a:picLocks noGrp="1" noChangeAspect="1"/>
          </p:cNvPicPr>
          <p:nvPr>
            <p:ph type="pic" idx="1"/>
          </p:nvPr>
        </p:nvPicPr>
        <p:blipFill>
          <a:blip r:embed="rId3"/>
          <a:srcRect l="1275" r="1275"/>
          <a:stretch>
            <a:fillRect/>
          </a:stretch>
        </p:blipFill>
        <p:spPr>
          <a:xfrm>
            <a:off x="983432" y="1874520"/>
            <a:ext cx="5193089" cy="2937510"/>
          </a:xfrm>
        </p:spPr>
      </p:pic>
    </p:spTree>
    <p:extLst>
      <p:ext uri="{BB962C8B-B14F-4D97-AF65-F5344CB8AC3E}">
        <p14:creationId xmlns:p14="http://schemas.microsoft.com/office/powerpoint/2010/main" val="2333893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2" presetClass="emph" presetSubtype="0" fill="hold" grpId="1" nodeType="clickEffect">
                                  <p:stCondLst>
                                    <p:cond delay="0"/>
                                  </p:stCondLst>
                                  <p:childTnLst>
                                    <p:animRot by="120000">
                                      <p:cBhvr>
                                        <p:cTn id="12" dur="100" fill="hold">
                                          <p:stCondLst>
                                            <p:cond delay="0"/>
                                          </p:stCondLst>
                                        </p:cTn>
                                        <p:tgtEl>
                                          <p:spTgt spid="2"/>
                                        </p:tgtEl>
                                        <p:attrNameLst>
                                          <p:attrName>r</p:attrName>
                                        </p:attrNameLst>
                                      </p:cBhvr>
                                    </p:animRot>
                                    <p:animRot by="-240000">
                                      <p:cBhvr>
                                        <p:cTn id="13" dur="200" fill="hold">
                                          <p:stCondLst>
                                            <p:cond delay="200"/>
                                          </p:stCondLst>
                                        </p:cTn>
                                        <p:tgtEl>
                                          <p:spTgt spid="2"/>
                                        </p:tgtEl>
                                        <p:attrNameLst>
                                          <p:attrName>r</p:attrName>
                                        </p:attrNameLst>
                                      </p:cBhvr>
                                    </p:animRot>
                                    <p:animRot by="240000">
                                      <p:cBhvr>
                                        <p:cTn id="14" dur="200" fill="hold">
                                          <p:stCondLst>
                                            <p:cond delay="400"/>
                                          </p:stCondLst>
                                        </p:cTn>
                                        <p:tgtEl>
                                          <p:spTgt spid="2"/>
                                        </p:tgtEl>
                                        <p:attrNameLst>
                                          <p:attrName>r</p:attrName>
                                        </p:attrNameLst>
                                      </p:cBhvr>
                                    </p:animRot>
                                    <p:animRot by="-240000">
                                      <p:cBhvr>
                                        <p:cTn id="15" dur="200" fill="hold">
                                          <p:stCondLst>
                                            <p:cond delay="600"/>
                                          </p:stCondLst>
                                        </p:cTn>
                                        <p:tgtEl>
                                          <p:spTgt spid="2"/>
                                        </p:tgtEl>
                                        <p:attrNameLst>
                                          <p:attrName>r</p:attrName>
                                        </p:attrNameLst>
                                      </p:cBhvr>
                                    </p:animRot>
                                    <p:animRot by="120000">
                                      <p:cBhvr>
                                        <p:cTn id="16" dur="200" fill="hold">
                                          <p:stCondLst>
                                            <p:cond delay="800"/>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2" presetClass="emph" presetSubtype="0" fill="hold" grpId="2" nodeType="clickEffect">
                                  <p:stCondLst>
                                    <p:cond delay="0"/>
                                  </p:stCondLst>
                                  <p:childTnLst>
                                    <p:animRot by="120000">
                                      <p:cBhvr>
                                        <p:cTn id="20" dur="100" fill="hold">
                                          <p:stCondLst>
                                            <p:cond delay="0"/>
                                          </p:stCondLst>
                                        </p:cTn>
                                        <p:tgtEl>
                                          <p:spTgt spid="2"/>
                                        </p:tgtEl>
                                        <p:attrNameLst>
                                          <p:attrName>r</p:attrName>
                                        </p:attrNameLst>
                                      </p:cBhvr>
                                    </p:animRot>
                                    <p:animRot by="-240000">
                                      <p:cBhvr>
                                        <p:cTn id="21" dur="200" fill="hold">
                                          <p:stCondLst>
                                            <p:cond delay="200"/>
                                          </p:stCondLst>
                                        </p:cTn>
                                        <p:tgtEl>
                                          <p:spTgt spid="2"/>
                                        </p:tgtEl>
                                        <p:attrNameLst>
                                          <p:attrName>r</p:attrName>
                                        </p:attrNameLst>
                                      </p:cBhvr>
                                    </p:animRot>
                                    <p:animRot by="240000">
                                      <p:cBhvr>
                                        <p:cTn id="22" dur="200" fill="hold">
                                          <p:stCondLst>
                                            <p:cond delay="400"/>
                                          </p:stCondLst>
                                        </p:cTn>
                                        <p:tgtEl>
                                          <p:spTgt spid="2"/>
                                        </p:tgtEl>
                                        <p:attrNameLst>
                                          <p:attrName>r</p:attrName>
                                        </p:attrNameLst>
                                      </p:cBhvr>
                                    </p:animRot>
                                    <p:animRot by="-240000">
                                      <p:cBhvr>
                                        <p:cTn id="23" dur="200" fill="hold">
                                          <p:stCondLst>
                                            <p:cond delay="600"/>
                                          </p:stCondLst>
                                        </p:cTn>
                                        <p:tgtEl>
                                          <p:spTgt spid="2"/>
                                        </p:tgtEl>
                                        <p:attrNameLst>
                                          <p:attrName>r</p:attrName>
                                        </p:attrNameLst>
                                      </p:cBhvr>
                                    </p:animRot>
                                    <p:animRot by="120000">
                                      <p:cBhvr>
                                        <p:cTn id="24" dur="200" fill="hold">
                                          <p:stCondLst>
                                            <p:cond delay="800"/>
                                          </p:stCondLst>
                                        </p:cTn>
                                        <p:tgtEl>
                                          <p:spTgt spid="2"/>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3"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nodeType="clickEffect">
                                  <p:stCondLst>
                                    <p:cond delay="0"/>
                                  </p:stCondLst>
                                  <p:childTnLst>
                                    <p:animClr clrSpc="hsl" dir="cw">
                                      <p:cBhvr override="childStyle">
                                        <p:cTn id="41" dur="500" fill="hold"/>
                                        <p:tgtEl>
                                          <p:spTgt spid="7"/>
                                        </p:tgtEl>
                                        <p:attrNameLst>
                                          <p:attrName>style.color</p:attrName>
                                        </p:attrNameLst>
                                      </p:cBhvr>
                                      <p:by>
                                        <p:hsl h="0" s="12549" l="25098"/>
                                      </p:by>
                                    </p:animClr>
                                    <p:animClr clrSpc="hsl" dir="cw">
                                      <p:cBhvr>
                                        <p:cTn id="42" dur="500" fill="hold"/>
                                        <p:tgtEl>
                                          <p:spTgt spid="7"/>
                                        </p:tgtEl>
                                        <p:attrNameLst>
                                          <p:attrName>fillcolor</p:attrName>
                                        </p:attrNameLst>
                                      </p:cBhvr>
                                      <p:by>
                                        <p:hsl h="0" s="12549" l="25098"/>
                                      </p:by>
                                    </p:animClr>
                                    <p:animClr clrSpc="hsl" dir="cw">
                                      <p:cBhvr>
                                        <p:cTn id="43" dur="500" fill="hold"/>
                                        <p:tgtEl>
                                          <p:spTgt spid="7"/>
                                        </p:tgtEl>
                                        <p:attrNameLst>
                                          <p:attrName>stroke.color</p:attrName>
                                        </p:attrNameLst>
                                      </p:cBhvr>
                                      <p:by>
                                        <p:hsl h="0" s="12549" l="25098"/>
                                      </p:by>
                                    </p:animClr>
                                    <p:set>
                                      <p:cBhvr>
                                        <p:cTn id="44" dur="500" fill="hold"/>
                                        <p:tgtEl>
                                          <p:spTgt spid="7"/>
                                        </p:tgtEl>
                                        <p:attrNameLst>
                                          <p:attrName>fill.type</p:attrName>
                                        </p:attrNameLst>
                                      </p:cBhvr>
                                      <p:to>
                                        <p:strVal val="solid"/>
                                      </p:to>
                                    </p:set>
                                  </p:childTnLst>
                                </p:cTn>
                              </p:par>
                            </p:childTnLst>
                          </p:cTn>
                        </p:par>
                      </p:childTnLst>
                    </p:cTn>
                  </p:par>
                  <p:par>
                    <p:cTn id="45" fill="hold">
                      <p:stCondLst>
                        <p:cond delay="indefinite"/>
                      </p:stCondLst>
                      <p:childTnLst>
                        <p:par>
                          <p:cTn id="46" fill="hold">
                            <p:stCondLst>
                              <p:cond delay="0"/>
                            </p:stCondLst>
                            <p:childTnLst>
                              <p:par>
                                <p:cTn id="47" presetID="30" presetClass="emph" presetSubtype="0" fill="hold" nodeType="clickEffect">
                                  <p:stCondLst>
                                    <p:cond delay="0"/>
                                  </p:stCondLst>
                                  <p:childTnLst>
                                    <p:animClr clrSpc="hsl" dir="cw">
                                      <p:cBhvr override="childStyle">
                                        <p:cTn id="48" dur="500" fill="hold"/>
                                        <p:tgtEl>
                                          <p:spTgt spid="7"/>
                                        </p:tgtEl>
                                        <p:attrNameLst>
                                          <p:attrName>style.color</p:attrName>
                                        </p:attrNameLst>
                                      </p:cBhvr>
                                      <p:by>
                                        <p:hsl h="0" s="12549" l="25098"/>
                                      </p:by>
                                    </p:animClr>
                                    <p:animClr clrSpc="hsl" dir="cw">
                                      <p:cBhvr>
                                        <p:cTn id="49" dur="500" fill="hold"/>
                                        <p:tgtEl>
                                          <p:spTgt spid="7"/>
                                        </p:tgtEl>
                                        <p:attrNameLst>
                                          <p:attrName>fillcolor</p:attrName>
                                        </p:attrNameLst>
                                      </p:cBhvr>
                                      <p:by>
                                        <p:hsl h="0" s="12549" l="25098"/>
                                      </p:by>
                                    </p:animClr>
                                    <p:animClr clrSpc="hsl" dir="cw">
                                      <p:cBhvr>
                                        <p:cTn id="50" dur="500" fill="hold"/>
                                        <p:tgtEl>
                                          <p:spTgt spid="7"/>
                                        </p:tgtEl>
                                        <p:attrNameLst>
                                          <p:attrName>stroke.color</p:attrName>
                                        </p:attrNameLst>
                                      </p:cBhvr>
                                      <p:by>
                                        <p:hsl h="0" s="12549" l="25098"/>
                                      </p:by>
                                    </p:animClr>
                                    <p:set>
                                      <p:cBhvr>
                                        <p:cTn id="51" dur="500" fill="hold"/>
                                        <p:tgtEl>
                                          <p:spTgt spid="7"/>
                                        </p:tgtEl>
                                        <p:attrNameLst>
                                          <p:attrName>fill.type</p:attrName>
                                        </p:attrNameLst>
                                      </p:cBhvr>
                                      <p:to>
                                        <p:strVal val="solid"/>
                                      </p:to>
                                    </p:set>
                                  </p:childTnLst>
                                </p:cTn>
                              </p:par>
                            </p:childTnLst>
                          </p:cTn>
                        </p:par>
                      </p:childTnLst>
                    </p:cTn>
                  </p:par>
                  <p:par>
                    <p:cTn id="52" fill="hold">
                      <p:stCondLst>
                        <p:cond delay="indefinite"/>
                      </p:stCondLst>
                      <p:childTnLst>
                        <p:par>
                          <p:cTn id="53" fill="hold">
                            <p:stCondLst>
                              <p:cond delay="0"/>
                            </p:stCondLst>
                            <p:childTnLst>
                              <p:par>
                                <p:cTn id="54" presetID="26" presetClass="exit" presetSubtype="0" fill="hold" nodeType="clickEffect">
                                  <p:stCondLst>
                                    <p:cond delay="0"/>
                                  </p:stCondLst>
                                  <p:childTnLst>
                                    <p:animEffect transition="out" filter="wipe(down)">
                                      <p:cBhvr>
                                        <p:cTn id="55" dur="180" accel="50000">
                                          <p:stCondLst>
                                            <p:cond delay="1820"/>
                                          </p:stCondLst>
                                        </p:cTn>
                                        <p:tgtEl>
                                          <p:spTgt spid="7"/>
                                        </p:tgtEl>
                                      </p:cBhvr>
                                    </p:animEffect>
                                    <p:anim calcmode="lin" valueType="num">
                                      <p:cBhvr>
                                        <p:cTn id="56" dur="1822" tmFilter="0,0; 0.14,0.31; 0.43,0.73; 0.71,0.91; 1.0,1.0">
                                          <p:stCondLst>
                                            <p:cond delay="0"/>
                                          </p:stCondLst>
                                        </p:cTn>
                                        <p:tgtEl>
                                          <p:spTgt spid="7"/>
                                        </p:tgtEl>
                                        <p:attrNameLst>
                                          <p:attrName>ppt_x</p:attrName>
                                        </p:attrNameLst>
                                      </p:cBhvr>
                                      <p:tavLst>
                                        <p:tav tm="0">
                                          <p:val>
                                            <p:strVal val="ppt_x"/>
                                          </p:val>
                                        </p:tav>
                                        <p:tav tm="100000">
                                          <p:val>
                                            <p:strVal val="#ppt_x+0.25"/>
                                          </p:val>
                                        </p:tav>
                                      </p:tavLst>
                                    </p:anim>
                                    <p:anim calcmode="lin" valueType="num">
                                      <p:cBhvr>
                                        <p:cTn id="57" dur="178">
                                          <p:stCondLst>
                                            <p:cond delay="1822"/>
                                          </p:stCondLst>
                                        </p:cTn>
                                        <p:tgtEl>
                                          <p:spTgt spid="7"/>
                                        </p:tgtEl>
                                        <p:attrNameLst>
                                          <p:attrName>ppt_x</p:attrName>
                                        </p:attrNameLst>
                                      </p:cBhvr>
                                      <p:tavLst>
                                        <p:tav tm="0">
                                          <p:val>
                                            <p:strVal val="ppt_x"/>
                                          </p:val>
                                        </p:tav>
                                        <p:tav tm="100000">
                                          <p:val>
                                            <p:strVal val="ppt_x"/>
                                          </p:val>
                                        </p:tav>
                                      </p:tavLst>
                                    </p:anim>
                                    <p:anim calcmode="lin" valueType="num">
                                      <p:cBhvr>
                                        <p:cTn id="58" dur="664" tmFilter="0.0,0.0;0.25,0.07;0.50,0.2;0.75,0.467;1.0,1.0">
                                          <p:stCondLst>
                                            <p:cond delay="0"/>
                                          </p:stCondLst>
                                        </p:cTn>
                                        <p:tgtEl>
                                          <p:spTgt spid="7"/>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59" dur="664" tmFilter="0, 0; 0.125,0.2665; 0.25,0.4; 0.375,0.465; 0.5,0.5;  0.625,0.535; 0.75,0.6; 0.875,0.7335; 1,1">
                                          <p:stCondLst>
                                            <p:cond delay="664"/>
                                          </p:stCondLst>
                                        </p:cTn>
                                        <p:tgtEl>
                                          <p:spTgt spid="7"/>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0" dur="332" tmFilter="0, 0; 0.125,0.2665; 0.25,0.4; 0.375,0.465; 0.5,0.5;  0.625,0.535; 0.75,0.6; 0.875,0.7335; 1,1">
                                          <p:stCondLst>
                                            <p:cond delay="1324"/>
                                          </p:stCondLst>
                                        </p:cTn>
                                        <p:tgtEl>
                                          <p:spTgt spid="7"/>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1" dur="164" tmFilter="0, 0; 0.125,0.2665; 0.25,0.4; 0.375,0.465; 0.5,0.5;  0.625,0.535; 0.75,0.6; 0.875,0.7335; 1,1">
                                          <p:stCondLst>
                                            <p:cond delay="1656"/>
                                          </p:stCondLst>
                                        </p:cTn>
                                        <p:tgtEl>
                                          <p:spTgt spid="7"/>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2" dur="180" accel="50000">
                                          <p:stCondLst>
                                            <p:cond delay="1820"/>
                                          </p:stCondLst>
                                        </p:cTn>
                                        <p:tgtEl>
                                          <p:spTgt spid="7"/>
                                        </p:tgtEl>
                                        <p:attrNameLst>
                                          <p:attrName>ppt_y</p:attrName>
                                        </p:attrNameLst>
                                      </p:cBhvr>
                                      <p:tavLst>
                                        <p:tav tm="0">
                                          <p:val>
                                            <p:strVal val="ppt_y"/>
                                          </p:val>
                                        </p:tav>
                                        <p:tav tm="100000">
                                          <p:val>
                                            <p:strVal val="ppt_y+ppt_h"/>
                                          </p:val>
                                        </p:tav>
                                      </p:tavLst>
                                    </p:anim>
                                    <p:animScale>
                                      <p:cBhvr>
                                        <p:cTn id="63" dur="26">
                                          <p:stCondLst>
                                            <p:cond delay="620"/>
                                          </p:stCondLst>
                                        </p:cTn>
                                        <p:tgtEl>
                                          <p:spTgt spid="7"/>
                                        </p:tgtEl>
                                      </p:cBhvr>
                                      <p:to x="100000" y="60000"/>
                                    </p:animScale>
                                    <p:animScale>
                                      <p:cBhvr>
                                        <p:cTn id="64" dur="166" decel="50000">
                                          <p:stCondLst>
                                            <p:cond delay="646"/>
                                          </p:stCondLst>
                                        </p:cTn>
                                        <p:tgtEl>
                                          <p:spTgt spid="7"/>
                                        </p:tgtEl>
                                      </p:cBhvr>
                                      <p:to x="100000" y="100000"/>
                                    </p:animScale>
                                    <p:animScale>
                                      <p:cBhvr>
                                        <p:cTn id="65" dur="26">
                                          <p:stCondLst>
                                            <p:cond delay="1312"/>
                                          </p:stCondLst>
                                        </p:cTn>
                                        <p:tgtEl>
                                          <p:spTgt spid="7"/>
                                        </p:tgtEl>
                                      </p:cBhvr>
                                      <p:to x="100000" y="80000"/>
                                    </p:animScale>
                                    <p:animScale>
                                      <p:cBhvr>
                                        <p:cTn id="66" dur="166" decel="50000">
                                          <p:stCondLst>
                                            <p:cond delay="1338"/>
                                          </p:stCondLst>
                                        </p:cTn>
                                        <p:tgtEl>
                                          <p:spTgt spid="7"/>
                                        </p:tgtEl>
                                      </p:cBhvr>
                                      <p:to x="100000" y="100000"/>
                                    </p:animScale>
                                    <p:animScale>
                                      <p:cBhvr>
                                        <p:cTn id="67" dur="26">
                                          <p:stCondLst>
                                            <p:cond delay="1642"/>
                                          </p:stCondLst>
                                        </p:cTn>
                                        <p:tgtEl>
                                          <p:spTgt spid="7"/>
                                        </p:tgtEl>
                                      </p:cBhvr>
                                      <p:to x="100000" y="90000"/>
                                    </p:animScale>
                                    <p:animScale>
                                      <p:cBhvr>
                                        <p:cTn id="68" dur="166" decel="50000">
                                          <p:stCondLst>
                                            <p:cond delay="1668"/>
                                          </p:stCondLst>
                                        </p:cTn>
                                        <p:tgtEl>
                                          <p:spTgt spid="7"/>
                                        </p:tgtEl>
                                      </p:cBhvr>
                                      <p:to x="100000" y="100000"/>
                                    </p:animScale>
                                    <p:animScale>
                                      <p:cBhvr>
                                        <p:cTn id="69" dur="26">
                                          <p:stCondLst>
                                            <p:cond delay="1808"/>
                                          </p:stCondLst>
                                        </p:cTn>
                                        <p:tgtEl>
                                          <p:spTgt spid="7"/>
                                        </p:tgtEl>
                                      </p:cBhvr>
                                      <p:to x="100000" y="95000"/>
                                    </p:animScale>
                                    <p:animScale>
                                      <p:cBhvr>
                                        <p:cTn id="70" dur="166" decel="50000">
                                          <p:stCondLst>
                                            <p:cond delay="1834"/>
                                          </p:stCondLst>
                                        </p:cTn>
                                        <p:tgtEl>
                                          <p:spTgt spid="7"/>
                                        </p:tgtEl>
                                      </p:cBhvr>
                                      <p:to x="100000" y="100000"/>
                                    </p:animScale>
                                    <p:set>
                                      <p:cBhvr>
                                        <p:cTn id="71"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2400" dirty="0"/>
              <a:t>Tôi tên là Nguyễn Mạnh Dũng , sinh ngày 26/12/2004. Tôi đến từ 1 nơi yên bình của thành phố hà nội đó là xã Dương Hà –Huyện Gia Lâm. Hiên nay mình đang học tại trường Cao Đẳng Bách Khoa ngành lập trình máy tính.</a:t>
            </a:r>
            <a:endParaRPr lang="en-US" sz="2400" dirty="0"/>
          </a:p>
        </p:txBody>
      </p:sp>
      <p:sp>
        <p:nvSpPr>
          <p:cNvPr id="3" name="Text Placeholder 2"/>
          <p:cNvSpPr>
            <a:spLocks noGrp="1"/>
          </p:cNvSpPr>
          <p:nvPr>
            <p:ph type="body" idx="1"/>
          </p:nvPr>
        </p:nvSpPr>
        <p:spPr/>
        <p:txBody>
          <a:bodyPr/>
          <a:lstStyle/>
          <a:p>
            <a:r>
              <a:rPr lang="en-US" dirty="0"/>
              <a:t>Subtitle</a:t>
            </a:r>
          </a:p>
        </p:txBody>
      </p:sp>
    </p:spTree>
    <p:extLst>
      <p:ext uri="{BB962C8B-B14F-4D97-AF65-F5344CB8AC3E}">
        <p14:creationId xmlns:p14="http://schemas.microsoft.com/office/powerpoint/2010/main" val="68434230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t>Tôi có 1 sở thích đó chính là ở yên tĩnh 1 mình vì khi đó tôi cảm thấy đầu óc mình khá thoải mái và dễ chịu sau 1 ngày hoạt động</a:t>
            </a:r>
            <a:endParaRPr lang="en-US" dirty="0"/>
          </a:p>
        </p:txBody>
      </p:sp>
    </p:spTree>
    <p:extLst>
      <p:ext uri="{BB962C8B-B14F-4D97-AF65-F5344CB8AC3E}">
        <p14:creationId xmlns:p14="http://schemas.microsoft.com/office/powerpoint/2010/main" val="30935724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Children Friends 16x9">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hoolyard kids education presentation, album (widescreen).potx" id="{B61009BD-7448-452D-9EB3-A92629EDAAF7}" vid="{D5A61431-CA5A-45CA-9A81-30AAFC8F1B2C}"/>
    </a:ext>
  </a:extLst>
</a:theme>
</file>

<file path=ppt/theme/theme2.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Friends">
      <a:dk1>
        <a:srgbClr val="404040"/>
      </a:dk1>
      <a:lt1>
        <a:sysClr val="window" lastClr="FFFFFF"/>
      </a:lt1>
      <a:dk2>
        <a:srgbClr val="000000"/>
      </a:dk2>
      <a:lt2>
        <a:srgbClr val="EAEAEA"/>
      </a:lt2>
      <a:accent1>
        <a:srgbClr val="A63121"/>
      </a:accent1>
      <a:accent2>
        <a:srgbClr val="318DCB"/>
      </a:accent2>
      <a:accent3>
        <a:srgbClr val="F28330"/>
      </a:accent3>
      <a:accent4>
        <a:srgbClr val="50B852"/>
      </a:accent4>
      <a:accent5>
        <a:srgbClr val="EEAD1D"/>
      </a:accent5>
      <a:accent6>
        <a:srgbClr val="A68555"/>
      </a:accent6>
      <a:hlink>
        <a:srgbClr val="F28330"/>
      </a:hlink>
      <a:folHlink>
        <a:srgbClr val="969696"/>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15C6C-6BB6-4DB6-B7D6-7F14EAB2CC5C}">
  <ds:schemaRefs>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customXml/itemProps2.xml><?xml version="1.0" encoding="utf-8"?>
<ds:datastoreItem xmlns:ds="http://schemas.openxmlformats.org/officeDocument/2006/customXml" ds:itemID="{9EDF6667-B669-49A4-BBE6-2132BA71C0C7}">
  <ds:schemaRefs>
    <ds:schemaRef ds:uri="http://schemas.microsoft.com/sharepoint/v3/contenttype/forms"/>
  </ds:schemaRefs>
</ds:datastoreItem>
</file>

<file path=customXml/itemProps3.xml><?xml version="1.0" encoding="utf-8"?>
<ds:datastoreItem xmlns:ds="http://schemas.openxmlformats.org/officeDocument/2006/customXml" ds:itemID="{4A369AEE-D726-45B1-ACA9-0D6048C368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Schoolyard kids education presentation, album (widescreen)</Template>
  <TotalTime>16</TotalTime>
  <Words>123</Words>
  <Application>Microsoft Office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Times New Roman</vt:lpstr>
      <vt:lpstr>Children Friends 16x9</vt:lpstr>
      <vt:lpstr>Họ và tên : Nguyễn Mạnh Dũng  Sinh ngày :26/12/2004 </vt:lpstr>
      <vt:lpstr>Tôi tên là Nguyễn Mạnh Dũng , sinh ngày 26/12/2004. Tôi đến từ 1 nơi yên bình của thành phố hà nội đó là xã Dương Hà –Huyện Gia Lâm. Hiên nay mình đang học tại trường Cao Đẳng Bách Khoa ngành lập trình máy tính.</vt:lpstr>
      <vt:lpstr>Tôi có 1 sở thích đó chính là ở yên tĩnh 1 mình vì khi đó tôi cảm thấy đầu óc mình khá thoải mái và dễ chịu sau 1 ngày hoạt động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Họ và tên : Nguyễn Mạnh Dũng  Sinh ngày :26/12/2004</dc:title>
  <dc:creator>Acer</dc:creator>
  <cp:keywords/>
  <cp:lastModifiedBy>Acer</cp:lastModifiedBy>
  <cp:revision>2</cp:revision>
  <dcterms:created xsi:type="dcterms:W3CDTF">2023-03-26T16:19:20Z</dcterms:created>
  <dcterms:modified xsi:type="dcterms:W3CDTF">2023-03-26T16:35:38Z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TC038961019991</vt:lpwstr>
  </property>
  <property fmtid="{D5CDD505-2E9C-101B-9397-08002B2CF9AE}" pid="3" name="ContentTypeId">
    <vt:lpwstr>0x010100AA3F7D94069FF64A86F7DFF56D60E3BE</vt:lpwstr>
  </property>
</Properties>
</file>