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64" r:id="rId6"/>
    <p:sldId id="263" r:id="rId7"/>
    <p:sldId id="268" r:id="rId8"/>
    <p:sldId id="258" r:id="rId9"/>
    <p:sldId id="260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96" d="100"/>
          <a:sy n="96" d="100"/>
        </p:scale>
        <p:origin x="1652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0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6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9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hyperlink" Target="https://youtu.be/TE6PjoWPwt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SWu_Wh0bM&amp;t=158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9048" y="0"/>
            <a:ext cx="95864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552" y="404664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Aceleración Hardware </a:t>
            </a:r>
          </a:p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videojuegos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563888" y="5861744"/>
            <a:ext cx="51130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Manuel Hernández</a:t>
            </a:r>
          </a:p>
          <a:p>
            <a:pPr algn="ctr"/>
            <a:r>
              <a:rPr lang="es-E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Alejandro Ortega </a:t>
            </a:r>
          </a:p>
        </p:txBody>
      </p:sp>
    </p:spTree>
    <p:extLst>
      <p:ext uri="{BB962C8B-B14F-4D97-AF65-F5344CB8AC3E}">
        <p14:creationId xmlns:p14="http://schemas.microsoft.com/office/powerpoint/2010/main" val="1244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46742" y="-99392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83568" y="1259921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Aplicaciones hechas con </a:t>
            </a:r>
            <a:r>
              <a:rPr lang="es-E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2" y="3060453"/>
            <a:ext cx="1273185" cy="12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Autodesk May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98" y="2846644"/>
            <a:ext cx="32004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blend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5" y="5013176"/>
            <a:ext cx="3064541" cy="9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de gim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2889">
            <a:off x="5894619" y="4368382"/>
            <a:ext cx="3614332" cy="18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2" y="2007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11560" y="692696"/>
            <a:ext cx="6192688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</a:t>
            </a:r>
            <a:r>
              <a:rPr lang="es-E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https://youtu.be/TE6PjoWPwt8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2" descr="Resultado de imagen de military operations jue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55303"/>
            <a:ext cx="3456384" cy="1942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Resultado de imagen de planet explorers jue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74" y="4455304"/>
            <a:ext cx="3399908" cy="1912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41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racias por su aten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74"/>
          <a:stretch/>
        </p:blipFill>
        <p:spPr bwMode="auto">
          <a:xfrm>
            <a:off x="2305572" y="980728"/>
            <a:ext cx="461608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25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Arcade (1970)</a:t>
            </a:r>
          </a:p>
          <a:p>
            <a:r>
              <a:rPr lang="es-ES" dirty="0">
                <a:solidFill>
                  <a:schemeClr val="bg1"/>
                </a:solidFill>
              </a:rPr>
              <a:t>Placas dedicadas a gráficos(1980)</a:t>
            </a:r>
          </a:p>
          <a:p>
            <a:r>
              <a:rPr lang="es-ES" dirty="0">
                <a:solidFill>
                  <a:schemeClr val="bg1"/>
                </a:solidFill>
              </a:rPr>
              <a:t>Crecimiento del 3D (1990)</a:t>
            </a:r>
          </a:p>
          <a:p>
            <a:r>
              <a:rPr lang="es-ES" dirty="0">
                <a:solidFill>
                  <a:schemeClr val="bg1"/>
                </a:solidFill>
              </a:rPr>
              <a:t>Programabilidad </a:t>
            </a:r>
          </a:p>
          <a:p>
            <a:r>
              <a:rPr lang="es-ES" dirty="0" err="1">
                <a:solidFill>
                  <a:schemeClr val="bg1"/>
                </a:solidFill>
              </a:rPr>
              <a:t>GPUs</a:t>
            </a:r>
            <a:r>
              <a:rPr lang="es-ES" dirty="0">
                <a:solidFill>
                  <a:schemeClr val="bg1"/>
                </a:solidFill>
              </a:rPr>
              <a:t>(2000s- hoy)</a:t>
            </a:r>
          </a:p>
          <a:p>
            <a:pPr marL="457200" lvl="1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4 Rectángulo"/>
          <p:cNvSpPr/>
          <p:nvPr/>
        </p:nvSpPr>
        <p:spPr>
          <a:xfrm>
            <a:off x="827584" y="260648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Historia de los aceleradores en videojuegos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EF005-EB1B-4CE0-9D4F-6B3BA016C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00" y="3429000"/>
            <a:ext cx="4072800" cy="2671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752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9" y="-135396"/>
            <a:ext cx="12673404" cy="71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4 Rectángulo"/>
          <p:cNvSpPr/>
          <p:nvPr/>
        </p:nvSpPr>
        <p:spPr>
          <a:xfrm>
            <a:off x="899592" y="326266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Bucle de Juego</a:t>
            </a:r>
          </a:p>
          <a:p>
            <a:pPr algn="ctr"/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FFDEA8D-B3DB-40F3-BB7F-FF03EAF0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¿Dónde se usa la aceleración por GPU?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¿Dónde se puede usar?</a:t>
            </a:r>
          </a:p>
        </p:txBody>
      </p:sp>
    </p:spTree>
    <p:extLst>
      <p:ext uri="{BB962C8B-B14F-4D97-AF65-F5344CB8AC3E}">
        <p14:creationId xmlns:p14="http://schemas.microsoft.com/office/powerpoint/2010/main" val="397855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>
            <a:hlinkClick r:id="rId3"/>
          </p:cNvPr>
          <p:cNvSpPr/>
          <p:nvPr/>
        </p:nvSpPr>
        <p:spPr>
          <a:xfrm>
            <a:off x="5892" y="620688"/>
            <a:ext cx="92880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¿Por qué usar CUDA en videojuegos?</a:t>
            </a: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linkClick r:id="rId3"/>
            </a:endParaRPr>
          </a:p>
        </p:txBody>
      </p:sp>
      <p:pic>
        <p:nvPicPr>
          <p:cNvPr id="6" name="Picture 6" descr="Resultado de imagen de CUD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1595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75656" y="5190174"/>
            <a:ext cx="72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https://www.youtube.com/watch?v=GVSWu_Wh0bM&amp;t=158s</a:t>
            </a:r>
            <a:endParaRPr lang="es-E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t="11859" r="2498" b="5205"/>
          <a:stretch/>
        </p:blipFill>
        <p:spPr bwMode="auto">
          <a:xfrm>
            <a:off x="-72608" y="1118647"/>
            <a:ext cx="9372445" cy="5175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411536"/>
            <a:ext cx="8820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Cientos de juegos usan otros tipos de aceleradores…</a:t>
            </a:r>
          </a:p>
        </p:txBody>
      </p:sp>
    </p:spTree>
    <p:extLst>
      <p:ext uri="{BB962C8B-B14F-4D97-AF65-F5344CB8AC3E}">
        <p14:creationId xmlns:p14="http://schemas.microsoft.com/office/powerpoint/2010/main" val="32063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409259" y="764704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GPU </a:t>
            </a:r>
            <a:r>
              <a:rPr lang="es-E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RigidBody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Simulation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con </a:t>
            </a:r>
            <a:r>
              <a:rPr lang="es-E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Physx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8196" name="Picture 4" descr="Resultado de imagen de phys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30977" r="16140" b="30871"/>
          <a:stretch/>
        </p:blipFill>
        <p:spPr bwMode="auto">
          <a:xfrm>
            <a:off x="2616981" y="4441010"/>
            <a:ext cx="3993267" cy="15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4098E2BC-363E-4ED2-A8B6-9C160672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0" y="0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F49F64-7BE4-4C7F-A5D2-BF65ACEA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¿Qué fases se pueden acelerar?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E026E-A20D-4CA1-83A5-D920278A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Fase Amplia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Generación de Contacto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Gestión de forma y cuerpo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Solucionador de restricciones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553244-7864-4283-A5C9-B33C68D6D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15" b="11687"/>
          <a:stretch/>
        </p:blipFill>
        <p:spPr>
          <a:xfrm>
            <a:off x="1733550" y="4077072"/>
            <a:ext cx="5676900" cy="2664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2439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CUDA</a:t>
            </a:r>
          </a:p>
        </p:txBody>
      </p:sp>
      <p:pic>
        <p:nvPicPr>
          <p:cNvPr id="3074" name="Picture 2" descr="Resultado de imagen de just caus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555">
            <a:off x="-457720" y="2136577"/>
            <a:ext cx="4381500" cy="2047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nascar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616821" cy="261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Resultado de imagen de mafia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18" y="4293096"/>
            <a:ext cx="4101995" cy="23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5760" y="-19141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22980" y="4509120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ahora…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67544" y="1700808"/>
            <a:ext cx="81429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0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139</Words>
  <Application>Microsoft Office PowerPoint</Application>
  <PresentationFormat>Presentación en pantalla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fases se pueden acelerar?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luismiguel</dc:creator>
  <cp:lastModifiedBy>MANUEL HERNÁNDEZ NÁJERA-ALESÓN</cp:lastModifiedBy>
  <cp:revision>20</cp:revision>
  <dcterms:created xsi:type="dcterms:W3CDTF">2018-05-20T16:08:24Z</dcterms:created>
  <dcterms:modified xsi:type="dcterms:W3CDTF">2018-05-24T11:53:44Z</dcterms:modified>
</cp:coreProperties>
</file>