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42" y="-2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17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02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59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64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48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0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39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99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07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47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55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79235-0571-48CE-8F54-0E1DC965AED7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51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VSWu_Wh0bM&amp;t=158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hyperlink" Target="https://youtu.be/TE6PjoWPwt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6928" y="0"/>
            <a:ext cx="9433048" cy="68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-396552" y="404664"/>
            <a:ext cx="748883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Aceleración Hardware 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 videojuegos</a:t>
            </a:r>
            <a:endParaRPr lang="es-E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563888" y="5861744"/>
            <a:ext cx="511309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Manuel Hernández</a:t>
            </a:r>
          </a:p>
          <a:p>
            <a:pPr algn="ctr"/>
            <a:r>
              <a:rPr lang="es-E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Alejandro Ortega </a:t>
            </a:r>
            <a:endParaRPr lang="es-E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481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72"/>
          <a:stretch/>
        </p:blipFill>
        <p:spPr bwMode="auto">
          <a:xfrm>
            <a:off x="-159541" y="-23036"/>
            <a:ext cx="9546312" cy="70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 rot="20044047">
            <a:off x="-360555" y="1216787"/>
            <a:ext cx="9928759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Gracias por su atención</a:t>
            </a:r>
            <a:endParaRPr lang="es-ES" sz="13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1031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265496" y="0"/>
            <a:ext cx="114127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971600" y="340191"/>
            <a:ext cx="748883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CUDA en aplicaciones</a:t>
            </a:r>
            <a:endParaRPr lang="es-E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9" name="Picture 6" descr="Resultado de imagen de CUD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63691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150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124744" y="0"/>
            <a:ext cx="114127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>
            <a:hlinkClick r:id="rId3"/>
          </p:cNvPr>
          <p:cNvSpPr/>
          <p:nvPr/>
        </p:nvSpPr>
        <p:spPr>
          <a:xfrm>
            <a:off x="5892" y="620688"/>
            <a:ext cx="9288016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¿Por qué usar CUDA en videojuegos?</a:t>
            </a:r>
          </a:p>
          <a:p>
            <a:pPr algn="ctr"/>
            <a:endParaRPr lang="es-E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s-ES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s-E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s-ES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s-E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s-ES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s-ES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s-ES" sz="4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hlinkClick r:id="rId3"/>
            </a:endParaRPr>
          </a:p>
        </p:txBody>
      </p:sp>
      <p:pic>
        <p:nvPicPr>
          <p:cNvPr id="6" name="Picture 6" descr="Resultado de imagen de CUDA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1595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475656" y="5190174"/>
            <a:ext cx="7200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3"/>
              </a:rPr>
              <a:t>https://www.youtube.com/watch?v=GVSWu_Wh0bM&amp;t=158s</a:t>
            </a:r>
            <a:endParaRPr lang="es-ES" sz="3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4984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124744" y="0"/>
            <a:ext cx="114127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971600" y="340191"/>
            <a:ext cx="748883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Videojuegos hechos con CUDA</a:t>
            </a:r>
            <a:endParaRPr lang="es-E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074" name="Picture 2" descr="Resultado de imagen de just caus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4555">
            <a:off x="-457720" y="2136577"/>
            <a:ext cx="4381500" cy="20478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de nascar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340769"/>
            <a:ext cx="2616821" cy="26168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de mafia I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018" y="4293096"/>
            <a:ext cx="4101995" cy="230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618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72"/>
          <a:stretch/>
        </p:blipFill>
        <p:spPr bwMode="auto">
          <a:xfrm>
            <a:off x="-5760" y="-19141"/>
            <a:ext cx="9546312" cy="70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36" y="54243"/>
            <a:ext cx="6639640" cy="373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1022980" y="4509120"/>
            <a:ext cx="748883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 ahora…</a:t>
            </a:r>
            <a:endParaRPr lang="es-E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67544" y="1700808"/>
            <a:ext cx="814292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OpenCL</a:t>
            </a:r>
            <a:endParaRPr lang="es-ES" sz="7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3047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72"/>
          <a:stretch/>
        </p:blipFill>
        <p:spPr bwMode="auto">
          <a:xfrm>
            <a:off x="-146742" y="-99392"/>
            <a:ext cx="9546312" cy="70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36" y="54243"/>
            <a:ext cx="6639640" cy="373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683568" y="1259921"/>
            <a:ext cx="64087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Aplicaciones hechas con </a:t>
            </a:r>
            <a:r>
              <a:rPr lang="es-ES" sz="4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OpenCL</a:t>
            </a:r>
            <a:endParaRPr lang="es-E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32" y="3060453"/>
            <a:ext cx="1273185" cy="124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de Autodesk Maya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98" y="2846644"/>
            <a:ext cx="32004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de blender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245" y="5013176"/>
            <a:ext cx="3064541" cy="95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sultado de imagen de gimp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02889">
            <a:off x="5894619" y="4368382"/>
            <a:ext cx="3614332" cy="180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566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72"/>
          <a:stretch/>
        </p:blipFill>
        <p:spPr bwMode="auto">
          <a:xfrm>
            <a:off x="-159541" y="-23036"/>
            <a:ext cx="9546312" cy="70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682" y="20073"/>
            <a:ext cx="6639640" cy="373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611560" y="692696"/>
            <a:ext cx="6192688" cy="30162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Videojuegos hechos con </a:t>
            </a:r>
            <a:r>
              <a:rPr lang="es-E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OpenCL</a:t>
            </a:r>
            <a:endParaRPr lang="es-ES" sz="5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s-ES" sz="5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s-E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4"/>
              </a:rPr>
              <a:t>https://youtu.be/TE6PjoWPwt8</a:t>
            </a:r>
            <a:endParaRPr lang="es-E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AutoShape 2" descr="Resultado de imagen de military operations jue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55303"/>
            <a:ext cx="3456384" cy="19420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Resultado de imagen de planet explorers jue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474" y="4455304"/>
            <a:ext cx="3399908" cy="19124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155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72"/>
          <a:stretch/>
        </p:blipFill>
        <p:spPr bwMode="auto">
          <a:xfrm>
            <a:off x="-159541" y="-23036"/>
            <a:ext cx="9546312" cy="70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409259" y="764704"/>
            <a:ext cx="640871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 esto no es todo…</a:t>
            </a:r>
            <a:endParaRPr lang="es-E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196" name="Picture 4" descr="Resultado de imagen de physx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" t="30977" r="16140" b="30871"/>
          <a:stretch/>
        </p:blipFill>
        <p:spPr bwMode="auto">
          <a:xfrm>
            <a:off x="2616981" y="4441010"/>
            <a:ext cx="3993267" cy="156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306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72"/>
          <a:stretch/>
        </p:blipFill>
        <p:spPr bwMode="auto">
          <a:xfrm>
            <a:off x="-159541" y="-23036"/>
            <a:ext cx="9546312" cy="70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2" t="11859" r="2498" b="5205"/>
          <a:stretch/>
        </p:blipFill>
        <p:spPr bwMode="auto">
          <a:xfrm>
            <a:off x="-72608" y="1118647"/>
            <a:ext cx="9372445" cy="5175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323528" y="411536"/>
            <a:ext cx="882047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Cientos de juegos usan otros tipos de aceleradores…</a:t>
            </a:r>
            <a:endParaRPr lang="es-E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6352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60</Words>
  <Application>Microsoft Office PowerPoint</Application>
  <PresentationFormat>Presentación en pantalla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luismiguel</dc:creator>
  <cp:lastModifiedBy>luismiguel</cp:lastModifiedBy>
  <cp:revision>11</cp:revision>
  <dcterms:created xsi:type="dcterms:W3CDTF">2018-05-20T16:08:24Z</dcterms:created>
  <dcterms:modified xsi:type="dcterms:W3CDTF">2018-05-20T18:45:33Z</dcterms:modified>
</cp:coreProperties>
</file>