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02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59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6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9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7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5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9235-0571-48CE-8F54-0E1DC965AED7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VSWu_Wh0bM&amp;t=158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hyperlink" Target="https://youtu.be/TE6PjoWPwt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6928" y="0"/>
            <a:ext cx="9433048" cy="68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-396552" y="404664"/>
            <a:ext cx="748883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Aceleración Hardware 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 videojuegos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563888" y="5861744"/>
            <a:ext cx="51130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Manuel Hernández</a:t>
            </a:r>
          </a:p>
          <a:p>
            <a:pPr algn="ctr"/>
            <a:r>
              <a:rPr lang="es-E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Alejandro Ortega </a:t>
            </a:r>
            <a:endParaRPr lang="es-E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409259" y="764704"/>
            <a:ext cx="64087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 esto no es todo…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6" name="Picture 4" descr="Resultado de imagen de phys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30977" r="16140" b="30871"/>
          <a:stretch/>
        </p:blipFill>
        <p:spPr bwMode="auto">
          <a:xfrm>
            <a:off x="2616981" y="4441010"/>
            <a:ext cx="3993267" cy="15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2" t="11859" r="2498" b="5205"/>
          <a:stretch/>
        </p:blipFill>
        <p:spPr bwMode="auto">
          <a:xfrm>
            <a:off x="-72608" y="1118647"/>
            <a:ext cx="9372445" cy="5175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3528" y="411536"/>
            <a:ext cx="8820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Cientos de juegos usan otros tipos de aceleradores…</a:t>
            </a:r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63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 rot="20044047">
            <a:off x="-360555" y="1216787"/>
            <a:ext cx="9928759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Gracias por su atención</a:t>
            </a:r>
            <a:endParaRPr lang="es-ES" sz="13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0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 Tradicional de Juego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Arcade</a:t>
            </a:r>
            <a:r>
              <a:rPr lang="es-ES" dirty="0" smtClean="0"/>
              <a:t> (1970)</a:t>
            </a:r>
          </a:p>
          <a:p>
            <a:endParaRPr lang="es-ES" dirty="0" smtClean="0"/>
          </a:p>
          <a:p>
            <a:r>
              <a:rPr lang="es-ES"/>
              <a:t>https://en.wikipedia.org/wiki/Graphics_processing_unit#1970s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75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Historia de los aceleradores en videojuegos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2880320" cy="1889490"/>
          </a:xfrm>
        </p:spPr>
      </p:pic>
    </p:spTree>
    <p:extLst>
      <p:ext uri="{BB962C8B-B14F-4D97-AF65-F5344CB8AC3E}">
        <p14:creationId xmlns:p14="http://schemas.microsoft.com/office/powerpoint/2010/main" val="397855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265496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971600" y="340191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CUDA en aplicaciones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6" descr="Resultado de imagen de CUD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50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24744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>
            <a:hlinkClick r:id="rId3"/>
          </p:cNvPr>
          <p:cNvSpPr/>
          <p:nvPr/>
        </p:nvSpPr>
        <p:spPr>
          <a:xfrm>
            <a:off x="5892" y="620688"/>
            <a:ext cx="928801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¿Por qué usar CUDA en videojuegos?</a:t>
            </a: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linkClick r:id="rId3"/>
            </a:endParaRPr>
          </a:p>
        </p:txBody>
      </p:sp>
      <p:pic>
        <p:nvPicPr>
          <p:cNvPr id="6" name="Picture 6" descr="Resultado de imagen de CUD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1595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475656" y="5190174"/>
            <a:ext cx="720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https://www.youtube.com/watch?v=GVSWu_Wh0bM&amp;t=158s</a:t>
            </a:r>
            <a:endParaRPr lang="es-E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24744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71600" y="340191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Videojuegos hechos con CUDA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 descr="Resultado de imagen de just caus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4555">
            <a:off x="-457720" y="2136577"/>
            <a:ext cx="4381500" cy="2047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nascar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9"/>
            <a:ext cx="2616821" cy="2616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Resultado de imagen de mafia 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018" y="4293096"/>
            <a:ext cx="4101995" cy="23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5760" y="-19141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6" y="5424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22980" y="4509120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 ahora…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7544" y="1700808"/>
            <a:ext cx="81429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0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46742" y="-99392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6" y="5424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83568" y="1259921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Aplicaciones hechas con </a:t>
            </a:r>
            <a:r>
              <a:rPr lang="es-E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32" y="3060453"/>
            <a:ext cx="1273185" cy="12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Autodesk May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98" y="2846644"/>
            <a:ext cx="32004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de blende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45" y="5013176"/>
            <a:ext cx="3064541" cy="9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de gimp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2889">
            <a:off x="5894619" y="4368382"/>
            <a:ext cx="3614332" cy="18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82" y="2007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11560" y="692696"/>
            <a:ext cx="6192688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Videojuegos hechos con </a:t>
            </a:r>
            <a:r>
              <a:rPr lang="es-E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4"/>
              </a:rPr>
              <a:t>https://youtu.be/TE6PjoWPwt8</a:t>
            </a:r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AutoShape 2" descr="Resultado de imagen de military operations jue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55303"/>
            <a:ext cx="3456384" cy="1942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Resultado de imagen de planet explorers jue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74" y="4455304"/>
            <a:ext cx="3399908" cy="1912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41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77</Words>
  <Application>Microsoft Office PowerPoint</Application>
  <PresentationFormat>Presentación en pantalla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Bucle Tradicional de Juego</vt:lpstr>
      <vt:lpstr>Historia de los aceleradores en videojuegos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luismiguel</dc:creator>
  <cp:lastModifiedBy>Usuario Local</cp:lastModifiedBy>
  <cp:revision>14</cp:revision>
  <dcterms:created xsi:type="dcterms:W3CDTF">2018-05-20T16:08:24Z</dcterms:created>
  <dcterms:modified xsi:type="dcterms:W3CDTF">2018-05-23T07:53:48Z</dcterms:modified>
</cp:coreProperties>
</file>