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0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6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9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9235-0571-48CE-8F54-0E1DC965AED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264A-C242-4A6A-B929-E59EE1AFE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SWu_Wh0bM&amp;t=158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hyperlink" Target="https://youtu.be/TE6PjoWPwt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6928" y="0"/>
            <a:ext cx="9433048" cy="68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552" y="404664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Aceleración Hardware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videojuegos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63888" y="5861744"/>
            <a:ext cx="51130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Manuel Hernández</a:t>
            </a:r>
          </a:p>
          <a:p>
            <a:pPr algn="ctr"/>
            <a:r>
              <a:rPr lang="es-E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Alejandro Ortega </a:t>
            </a:r>
            <a:endParaRPr lang="es-E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t="11859" r="2498" b="5205"/>
          <a:stretch/>
        </p:blipFill>
        <p:spPr bwMode="auto">
          <a:xfrm>
            <a:off x="-72608" y="1118647"/>
            <a:ext cx="9372445" cy="5175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411536"/>
            <a:ext cx="8820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Cientos de juegos usan otros tipos de aceleradores…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3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racias por su aten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74"/>
          <a:stretch/>
        </p:blipFill>
        <p:spPr bwMode="auto">
          <a:xfrm>
            <a:off x="2305572" y="980728"/>
            <a:ext cx="461608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25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Arcade</a:t>
            </a:r>
            <a:r>
              <a:rPr lang="es-ES" dirty="0" smtClean="0">
                <a:solidFill>
                  <a:schemeClr val="bg1"/>
                </a:solidFill>
              </a:rPr>
              <a:t> (1970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Bucle tradicional de juego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https://en.wikipedia.org/wiki/Graphics_processing_unit#1970s</a:t>
            </a:r>
          </a:p>
        </p:txBody>
      </p:sp>
      <p:sp>
        <p:nvSpPr>
          <p:cNvPr id="4" name="4 Rectángulo"/>
          <p:cNvSpPr/>
          <p:nvPr/>
        </p:nvSpPr>
        <p:spPr>
          <a:xfrm>
            <a:off x="827584" y="260648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Los primeros juegos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52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85" y="-6978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3814479" cy="2502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4 Rectángulo"/>
          <p:cNvSpPr/>
          <p:nvPr/>
        </p:nvSpPr>
        <p:spPr>
          <a:xfrm>
            <a:off x="899592" y="326266"/>
            <a:ext cx="748883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Historia de los aceleradores en videojuegos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855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>
            <a:hlinkClick r:id="rId3"/>
          </p:cNvPr>
          <p:cNvSpPr/>
          <p:nvPr/>
        </p:nvSpPr>
        <p:spPr>
          <a:xfrm>
            <a:off x="5892" y="620688"/>
            <a:ext cx="92880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¿Por qué usar CUDA en videojuegos?</a:t>
            </a: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linkClick r:id="rId3"/>
            </a:endParaRPr>
          </a:p>
        </p:txBody>
      </p:sp>
      <p:pic>
        <p:nvPicPr>
          <p:cNvPr id="6" name="Picture 6" descr="Resultado de imagen de CUD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1595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75656" y="5190174"/>
            <a:ext cx="72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https://www.youtube.com/watch?v=GVSWu_Wh0bM&amp;t=158s</a:t>
            </a:r>
            <a:endParaRPr lang="es-E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24744" y="0"/>
            <a:ext cx="11412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71600" y="340191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CUDA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Resultado de imagen de just caus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555">
            <a:off x="-457720" y="2136577"/>
            <a:ext cx="4381500" cy="2047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nascar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616821" cy="261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Resultado de imagen de mafia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18" y="4293096"/>
            <a:ext cx="4101995" cy="23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5760" y="-19141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22980" y="4509120"/>
            <a:ext cx="74888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ahora…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1700808"/>
            <a:ext cx="81429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0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46742" y="-99392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6" y="5424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83568" y="1259921"/>
            <a:ext cx="6408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Aplicaciones hechas con </a:t>
            </a:r>
            <a:r>
              <a:rPr lang="es-E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2" y="3060453"/>
            <a:ext cx="1273185" cy="12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Autodesk May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98" y="2846644"/>
            <a:ext cx="32004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blend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5" y="5013176"/>
            <a:ext cx="3064541" cy="9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de gim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2889">
            <a:off x="5894619" y="4368382"/>
            <a:ext cx="3614332" cy="18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2" y="20073"/>
            <a:ext cx="6639640" cy="3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11560" y="692696"/>
            <a:ext cx="6192688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Videojuegos hechos con </a:t>
            </a:r>
            <a:r>
              <a:rPr lang="es-E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OpenCL</a:t>
            </a:r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s-ES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https://youtu.be/TE6PjoWPwt8</a:t>
            </a:r>
            <a:endParaRPr lang="es-E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AutoShape 2" descr="Resultado de imagen de military operations jue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55303"/>
            <a:ext cx="3456384" cy="1942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Resultado de imagen de planet explorers jue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74" y="4455304"/>
            <a:ext cx="3399908" cy="1912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41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2"/>
          <a:stretch/>
        </p:blipFill>
        <p:spPr bwMode="auto">
          <a:xfrm>
            <a:off x="-159541" y="-23036"/>
            <a:ext cx="9546312" cy="70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409259" y="764704"/>
            <a:ext cx="64087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esto no es todo…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6" name="Picture 4" descr="Resultado de imagen de phys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30977" r="16140" b="30871"/>
          <a:stretch/>
        </p:blipFill>
        <p:spPr bwMode="auto">
          <a:xfrm>
            <a:off x="2616981" y="4441010"/>
            <a:ext cx="3993267" cy="15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73</Words>
  <Application>Microsoft Office PowerPoint</Application>
  <PresentationFormat>Presentación en pantalla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luismiguel</dc:creator>
  <cp:lastModifiedBy>Usuario Local</cp:lastModifiedBy>
  <cp:revision>16</cp:revision>
  <dcterms:created xsi:type="dcterms:W3CDTF">2018-05-20T16:08:24Z</dcterms:created>
  <dcterms:modified xsi:type="dcterms:W3CDTF">2018-05-24T08:50:16Z</dcterms:modified>
</cp:coreProperties>
</file>