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nherna@ucm.es" TargetMode="External"/><Relationship Id="rId2" Type="http://schemas.openxmlformats.org/officeDocument/2006/relationships/hyperlink" Target="mailto:Manuel.hna@Gmail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FDD3-1B01-49BB-8573-FFE34F54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visual-</a:t>
            </a:r>
            <a:r>
              <a:rPr lang="en-GB" dirty="0"/>
              <a:t>space</a:t>
            </a:r>
            <a:r>
              <a:rPr lang="es-ES" dirty="0"/>
              <a:t> </a:t>
            </a:r>
            <a:r>
              <a:rPr lang="en-US" dirty="0"/>
              <a:t>memory</a:t>
            </a:r>
            <a:r>
              <a:rPr lang="es-ES" dirty="0"/>
              <a:t> </a:t>
            </a:r>
            <a:r>
              <a:rPr lang="en-US" dirty="0"/>
              <a:t>task</a:t>
            </a:r>
            <a:br>
              <a:rPr lang="es-ES" dirty="0"/>
            </a:br>
            <a:r>
              <a:rPr lang="es-ES" dirty="0"/>
              <a:t>ISS Proyect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8BF01-D193-4363-9E13-E786A3638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Hernández Nájera-Alesón</a:t>
            </a:r>
          </a:p>
        </p:txBody>
      </p:sp>
    </p:spTree>
    <p:extLst>
      <p:ext uri="{BB962C8B-B14F-4D97-AF65-F5344CB8AC3E}">
        <p14:creationId xmlns:p14="http://schemas.microsoft.com/office/powerpoint/2010/main" val="36663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42BB-85DF-43B7-8D8E-B23A708A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10" y="2034277"/>
            <a:ext cx="9905998" cy="1394723"/>
          </a:xfrm>
        </p:spPr>
        <p:txBody>
          <a:bodyPr/>
          <a:lstStyle/>
          <a:p>
            <a:pPr algn="ctr"/>
            <a:r>
              <a:rPr lang="en-GB" dirty="0"/>
              <a:t>Thanks for the attention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C5ED43-4C24-4871-A854-8DCA99F86F5C}"/>
              </a:ext>
            </a:extLst>
          </p:cNvPr>
          <p:cNvSpPr txBox="1">
            <a:spLocks/>
          </p:cNvSpPr>
          <p:nvPr/>
        </p:nvSpPr>
        <p:spPr>
          <a:xfrm>
            <a:off x="1269610" y="743049"/>
            <a:ext cx="9905998" cy="139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Questions/Comments?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AF9A535-A02A-40B4-8928-D06523553C2F}"/>
              </a:ext>
            </a:extLst>
          </p:cNvPr>
          <p:cNvSpPr/>
          <p:nvPr/>
        </p:nvSpPr>
        <p:spPr>
          <a:xfrm>
            <a:off x="2913822" y="3429000"/>
            <a:ext cx="6480313" cy="28094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3E43D9-670E-4571-A87E-D84AA23803AF}"/>
              </a:ext>
            </a:extLst>
          </p:cNvPr>
          <p:cNvSpPr txBox="1">
            <a:spLocks/>
          </p:cNvSpPr>
          <p:nvPr/>
        </p:nvSpPr>
        <p:spPr>
          <a:xfrm>
            <a:off x="2973457" y="3884440"/>
            <a:ext cx="6549886" cy="2675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hlinkClick r:id="rId2"/>
              </a:rPr>
              <a:t>Manuel.hna@Gmail.com</a:t>
            </a:r>
            <a:r>
              <a:rPr lang="es-ES" sz="2000" dirty="0"/>
              <a:t> / </a:t>
            </a:r>
            <a:r>
              <a:rPr lang="es-ES" sz="2000" dirty="0">
                <a:hlinkClick r:id="rId3"/>
              </a:rPr>
              <a:t>manherna@ucm.es</a:t>
            </a:r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https://www.github.com/manherna/ISS</a:t>
            </a:r>
            <a:endParaRPr lang="en-GB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3ACA97-D610-4B85-AE4B-D8DB2A661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30" y="3606537"/>
            <a:ext cx="2609924" cy="967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083FE1-95C9-43E9-AC1D-0F24E6BB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477" y="3532495"/>
            <a:ext cx="1115497" cy="11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105A3D-23EA-4E45-AEB1-818CEBEC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Visual-spatial memory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31C9981-435D-44FB-A500-5617B4BA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2756"/>
          </a:xfrm>
        </p:spPr>
        <p:txBody>
          <a:bodyPr/>
          <a:lstStyle/>
          <a:p>
            <a:r>
              <a:rPr lang="en-GB" dirty="0"/>
              <a:t> Defines our capability to interact with 2 or 3 dimensional environments.</a:t>
            </a:r>
          </a:p>
          <a:p>
            <a:r>
              <a:rPr lang="en-GB" dirty="0"/>
              <a:t> Directly related with day-to-day activities.</a:t>
            </a:r>
          </a:p>
          <a:p>
            <a:r>
              <a:rPr lang="en-GB" dirty="0"/>
              <a:t> Useful for high-risk and/or fast paced tasks </a:t>
            </a:r>
          </a:p>
          <a:p>
            <a:pPr lvl="1"/>
            <a:r>
              <a:rPr lang="en-GB" dirty="0"/>
              <a:t>Fighter pilots</a:t>
            </a:r>
          </a:p>
        </p:txBody>
      </p:sp>
    </p:spTree>
    <p:extLst>
      <p:ext uri="{BB962C8B-B14F-4D97-AF65-F5344CB8AC3E}">
        <p14:creationId xmlns:p14="http://schemas.microsoft.com/office/powerpoint/2010/main" val="24332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8BF2-55FD-447C-B1B1-1DD72F96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Unity/ C# 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F64992-C20F-4D1B-A97B-7BACF6C3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524" y="2129714"/>
            <a:ext cx="5687619" cy="22164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Visual framework built</a:t>
            </a:r>
          </a:p>
          <a:p>
            <a:r>
              <a:rPr lang="en-GB" dirty="0"/>
              <a:t> Scene System</a:t>
            </a:r>
          </a:p>
          <a:p>
            <a:r>
              <a:rPr lang="en-GB" dirty="0"/>
              <a:t> Object Architecture</a:t>
            </a:r>
          </a:p>
          <a:p>
            <a:r>
              <a:rPr lang="en-GB" dirty="0"/>
              <a:t> User Friendly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0B35E1-5B38-4F34-99EF-5AEC55F6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" y="2455580"/>
            <a:ext cx="4304715" cy="15647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79C3AB-3B68-4125-A64E-FC638781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648049"/>
            <a:ext cx="3541714" cy="3541714"/>
          </a:xfrm>
          <a:prstGeom prst="rect">
            <a:avLst/>
          </a:prstGeom>
        </p:spPr>
      </p:pic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6672E59A-3881-4F27-AC0F-9C6AE9B0C499}"/>
              </a:ext>
            </a:extLst>
          </p:cNvPr>
          <p:cNvSpPr txBox="1">
            <a:spLocks/>
          </p:cNvSpPr>
          <p:nvPr/>
        </p:nvSpPr>
        <p:spPr>
          <a:xfrm>
            <a:off x="5465524" y="4505739"/>
            <a:ext cx="5687619" cy="171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Object Oriented</a:t>
            </a:r>
          </a:p>
          <a:p>
            <a:r>
              <a:rPr lang="en-GB" dirty="0"/>
              <a:t>.NET </a:t>
            </a:r>
          </a:p>
          <a:p>
            <a:r>
              <a:rPr lang="en-GB" dirty="0"/>
              <a:t> Previous Experience</a:t>
            </a:r>
          </a:p>
        </p:txBody>
      </p:sp>
    </p:spTree>
    <p:extLst>
      <p:ext uri="{BB962C8B-B14F-4D97-AF65-F5344CB8AC3E}">
        <p14:creationId xmlns:p14="http://schemas.microsoft.com/office/powerpoint/2010/main" val="21558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FB4B-438A-48E8-8742-04EABC22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20570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E08F4-266C-421D-B4B8-D3FA303A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Calmed scene</a:t>
            </a:r>
          </a:p>
          <a:p>
            <a:r>
              <a:rPr lang="en-GB" sz="4000" dirty="0"/>
              <a:t>Demanding task scene</a:t>
            </a:r>
          </a:p>
          <a:p>
            <a:r>
              <a:rPr lang="en-GB" sz="4000" dirty="0"/>
              <a:t>File Reading</a:t>
            </a:r>
          </a:p>
          <a:p>
            <a:r>
              <a:rPr lang="en-GB" sz="4000" dirty="0"/>
              <a:t>Port Communication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71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53AC-234A-4CFC-BF47-2D145818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Calm/Rest scene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ED8EB0-D06B-4BA8-AC41-76831EA5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945" y="2097089"/>
            <a:ext cx="3577466" cy="3572374"/>
          </a:xfrm>
        </p:spPr>
        <p:txBody>
          <a:bodyPr>
            <a:noAutofit/>
          </a:bodyPr>
          <a:lstStyle/>
          <a:p>
            <a:r>
              <a:rPr lang="en-GB" sz="4000" dirty="0"/>
              <a:t> Music</a:t>
            </a:r>
          </a:p>
          <a:p>
            <a:r>
              <a:rPr lang="en-GB" sz="4000" dirty="0"/>
              <a:t> Movement</a:t>
            </a:r>
          </a:p>
          <a:p>
            <a:r>
              <a:rPr lang="en-GB" sz="4000" dirty="0"/>
              <a:t> Looking Around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AF362A-52DD-4BD0-8DD4-529C4C67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616353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57E6-E949-453C-9281-07EA7F12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SCENE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EF48166-CD71-4078-A558-3AF08630F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8120" y="1547121"/>
                <a:ext cx="5819568" cy="3316427"/>
              </a:xfrm>
            </p:spPr>
            <p:txBody>
              <a:bodyPr>
                <a:noAutofit/>
              </a:bodyPr>
              <a:lstStyle/>
              <a:p>
                <a:r>
                  <a:rPr lang="es-ES" sz="2500" dirty="0" err="1"/>
                  <a:t>Number</a:t>
                </a:r>
                <a:r>
                  <a:rPr lang="es-ES" sz="2500" dirty="0"/>
                  <a:t> </a:t>
                </a:r>
                <a:r>
                  <a:rPr lang="es-ES" sz="2500" dirty="0" err="1"/>
                  <a:t>of</a:t>
                </a:r>
                <a:r>
                  <a:rPr lang="es-ES" sz="2500" dirty="0"/>
                  <a:t> </a:t>
                </a:r>
                <a:r>
                  <a:rPr lang="es-ES" sz="2500" dirty="0" err="1"/>
                  <a:t>squares</a:t>
                </a:r>
                <a:r>
                  <a:rPr lang="es-ES" sz="2500" dirty="0"/>
                  <a:t> </a:t>
                </a:r>
                <a:r>
                  <a:rPr lang="es-ES" sz="2500" dirty="0" err="1"/>
                  <a:t>played</a:t>
                </a:r>
                <a:r>
                  <a:rPr lang="es-ES" sz="2500" dirty="0"/>
                  <a:t> </a:t>
                </a:r>
                <a:r>
                  <a:rPr lang="es-ES" sz="2500" dirty="0" err="1"/>
                  <a:t>parametrized</a:t>
                </a:r>
                <a:endParaRPr lang="es-E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𝑁</m:t>
                      </m:r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en-US" i="1"/>
                            <m:t>𝑇</m:t>
                          </m:r>
                        </m:num>
                        <m:den>
                          <m:r>
                            <a:rPr lang="en-US" i="1"/>
                            <m:t>𝑀𝐶𝑇</m:t>
                          </m:r>
                        </m:den>
                      </m:f>
                      <m:r>
                        <a:rPr lang="en-US" i="1"/>
                        <m:t>−</m:t>
                      </m:r>
                      <m:r>
                        <a:rPr lang="en-US" i="1"/>
                        <m:t>𝐼𝑇</m:t>
                      </m:r>
                    </m:oMath>
                  </m:oMathPara>
                </a14:m>
                <a:endParaRPr lang="en-GB" sz="2100" dirty="0"/>
              </a:p>
              <a:p>
                <a:r>
                  <a:rPr lang="en-GB" sz="2500" dirty="0"/>
                  <a:t>Squares placed through “Grid Algorithm”</a:t>
                </a:r>
              </a:p>
              <a:p>
                <a:r>
                  <a:rPr lang="en-GB" sz="2500" dirty="0"/>
                  <a:t>Loud and streaky noises</a:t>
                </a:r>
              </a:p>
              <a:p>
                <a:r>
                  <a:rPr lang="en-GB" sz="2500" dirty="0"/>
                  <a:t>Click detection</a:t>
                </a:r>
              </a:p>
              <a:p>
                <a:r>
                  <a:rPr lang="en-GB" sz="2500" dirty="0"/>
                  <a:t>Distance calculation</a:t>
                </a:r>
              </a:p>
              <a:p>
                <a:r>
                  <a:rPr lang="en-GB" sz="2500" dirty="0"/>
                  <a:t>Port communication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EF48166-CD71-4078-A558-3AF08630F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120" y="1547121"/>
                <a:ext cx="5819568" cy="3316427"/>
              </a:xfrm>
              <a:blipFill>
                <a:blip r:embed="rId2"/>
                <a:stretch>
                  <a:fillRect l="-2304" t="-2574" b="-33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156BB0C-ECD3-4252-9C92-52D9DE443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" t="15563" r="-13" b="8975"/>
          <a:stretch/>
        </p:blipFill>
        <p:spPr>
          <a:xfrm>
            <a:off x="718656" y="2249487"/>
            <a:ext cx="4993031" cy="21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142F3-15AB-4914-B62A-EDF8AF97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reading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D8EE1-E7C2-4DE7-AB76-DD359AF9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1911779"/>
            <a:ext cx="4951411" cy="3541714"/>
          </a:xfrm>
        </p:spPr>
        <p:txBody>
          <a:bodyPr>
            <a:normAutofit lnSpcReduction="10000"/>
          </a:bodyPr>
          <a:lstStyle/>
          <a:p>
            <a:r>
              <a:rPr lang="es-ES" sz="3500" dirty="0" err="1"/>
              <a:t>Programmable</a:t>
            </a:r>
            <a:r>
              <a:rPr lang="es-ES" sz="3500" dirty="0"/>
              <a:t> </a:t>
            </a:r>
            <a:r>
              <a:rPr lang="es-ES" sz="3500" dirty="0" err="1"/>
              <a:t>behaviour</a:t>
            </a:r>
            <a:r>
              <a:rPr lang="es-ES" sz="3500" dirty="0"/>
              <a:t> </a:t>
            </a:r>
            <a:r>
              <a:rPr lang="es-ES" sz="3500" dirty="0" err="1"/>
              <a:t>of</a:t>
            </a:r>
            <a:r>
              <a:rPr lang="es-ES" sz="3500" dirty="0"/>
              <a:t> </a:t>
            </a:r>
            <a:r>
              <a:rPr lang="es-ES" sz="3500" dirty="0" err="1"/>
              <a:t>the</a:t>
            </a:r>
            <a:r>
              <a:rPr lang="es-ES" sz="3500" dirty="0"/>
              <a:t> </a:t>
            </a:r>
            <a:r>
              <a:rPr lang="es-ES" sz="3500" dirty="0" err="1"/>
              <a:t>Simulation</a:t>
            </a:r>
            <a:endParaRPr lang="en-GB" sz="3500" dirty="0"/>
          </a:p>
          <a:p>
            <a:r>
              <a:rPr lang="en-GB" sz="3500" dirty="0"/>
              <a:t>Simple File Reading</a:t>
            </a:r>
          </a:p>
          <a:p>
            <a:r>
              <a:rPr lang="en-GB" sz="3500" dirty="0"/>
              <a:t>Number of commands</a:t>
            </a:r>
          </a:p>
          <a:p>
            <a:r>
              <a:rPr lang="en-GB" sz="3500" dirty="0"/>
              <a:t>COMMAND + seconds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D3EA0-C9E9-4664-8CEF-FB55E08258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911779"/>
            <a:ext cx="3003484" cy="2674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1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A75E-30F2-4FDF-AA20-6F6EE1EC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communication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0A301-BB81-416A-8E62-543E89D6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13" y="2249487"/>
            <a:ext cx="5176698" cy="3541714"/>
          </a:xfrm>
        </p:spPr>
        <p:txBody>
          <a:bodyPr/>
          <a:lstStyle/>
          <a:p>
            <a:r>
              <a:rPr lang="en-GB" sz="3000" dirty="0"/>
              <a:t> Multithread Program: Unity + Server</a:t>
            </a:r>
          </a:p>
          <a:p>
            <a:r>
              <a:rPr lang="en-GB" sz="3000" dirty="0"/>
              <a:t> Another application runs a Client: Data Receiving</a:t>
            </a:r>
          </a:p>
          <a:p>
            <a:r>
              <a:rPr lang="en-GB" sz="3000" dirty="0"/>
              <a:t> .NET Sockets</a:t>
            </a:r>
          </a:p>
          <a:p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1B4777-5A64-40DA-A661-D9787166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6" y="1497794"/>
            <a:ext cx="5830576" cy="28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A1AAF5-0369-4771-A2EC-0171395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ISSUES / Drawbacks/ Unfinished parts</a:t>
            </a:r>
          </a:p>
        </p:txBody>
      </p:sp>
    </p:spTree>
    <p:extLst>
      <p:ext uri="{BB962C8B-B14F-4D97-AF65-F5344CB8AC3E}">
        <p14:creationId xmlns:p14="http://schemas.microsoft.com/office/powerpoint/2010/main" val="171881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110</TotalTime>
  <Words>194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visual-space memory task ISS Proyect </vt:lpstr>
      <vt:lpstr>Visual-spatial memory</vt:lpstr>
      <vt:lpstr>Unity/ C# approach</vt:lpstr>
      <vt:lpstr>Project overview</vt:lpstr>
      <vt:lpstr>Calm/Rest scene</vt:lpstr>
      <vt:lpstr>TASK SCENE</vt:lpstr>
      <vt:lpstr>FILE reading</vt:lpstr>
      <vt:lpstr>Port communication</vt:lpstr>
      <vt:lpstr>ISSUES / Drawbacks/ Unfinished parts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visual-space memory task iss Proyect </dc:title>
  <dc:creator>Manuel</dc:creator>
  <cp:lastModifiedBy>Manuel</cp:lastModifiedBy>
  <cp:revision>13</cp:revision>
  <dcterms:created xsi:type="dcterms:W3CDTF">2018-01-31T12:28:42Z</dcterms:created>
  <dcterms:modified xsi:type="dcterms:W3CDTF">2018-02-01T15:15:54Z</dcterms:modified>
</cp:coreProperties>
</file>