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9FDD3-1B01-49BB-8573-FFE34F54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visual-</a:t>
            </a:r>
            <a:r>
              <a:rPr lang="en-GB" dirty="0"/>
              <a:t>space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task</a:t>
            </a:r>
            <a:br>
              <a:rPr lang="es-ES" dirty="0"/>
            </a:br>
            <a:r>
              <a:rPr lang="es-ES" dirty="0" err="1"/>
              <a:t>iss</a:t>
            </a:r>
            <a:r>
              <a:rPr lang="es-ES" dirty="0"/>
              <a:t> Proyect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88BF01-D193-4363-9E13-E786A3638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Manuel Hernández Nájera-</a:t>
            </a:r>
            <a:r>
              <a:rPr lang="es-ES" dirty="0" err="1"/>
              <a:t>Alesón</a:t>
            </a:r>
            <a:endParaRPr lang="es-ES" dirty="0"/>
          </a:p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63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105A3D-23EA-4E45-AEB1-818CEBEC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Visual-spatial memory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31C9981-435D-44FB-A500-5617B4BA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2756"/>
          </a:xfrm>
        </p:spPr>
        <p:txBody>
          <a:bodyPr/>
          <a:lstStyle/>
          <a:p>
            <a:r>
              <a:rPr lang="en-GB" dirty="0"/>
              <a:t> Defines our capability to interact with 2 or 3 dimensional environments.</a:t>
            </a:r>
          </a:p>
          <a:p>
            <a:r>
              <a:rPr lang="en-GB" dirty="0"/>
              <a:t> Directly related with day-to-day activities.</a:t>
            </a:r>
          </a:p>
          <a:p>
            <a:r>
              <a:rPr lang="en-GB" dirty="0"/>
              <a:t> Useful for high-risk and/or fast paced tasks </a:t>
            </a:r>
          </a:p>
          <a:p>
            <a:pPr lvl="1"/>
            <a:r>
              <a:rPr lang="en-GB" dirty="0"/>
              <a:t>Fighter pilots</a:t>
            </a:r>
          </a:p>
        </p:txBody>
      </p:sp>
    </p:spTree>
    <p:extLst>
      <p:ext uri="{BB962C8B-B14F-4D97-AF65-F5344CB8AC3E}">
        <p14:creationId xmlns:p14="http://schemas.microsoft.com/office/powerpoint/2010/main" val="24332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BF2-55FD-447C-B1B1-1DD72F96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approach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F64992-C20F-4D1B-A97B-7BACF6C3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791" y="2249487"/>
            <a:ext cx="5687619" cy="3541714"/>
          </a:xfrm>
        </p:spPr>
        <p:txBody>
          <a:bodyPr/>
          <a:lstStyle/>
          <a:p>
            <a:r>
              <a:rPr lang="en-GB" dirty="0"/>
              <a:t> Visual framework built</a:t>
            </a:r>
          </a:p>
          <a:p>
            <a:r>
              <a:rPr lang="en-GB" dirty="0"/>
              <a:t> Scene System</a:t>
            </a:r>
          </a:p>
          <a:p>
            <a:r>
              <a:rPr lang="en-GB" dirty="0"/>
              <a:t> Object Architecture</a:t>
            </a:r>
          </a:p>
          <a:p>
            <a:r>
              <a:rPr lang="en-GB" dirty="0"/>
              <a:t> User Friendly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0B35E1-5B38-4F34-99EF-5AEC55F6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0" y="2455580"/>
            <a:ext cx="4304715" cy="15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DFB4B-438A-48E8-8742-04EABC22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420570" cy="1478570"/>
          </a:xfrm>
        </p:spPr>
        <p:txBody>
          <a:bodyPr/>
          <a:lstStyle/>
          <a:p>
            <a:r>
              <a:rPr lang="en-GB" dirty="0" err="1"/>
              <a:t>Proyect</a:t>
            </a:r>
            <a:r>
              <a:rPr lang="en-GB" dirty="0"/>
              <a:t> 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E08F4-266C-421D-B4B8-D3FA303A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Calmed scene</a:t>
            </a:r>
          </a:p>
          <a:p>
            <a:r>
              <a:rPr lang="en-GB" sz="4000" dirty="0"/>
              <a:t>Demanding task scene</a:t>
            </a:r>
          </a:p>
          <a:p>
            <a:r>
              <a:rPr lang="en-GB" sz="4000" dirty="0"/>
              <a:t>File Reading</a:t>
            </a:r>
          </a:p>
          <a:p>
            <a:r>
              <a:rPr lang="en-GB" sz="4000" dirty="0"/>
              <a:t>Port </a:t>
            </a:r>
            <a:r>
              <a:rPr lang="en-GB" sz="4000" dirty="0" err="1"/>
              <a:t>Comunication</a:t>
            </a:r>
            <a:endParaRPr lang="en-GB" sz="4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71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53AC-234A-4CFC-BF47-2D145818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Calm/Rest scene</a:t>
            </a:r>
            <a:endParaRPr lang="en-GB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ED8EB0-D06B-4BA8-AC41-76831EA5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945" y="2097089"/>
            <a:ext cx="3577466" cy="3572374"/>
          </a:xfrm>
        </p:spPr>
        <p:txBody>
          <a:bodyPr>
            <a:noAutofit/>
          </a:bodyPr>
          <a:lstStyle/>
          <a:p>
            <a:r>
              <a:rPr lang="en-GB" sz="4000" dirty="0"/>
              <a:t> Music</a:t>
            </a:r>
          </a:p>
          <a:p>
            <a:r>
              <a:rPr lang="en-GB" sz="4000" dirty="0"/>
              <a:t> Movement</a:t>
            </a:r>
          </a:p>
          <a:p>
            <a:r>
              <a:rPr lang="en-GB" sz="4000" dirty="0"/>
              <a:t> Looking Around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AF362A-52DD-4BD0-8DD4-529C4C67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616353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57E6-E949-453C-9281-07EA7F12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SCENE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48166-CD71-4078-A558-3AF08630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732" y="2249486"/>
            <a:ext cx="4660679" cy="3316427"/>
          </a:xfrm>
        </p:spPr>
        <p:txBody>
          <a:bodyPr/>
          <a:lstStyle/>
          <a:p>
            <a:r>
              <a:rPr lang="en-GB" dirty="0"/>
              <a:t>Pink squares placed through “Grid Algorithm”</a:t>
            </a:r>
          </a:p>
          <a:p>
            <a:r>
              <a:rPr lang="en-GB" dirty="0"/>
              <a:t>Loud and streaky noises</a:t>
            </a:r>
          </a:p>
          <a:p>
            <a:r>
              <a:rPr lang="en-GB" dirty="0"/>
              <a:t>Click detection</a:t>
            </a:r>
          </a:p>
          <a:p>
            <a:r>
              <a:rPr lang="en-GB" dirty="0"/>
              <a:t>Distance calculation</a:t>
            </a:r>
          </a:p>
          <a:p>
            <a:r>
              <a:rPr lang="en-GB" dirty="0"/>
              <a:t>Port communication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56BB0C-ECD3-4252-9C92-52D9DE443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t="15563" r="-13" b="8975"/>
          <a:stretch/>
        </p:blipFill>
        <p:spPr>
          <a:xfrm>
            <a:off x="718656" y="2249487"/>
            <a:ext cx="4993031" cy="21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</TotalTime>
  <Words>99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visual-space memory task iss Proyect </vt:lpstr>
      <vt:lpstr>Visual-spatial memory</vt:lpstr>
      <vt:lpstr>Unity approach</vt:lpstr>
      <vt:lpstr>Proyect overview</vt:lpstr>
      <vt:lpstr>Calm/Rest scene</vt:lpstr>
      <vt:lpstr>TASK 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visual-space memory task iss Proyect </dc:title>
  <dc:creator>Manuel</dc:creator>
  <cp:lastModifiedBy>Manuel</cp:lastModifiedBy>
  <cp:revision>4</cp:revision>
  <dcterms:created xsi:type="dcterms:W3CDTF">2018-01-31T12:28:42Z</dcterms:created>
  <dcterms:modified xsi:type="dcterms:W3CDTF">2018-01-31T13:02:27Z</dcterms:modified>
</cp:coreProperties>
</file>