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69.tdd@gmail.com" initials="2" lastIdx="1" clrIdx="0">
    <p:extLst>
      <p:ext uri="{19B8F6BF-5375-455C-9EA6-DF929625EA0E}">
        <p15:presenceInfo xmlns:p15="http://schemas.microsoft.com/office/powerpoint/2012/main" userId="2a07e5537fc358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A2E3-2757-4967-81B4-550646878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86575-6E51-481C-A345-9E9715056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9411-97EB-4BD3-910A-682B106F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8239-BA8D-4ACD-8B28-E087CE03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953B4-FA0F-4EDD-B30C-FCAC0BD1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23C7-B007-42E7-B829-F7F5D6C7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DD9BF-8789-4F0D-8647-20CD53897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BB92D-B6C3-44E3-98A3-795E8870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342C-1197-4EDB-B5DA-98B0F297F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FABC-2D59-42D0-B6DA-32D55065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3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0A9E-6A1A-42B5-BADC-9D59A19DE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0A9B-1CA7-4192-9B3B-C40F2BFD8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50BD-EBF0-4385-A597-7FC6F6E5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7687A-C222-473A-AE68-5C828B73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E61A6-FA9C-4982-AA00-100C863B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2C9-DAA0-4DA5-BD8D-4F7963D0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F6FE-AF96-43B5-8616-5D3993F7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C1D8-D9B2-4963-945D-2C767CF5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5820-7AE9-48D1-9206-E9E4A67A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53A9-43DF-4C85-B23B-1E0F87BE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00E4-DB5F-474F-A1F3-537E5E9C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E00D3-05A0-43C8-BBFC-54C2880F8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B10E-A99B-4C1A-80A5-0045973D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6EBD-49AB-437C-A34C-9741A709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39A2-C00F-4718-9CA1-D3711408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96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8A7C-8D37-492D-B752-165833DF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B5152-CE37-4BDD-972E-07F72E883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9320A-4E9D-467E-94F6-B520A563A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65741-50F1-4DFA-B089-E54ABAFB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7E3FA-FEA8-4712-BC57-D01F772A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D2F3C-DCC8-49E7-B6ED-08D672F0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6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5A16-2111-4D10-B568-AB623D11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EB260-07BA-46AD-B5D5-C7DBA9F1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C4506-CAB0-4A14-BDEC-CECDE5E5B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24970-CA6D-4AE1-8702-3AEEEF5CB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20EEB-5C2B-410C-AEE7-239E2FBD4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CFE14-B845-4D76-9031-437AB65C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C7AC0-19B2-461A-BFBE-883005DC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F0210-026A-44E0-9A59-B829C14A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E449-F67E-4ABD-9F9B-EA1C54E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AE71F3-3CE8-4C61-A793-3EAC740C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580A7-9007-40AD-8CF5-2FAA1493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4EC54-F91D-4D01-85E3-D4346DB9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BB9F4-939A-4ACE-B349-43E23257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7E2456-7605-4C93-B64A-DBF8D830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6511F-B3E3-48A5-8380-372D0A0D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76BE-FB0A-4A91-BD98-5A1DC138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5FF9-07B4-4195-B3FF-F40D20389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FE860-18FC-4138-ADC0-4CF09FAC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74049-EA37-40D7-9351-CFDE235D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860D-5877-400C-AD53-B1A48955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233D2-42AF-49FF-BC7E-6D6C196A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5B8E-F1CC-4E68-B20A-2D1C3378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82775C-D299-4BE2-8343-B1FEF5801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5CF35-4D84-4D78-BA97-7D9BEDA8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568D-D52F-4E72-8B5B-04530B41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BF674-1492-4085-95D3-1959C6B4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CEA1-9E2E-4D26-875E-8D5CE815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F879C-BFEC-4CA6-82D3-06E5F9B9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3443D-04FA-4701-B1D5-B9B110A26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ADABF-3AB3-4D8B-8BE3-AF23472E1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59AAE-51FC-4658-86FC-C7F95413F8D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76E1-3B89-4FB3-BC0B-7309C7F2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95C81-D91C-458B-829C-D88E52003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0D42-55D3-4B5E-A8EA-78E165A1C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6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8A32522-8295-42D9-A81C-E5D418A69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3132689" y="279141"/>
            <a:ext cx="59266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Shop </a:t>
            </a:r>
            <a:r>
              <a:rPr lang="en-US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Quần</a:t>
            </a:r>
            <a:r>
              <a:rPr lang="en-US"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Áo</a:t>
            </a:r>
            <a:endParaRPr 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7670B-6279-457A-90F6-580ECDCE80F7}"/>
              </a:ext>
            </a:extLst>
          </p:cNvPr>
          <p:cNvSpPr txBox="1"/>
          <p:nvPr/>
        </p:nvSpPr>
        <p:spPr>
          <a:xfrm>
            <a:off x="1046861" y="1885276"/>
            <a:ext cx="328808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Thành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viên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</a:p>
          <a:p>
            <a:endParaRPr lang="en-US" b="1" u="sn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176EFA-5A2B-4035-A6DD-DEEE3D91A2F4}"/>
              </a:ext>
            </a:extLst>
          </p:cNvPr>
          <p:cNvSpPr txBox="1"/>
          <p:nvPr/>
        </p:nvSpPr>
        <p:spPr>
          <a:xfrm>
            <a:off x="1375102" y="2610486"/>
            <a:ext cx="6617068" cy="2345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Nguyễn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Trung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Thiện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(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Trưởng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nhóm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Nguyễn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Vũ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Mạnh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634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015E04-2534-4EEE-8BF3-FEE5C9B87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3556683" y="306884"/>
            <a:ext cx="5078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Sơ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đồ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cơ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sở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dữ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liệu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473206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2E569E-AF30-4001-9C7F-BE71D87F6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510" y="1586807"/>
            <a:ext cx="8019025" cy="43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BD814D-39CE-4FF6-B3EF-90FFBFAA1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4901602" y="306884"/>
            <a:ext cx="23887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Kết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luận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473206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635A2-CC8C-41D0-8EE2-B41FDE4FFD45}"/>
              </a:ext>
            </a:extLst>
          </p:cNvPr>
          <p:cNvSpPr txBox="1"/>
          <p:nvPr/>
        </p:nvSpPr>
        <p:spPr>
          <a:xfrm>
            <a:off x="187157" y="1284785"/>
            <a:ext cx="11708922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đạt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đẹp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mắt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hút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gây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nhàm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thao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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SQL Injection(XSS)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ô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921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E68921-29EE-4F8C-AE69-CF04494A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4155390" y="352922"/>
            <a:ext cx="43043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Hướng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mở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rộng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805597" y="1500866"/>
            <a:ext cx="10177786" cy="351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sao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phù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nhất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tốc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bên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( Google, Facebook,…).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chát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box.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5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E68921-29EE-4F8C-AE69-CF04494A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713232" y="2387217"/>
            <a:ext cx="10214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Thanks for watching!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805597" y="1500866"/>
            <a:ext cx="473206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2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3450C2-D7E1-4338-A985-8C797DD26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3795530" y="361949"/>
            <a:ext cx="46009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Lý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do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chọn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đề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1380744" y="1613803"/>
            <a:ext cx="6555000" cy="4404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Thương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mại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điện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tử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phát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triển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Mở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rộng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thương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hiệu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ra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quốc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tế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Thuận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tiện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sử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dụng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Dễ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tiếp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cận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5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4AE60-B271-4C65-92C0-3BF1B9B9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3471723" y="323856"/>
            <a:ext cx="52485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Công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nghệ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áp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dụng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1362456" y="1524055"/>
            <a:ext cx="3398879" cy="4448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HTML 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CSS 3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PHP 7.4.0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JavaScript 1.8.5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MySQL 8.0.16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jQuery 3.6.0</a:t>
            </a:r>
          </a:p>
        </p:txBody>
      </p:sp>
    </p:spTree>
    <p:extLst>
      <p:ext uri="{BB962C8B-B14F-4D97-AF65-F5344CB8AC3E}">
        <p14:creationId xmlns:p14="http://schemas.microsoft.com/office/powerpoint/2010/main" val="228663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0D7E20-842F-4CCD-A218-63EEC8218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3555080" y="306884"/>
            <a:ext cx="5081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Đối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tượng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sử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dụng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1362456" y="1524055"/>
            <a:ext cx="6495689" cy="297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Khách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khoản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Khách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khoản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Nhân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viên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lí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17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1D5397-DA6B-42B0-ACB0-A4108E164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2807265" y="325308"/>
            <a:ext cx="7000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Chức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từng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đối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tượng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634487" y="1268183"/>
            <a:ext cx="6495689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Khách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không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khoản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3382657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tất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cả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giỏ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695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153738-5B1C-4D27-8400-92CCBF283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668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2807265" y="249371"/>
            <a:ext cx="7000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Chức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từng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đối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tượng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629771" y="1049486"/>
            <a:ext cx="5235729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Khách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có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khoản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498626" y="1670073"/>
            <a:ext cx="7845417" cy="5160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Đầy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đủ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tính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khách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không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có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tài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khoản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Quên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mất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khẩu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Thay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đổi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thông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tin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cá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nhân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Đánh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giá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Xem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đã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54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329AF7-A593-41BE-97D8-3C06C8F38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" y="-12862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2595683" y="249371"/>
            <a:ext cx="7000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Chức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từng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đối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tượng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634487" y="1268183"/>
            <a:ext cx="2664512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Nhân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viên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4581703" cy="220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nhập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phẩm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Thay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đổi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tình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trạng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đơn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hàng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97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DED392-455E-4505-A62E-3E1C8DA3A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2595683" y="249371"/>
            <a:ext cx="70006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Chức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từng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đối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tượng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581EA-F57E-437A-A566-A880CB3D96A9}"/>
              </a:ext>
            </a:extLst>
          </p:cNvPr>
          <p:cNvSpPr txBox="1"/>
          <p:nvPr/>
        </p:nvSpPr>
        <p:spPr>
          <a:xfrm>
            <a:off x="634487" y="1268183"/>
            <a:ext cx="2105063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lí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5041765" cy="220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Đầy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đủ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chức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năng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của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nhân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nhà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xuất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nhân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41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04EE-2018-47CC-A256-5B56FA804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C78-5E47-4917-8548-446A84C39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3FEE9-5FF7-436E-8D02-528DE175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5A30E8-0644-4927-8B9B-4C0C01B0DF70}"/>
              </a:ext>
            </a:extLst>
          </p:cNvPr>
          <p:cNvSpPr txBox="1"/>
          <p:nvPr/>
        </p:nvSpPr>
        <p:spPr>
          <a:xfrm>
            <a:off x="3260322" y="325308"/>
            <a:ext cx="6094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Shop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Quần</a:t>
            </a:r>
            <a:r>
              <a:rPr lang="en-US" sz="6000" dirty="0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solidFill>
                  <a:schemeClr val="bg1"/>
                </a:solidFill>
                <a:latin typeface="Palatino Linotype" panose="0204050205050503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Áo</a:t>
            </a:r>
            <a:endParaRPr lang="en-US" sz="6000" dirty="0">
              <a:solidFill>
                <a:schemeClr val="bg1"/>
              </a:solidFill>
              <a:latin typeface="Palatino Linotype" panose="0204050205050503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C63706-DD7B-440D-89C5-E29E759C4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FC83D3-1A60-4293-A3B5-2BCC10A037B2}"/>
              </a:ext>
            </a:extLst>
          </p:cNvPr>
          <p:cNvSpPr txBox="1"/>
          <p:nvPr/>
        </p:nvSpPr>
        <p:spPr>
          <a:xfrm>
            <a:off x="4146588" y="231048"/>
            <a:ext cx="3898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Sơ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đồ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thực</a:t>
            </a:r>
            <a:r>
              <a:rPr lang="en-US" sz="4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 </a:t>
            </a:r>
            <a:r>
              <a:rPr lang="en-US" sz="4400" b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thể</a:t>
            </a:r>
            <a:endParaRPr lang="en-US" sz="4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DBE871-91CC-4E4F-9209-4A141E392DB7}"/>
              </a:ext>
            </a:extLst>
          </p:cNvPr>
          <p:cNvSpPr txBox="1"/>
          <p:nvPr/>
        </p:nvSpPr>
        <p:spPr>
          <a:xfrm>
            <a:off x="713232" y="2697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D7E74-A165-48BA-9AD9-2F3B6E2FEE49}"/>
              </a:ext>
            </a:extLst>
          </p:cNvPr>
          <p:cNvSpPr txBox="1"/>
          <p:nvPr/>
        </p:nvSpPr>
        <p:spPr>
          <a:xfrm>
            <a:off x="1313895" y="32314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A1AE8-97CF-4E4E-8762-05F0B567704C}"/>
              </a:ext>
            </a:extLst>
          </p:cNvPr>
          <p:cNvSpPr txBox="1"/>
          <p:nvPr/>
        </p:nvSpPr>
        <p:spPr>
          <a:xfrm>
            <a:off x="1524000" y="2207462"/>
            <a:ext cx="473206" cy="755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B37C7A-B3CD-41E2-996E-D0B7D8C3C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180" y="1817053"/>
            <a:ext cx="8558521" cy="34407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263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398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Palatino Linotype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269.tdd@gmail.com</dc:creator>
  <cp:lastModifiedBy>Nguyễn Vũ Mạnh Hà</cp:lastModifiedBy>
  <cp:revision>2</cp:revision>
  <dcterms:created xsi:type="dcterms:W3CDTF">2022-02-18T03:52:46Z</dcterms:created>
  <dcterms:modified xsi:type="dcterms:W3CDTF">2022-02-19T15:22:00Z</dcterms:modified>
</cp:coreProperties>
</file>