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69" r:id="rId2"/>
    <p:sldId id="270" r:id="rId3"/>
    <p:sldId id="271" r:id="rId4"/>
    <p:sldId id="272" r:id="rId5"/>
    <p:sldId id="273" r:id="rId6"/>
    <p:sldId id="2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5EA38C6-D8AD-4A23-A2D8-F4888540F2F7}">
          <p14:sldIdLst/>
        </p14:section>
        <p14:section name="Untitled Section" id="{A187F030-2681-42B8-80E1-F045095FEBC0}">
          <p14:sldIdLst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15" autoAdjust="0"/>
    <p:restoredTop sz="94374" autoAdjust="0"/>
  </p:normalViewPr>
  <p:slideViewPr>
    <p:cSldViewPr snapToGrid="0">
      <p:cViewPr varScale="1">
        <p:scale>
          <a:sx n="88" d="100"/>
          <a:sy n="88" d="100"/>
        </p:scale>
        <p:origin x="7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9636-FE70-443C-B399-899381A9970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6B19-165F-4ECA-861F-72DA7E08A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6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9636-FE70-443C-B399-899381A9970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6B19-165F-4ECA-861F-72DA7E08A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5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9636-FE70-443C-B399-899381A9970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6B19-165F-4ECA-861F-72DA7E08A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0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9636-FE70-443C-B399-899381A9970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6B19-165F-4ECA-861F-72DA7E08A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5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9636-FE70-443C-B399-899381A9970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6B19-165F-4ECA-861F-72DA7E08A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6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9636-FE70-443C-B399-899381A9970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6B19-165F-4ECA-861F-72DA7E08A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9636-FE70-443C-B399-899381A9970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6B19-165F-4ECA-861F-72DA7E08A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7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9636-FE70-443C-B399-899381A9970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6B19-165F-4ECA-861F-72DA7E08A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1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9636-FE70-443C-B399-899381A9970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6B19-165F-4ECA-861F-72DA7E08A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1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9636-FE70-443C-B399-899381A9970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6B19-165F-4ECA-861F-72DA7E08A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9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9636-FE70-443C-B399-899381A9970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6B19-165F-4ECA-861F-72DA7E08A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9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C9636-FE70-443C-B399-899381A9970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F6B19-165F-4ECA-861F-72DA7E08A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3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6446" y="115747"/>
            <a:ext cx="11115554" cy="98384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6 </a:t>
            </a:r>
            <a:r>
              <a:rPr lang="en-US" b="1" dirty="0" err="1" smtClean="0"/>
              <a:t>Biểu</a:t>
            </a:r>
            <a:r>
              <a:rPr lang="en-US" b="1" dirty="0" smtClean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 smtClean="0"/>
              <a:t>tự</a:t>
            </a:r>
            <a:r>
              <a:rPr lang="en-US" b="1" dirty="0" smtClean="0"/>
              <a:t> </a:t>
            </a:r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/>
              <a:t>kế</a:t>
            </a:r>
            <a:endParaRPr lang="en-US" dirty="0"/>
          </a:p>
          <a:p>
            <a:r>
              <a:rPr lang="en-US" dirty="0"/>
              <a:t>6.1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endParaRPr lang="en-US" dirty="0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190" y="972273"/>
            <a:ext cx="8021256" cy="575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25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86025" y="87834"/>
            <a:ext cx="17471012" cy="1220105"/>
          </a:xfrm>
        </p:spPr>
        <p:txBody>
          <a:bodyPr/>
          <a:lstStyle/>
          <a:p>
            <a:r>
              <a:rPr lang="en-US" dirty="0" smtClean="0"/>
              <a:t>6.2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14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6" y="567159"/>
            <a:ext cx="10417216" cy="711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05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889"/>
            <a:ext cx="11353800" cy="4289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6.3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933" y="541867"/>
            <a:ext cx="8094133" cy="631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18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6.4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phòng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400" y="395111"/>
            <a:ext cx="8703733" cy="646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0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83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6.5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823" y="316089"/>
            <a:ext cx="9381066" cy="654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08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6.6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533" y="428979"/>
            <a:ext cx="9290756" cy="642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19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72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6.3 Biểu đồ trình tự cho chức năng quản lý sinh viên</vt:lpstr>
      <vt:lpstr>6.4 Biểu đồ trình tự cho chức năng quản lý phòng</vt:lpstr>
      <vt:lpstr>6.5 Biểu đồ trình từ cho chức năng tìm kiếm</vt:lpstr>
      <vt:lpstr>6.6 Biểu đồ trình tự cho chức năng thống kê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CÔNG NGHỆ GIAO THÔNG VẬN TẢI KHOA : CÔNG NGHỆ THÔNG TIN LỚP: 68DCHT21 MÔN: PHÂN TÍCH VÀ THIẾT KẾ HỆ THỐNG</dc:title>
  <dc:creator>AutoBVT</dc:creator>
  <cp:lastModifiedBy>nguyen tuong</cp:lastModifiedBy>
  <cp:revision>54</cp:revision>
  <dcterms:created xsi:type="dcterms:W3CDTF">2019-03-13T10:25:27Z</dcterms:created>
  <dcterms:modified xsi:type="dcterms:W3CDTF">2020-05-26T03:28:41Z</dcterms:modified>
</cp:coreProperties>
</file>